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3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4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5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6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notesSlides/notesSlide7.xml" ContentType="application/vnd.openxmlformats-officedocument.presentationml.notesSlide+xml"/>
  <Override PartName="/ppt/tags/tag102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0"/>
  </p:notesMasterIdLst>
  <p:sldIdLst>
    <p:sldId id="256" r:id="rId2"/>
    <p:sldId id="275" r:id="rId3"/>
    <p:sldId id="267" r:id="rId4"/>
    <p:sldId id="268" r:id="rId5"/>
    <p:sldId id="263" r:id="rId6"/>
    <p:sldId id="279" r:id="rId7"/>
    <p:sldId id="301" r:id="rId8"/>
    <p:sldId id="295" r:id="rId9"/>
  </p:sldIdLst>
  <p:sldSz cx="9144000" cy="6858000" type="screen4x3"/>
  <p:notesSz cx="6858000" cy="9144000"/>
  <p:custDataLst>
    <p:tags r:id="rId11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0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57" autoAdjust="0"/>
    <p:restoredTop sz="93971" autoAdjust="0"/>
  </p:normalViewPr>
  <p:slideViewPr>
    <p:cSldViewPr>
      <p:cViewPr>
        <p:scale>
          <a:sx n="73" d="100"/>
          <a:sy n="73" d="100"/>
        </p:scale>
        <p:origin x="-1278" y="-492"/>
      </p:cViewPr>
      <p:guideLst>
        <p:guide orient="horz" pos="2160"/>
        <p:guide pos="2880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9765B-AA2C-4011-9FFB-19152924DF2B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FF19C-7390-4C02-A740-5948DB6C5D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629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149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380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380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1632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1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387424"/>
            <a:ext cx="1493649" cy="1219306"/>
          </a:xfrm>
          <a:prstGeom prst="rect">
            <a:avLst/>
          </a:prstGeom>
        </p:spPr>
      </p:pic>
      <p:sp>
        <p:nvSpPr>
          <p:cNvPr id="10" name="ZoneTexte 9"/>
          <p:cNvSpPr txBox="1"/>
          <p:nvPr userDrawn="1"/>
        </p:nvSpPr>
        <p:spPr>
          <a:xfrm>
            <a:off x="0" y="6495407"/>
            <a:ext cx="1433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Ph. </a:t>
            </a:r>
            <a:r>
              <a:rPr lang="fr-FR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Dutour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18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4800" kern="1200">
          <a:solidFill>
            <a:schemeClr val="tx1"/>
          </a:solidFill>
          <a:effectLst>
            <a:glow rad="228600">
              <a:schemeClr val="bg1">
                <a:alpha val="40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image" Target="../media/image3.gif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8.xml"/><Relationship Id="rId10" Type="http://schemas.openxmlformats.org/officeDocument/2006/relationships/tags" Target="../tags/tag13.xml"/><Relationship Id="rId4" Type="http://schemas.openxmlformats.org/officeDocument/2006/relationships/tags" Target="../tags/tag7.xml"/><Relationship Id="rId9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5.gif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4.gif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notesSlide" Target="../notesSlides/notesSlide3.xml"/><Relationship Id="rId5" Type="http://schemas.openxmlformats.org/officeDocument/2006/relationships/tags" Target="../tags/tag18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tags" Target="../tags/tag44.xml"/><Relationship Id="rId26" Type="http://schemas.openxmlformats.org/officeDocument/2006/relationships/tags" Target="../tags/tag52.xml"/><Relationship Id="rId3" Type="http://schemas.openxmlformats.org/officeDocument/2006/relationships/tags" Target="../tags/tag29.xml"/><Relationship Id="rId21" Type="http://schemas.openxmlformats.org/officeDocument/2006/relationships/tags" Target="../tags/tag47.xml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tags" Target="../tags/tag43.xml"/><Relationship Id="rId25" Type="http://schemas.openxmlformats.org/officeDocument/2006/relationships/tags" Target="../tags/tag51.xml"/><Relationship Id="rId2" Type="http://schemas.openxmlformats.org/officeDocument/2006/relationships/tags" Target="../tags/tag28.xml"/><Relationship Id="rId16" Type="http://schemas.openxmlformats.org/officeDocument/2006/relationships/tags" Target="../tags/tag42.xml"/><Relationship Id="rId20" Type="http://schemas.openxmlformats.org/officeDocument/2006/relationships/tags" Target="../tags/tag46.xml"/><Relationship Id="rId29" Type="http://schemas.openxmlformats.org/officeDocument/2006/relationships/image" Target="../media/image7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24" Type="http://schemas.openxmlformats.org/officeDocument/2006/relationships/tags" Target="../tags/tag50.xml"/><Relationship Id="rId5" Type="http://schemas.openxmlformats.org/officeDocument/2006/relationships/tags" Target="../tags/tag31.xml"/><Relationship Id="rId15" Type="http://schemas.openxmlformats.org/officeDocument/2006/relationships/tags" Target="../tags/tag41.xml"/><Relationship Id="rId23" Type="http://schemas.openxmlformats.org/officeDocument/2006/relationships/tags" Target="../tags/tag49.xml"/><Relationship Id="rId28" Type="http://schemas.openxmlformats.org/officeDocument/2006/relationships/notesSlide" Target="../notesSlides/notesSlide5.xml"/><Relationship Id="rId10" Type="http://schemas.openxmlformats.org/officeDocument/2006/relationships/tags" Target="../tags/tag36.xml"/><Relationship Id="rId19" Type="http://schemas.openxmlformats.org/officeDocument/2006/relationships/tags" Target="../tags/tag45.xml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tags" Target="../tags/tag48.xml"/><Relationship Id="rId27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13" Type="http://schemas.openxmlformats.org/officeDocument/2006/relationships/tags" Target="../tags/tag65.xml"/><Relationship Id="rId18" Type="http://schemas.openxmlformats.org/officeDocument/2006/relationships/tags" Target="../tags/tag70.xml"/><Relationship Id="rId26" Type="http://schemas.openxmlformats.org/officeDocument/2006/relationships/notesSlide" Target="../notesSlides/notesSlide6.xml"/><Relationship Id="rId3" Type="http://schemas.openxmlformats.org/officeDocument/2006/relationships/tags" Target="../tags/tag55.xml"/><Relationship Id="rId21" Type="http://schemas.openxmlformats.org/officeDocument/2006/relationships/tags" Target="../tags/tag73.xml"/><Relationship Id="rId7" Type="http://schemas.openxmlformats.org/officeDocument/2006/relationships/tags" Target="../tags/tag59.xml"/><Relationship Id="rId12" Type="http://schemas.openxmlformats.org/officeDocument/2006/relationships/tags" Target="../tags/tag64.xml"/><Relationship Id="rId17" Type="http://schemas.openxmlformats.org/officeDocument/2006/relationships/tags" Target="../tags/tag69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6" Type="http://schemas.openxmlformats.org/officeDocument/2006/relationships/tags" Target="../tags/tag68.xml"/><Relationship Id="rId20" Type="http://schemas.openxmlformats.org/officeDocument/2006/relationships/tags" Target="../tags/tag72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tags" Target="../tags/tag63.xml"/><Relationship Id="rId24" Type="http://schemas.openxmlformats.org/officeDocument/2006/relationships/tags" Target="../tags/tag76.xml"/><Relationship Id="rId5" Type="http://schemas.openxmlformats.org/officeDocument/2006/relationships/tags" Target="../tags/tag57.xml"/><Relationship Id="rId15" Type="http://schemas.openxmlformats.org/officeDocument/2006/relationships/tags" Target="../tags/tag67.xml"/><Relationship Id="rId23" Type="http://schemas.openxmlformats.org/officeDocument/2006/relationships/tags" Target="../tags/tag75.xml"/><Relationship Id="rId10" Type="http://schemas.openxmlformats.org/officeDocument/2006/relationships/tags" Target="../tags/tag62.xml"/><Relationship Id="rId19" Type="http://schemas.openxmlformats.org/officeDocument/2006/relationships/tags" Target="../tags/tag71.xml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4" Type="http://schemas.openxmlformats.org/officeDocument/2006/relationships/tags" Target="../tags/tag66.xml"/><Relationship Id="rId22" Type="http://schemas.openxmlformats.org/officeDocument/2006/relationships/tags" Target="../tags/tag74.xml"/><Relationship Id="rId27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13" Type="http://schemas.openxmlformats.org/officeDocument/2006/relationships/tags" Target="../tags/tag89.xml"/><Relationship Id="rId18" Type="http://schemas.openxmlformats.org/officeDocument/2006/relationships/tags" Target="../tags/tag94.xml"/><Relationship Id="rId26" Type="http://schemas.openxmlformats.org/officeDocument/2006/relationships/slideLayout" Target="../slideLayouts/slideLayout2.xml"/><Relationship Id="rId3" Type="http://schemas.openxmlformats.org/officeDocument/2006/relationships/tags" Target="../tags/tag79.xml"/><Relationship Id="rId21" Type="http://schemas.openxmlformats.org/officeDocument/2006/relationships/tags" Target="../tags/tag97.xml"/><Relationship Id="rId7" Type="http://schemas.openxmlformats.org/officeDocument/2006/relationships/tags" Target="../tags/tag83.xml"/><Relationship Id="rId12" Type="http://schemas.openxmlformats.org/officeDocument/2006/relationships/tags" Target="../tags/tag88.xml"/><Relationship Id="rId17" Type="http://schemas.openxmlformats.org/officeDocument/2006/relationships/tags" Target="../tags/tag93.xml"/><Relationship Id="rId25" Type="http://schemas.openxmlformats.org/officeDocument/2006/relationships/tags" Target="../tags/tag101.xml"/><Relationship Id="rId2" Type="http://schemas.openxmlformats.org/officeDocument/2006/relationships/tags" Target="../tags/tag78.xml"/><Relationship Id="rId16" Type="http://schemas.openxmlformats.org/officeDocument/2006/relationships/tags" Target="../tags/tag92.xml"/><Relationship Id="rId20" Type="http://schemas.openxmlformats.org/officeDocument/2006/relationships/tags" Target="../tags/tag96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11" Type="http://schemas.openxmlformats.org/officeDocument/2006/relationships/tags" Target="../tags/tag87.xml"/><Relationship Id="rId24" Type="http://schemas.openxmlformats.org/officeDocument/2006/relationships/tags" Target="../tags/tag100.xml"/><Relationship Id="rId5" Type="http://schemas.openxmlformats.org/officeDocument/2006/relationships/tags" Target="../tags/tag81.xml"/><Relationship Id="rId15" Type="http://schemas.openxmlformats.org/officeDocument/2006/relationships/tags" Target="../tags/tag91.xml"/><Relationship Id="rId23" Type="http://schemas.openxmlformats.org/officeDocument/2006/relationships/tags" Target="../tags/tag99.xml"/><Relationship Id="rId28" Type="http://schemas.openxmlformats.org/officeDocument/2006/relationships/image" Target="../media/image7.png"/><Relationship Id="rId10" Type="http://schemas.openxmlformats.org/officeDocument/2006/relationships/tags" Target="../tags/tag86.xml"/><Relationship Id="rId19" Type="http://schemas.openxmlformats.org/officeDocument/2006/relationships/tags" Target="../tags/tag95.xml"/><Relationship Id="rId4" Type="http://schemas.openxmlformats.org/officeDocument/2006/relationships/tags" Target="../tags/tag80.xml"/><Relationship Id="rId9" Type="http://schemas.openxmlformats.org/officeDocument/2006/relationships/tags" Target="../tags/tag85.xml"/><Relationship Id="rId14" Type="http://schemas.openxmlformats.org/officeDocument/2006/relationships/tags" Target="../tags/tag90.xml"/><Relationship Id="rId22" Type="http://schemas.openxmlformats.org/officeDocument/2006/relationships/tags" Target="../tags/tag98.xml"/><Relationship Id="rId2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609601"/>
            <a:ext cx="7772400" cy="3395463"/>
          </a:xfrm>
        </p:spPr>
        <p:txBody>
          <a:bodyPr/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 qui fait qu’un travail va être réalisé dans un temps donné.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07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2474" y="-99392"/>
            <a:ext cx="8119966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8650" y="1076272"/>
            <a:ext cx="9079854" cy="19926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une compétition de type « course », des sportifs s’affrontent.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Ils effectuent tous le même « travail ». Ils partent de « la ligne de départ » et sauf problème, ils franchissent tous la « ligne d’arrivée ».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vainqueur, est celui qui fournit ce travail dans le temps le plus court, celui qui a montré par nature ou par efficience, le plus de « puissance ».</a:t>
            </a: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Ellipse 25"/>
          <p:cNvSpPr/>
          <p:nvPr>
            <p:custDataLst>
              <p:tags r:id="rId3"/>
            </p:custDataLst>
          </p:nvPr>
        </p:nvSpPr>
        <p:spPr>
          <a:xfrm>
            <a:off x="7498308" y="5101396"/>
            <a:ext cx="674092" cy="774647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66000"/>
                </a:schemeClr>
              </a:gs>
              <a:gs pos="49000">
                <a:schemeClr val="accent1">
                  <a:tint val="44500"/>
                  <a:satMod val="160000"/>
                  <a:alpha val="46000"/>
                </a:schemeClr>
              </a:gs>
              <a:gs pos="1000">
                <a:schemeClr val="accent1">
                  <a:tint val="23500"/>
                  <a:satMod val="160000"/>
                  <a:alpha val="52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Cube 26"/>
          <p:cNvSpPr/>
          <p:nvPr>
            <p:custDataLst>
              <p:tags r:id="rId4"/>
            </p:custDataLst>
          </p:nvPr>
        </p:nvSpPr>
        <p:spPr>
          <a:xfrm>
            <a:off x="5586393" y="4804994"/>
            <a:ext cx="1689616" cy="1654945"/>
          </a:xfrm>
          <a:prstGeom prst="cube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50000">
                <a:schemeClr val="bg2">
                  <a:lumMod val="50000"/>
                </a:schemeClr>
              </a:gs>
              <a:gs pos="100000">
                <a:schemeClr val="bg2">
                  <a:lumMod val="25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 Clic »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8" name="Image 2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770" y="5021018"/>
            <a:ext cx="1162050" cy="1543050"/>
          </a:xfrm>
          <a:prstGeom prst="rect">
            <a:avLst/>
          </a:prstGeom>
        </p:spPr>
      </p:pic>
      <p:grpSp>
        <p:nvGrpSpPr>
          <p:cNvPr id="29" name="Groupe 28"/>
          <p:cNvGrpSpPr/>
          <p:nvPr>
            <p:custDataLst>
              <p:tags r:id="rId6"/>
            </p:custDataLst>
          </p:nvPr>
        </p:nvGrpSpPr>
        <p:grpSpPr>
          <a:xfrm>
            <a:off x="7277783" y="5003663"/>
            <a:ext cx="1033806" cy="1610029"/>
            <a:chOff x="647244" y="1286633"/>
            <a:chExt cx="684213" cy="1010902"/>
          </a:xfrm>
        </p:grpSpPr>
        <p:sp>
          <p:nvSpPr>
            <p:cNvPr id="30" name="Forme libre 29"/>
            <p:cNvSpPr/>
            <p:nvPr/>
          </p:nvSpPr>
          <p:spPr>
            <a:xfrm rot="6532212" flipH="1">
              <a:off x="549273" y="1871654"/>
              <a:ext cx="286378" cy="90435"/>
            </a:xfrm>
            <a:custGeom>
              <a:avLst/>
              <a:gdLst>
                <a:gd name="connsiteX0" fmla="*/ 0 w 286378"/>
                <a:gd name="connsiteY0" fmla="*/ 90435 h 90435"/>
                <a:gd name="connsiteX1" fmla="*/ 286378 w 286378"/>
                <a:gd name="connsiteY1" fmla="*/ 55266 h 90435"/>
                <a:gd name="connsiteX2" fmla="*/ 160773 w 286378"/>
                <a:gd name="connsiteY2" fmla="*/ 0 h 90435"/>
                <a:gd name="connsiteX3" fmla="*/ 165797 w 286378"/>
                <a:gd name="connsiteY3" fmla="*/ 10048 h 9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6378" h="90435">
                  <a:moveTo>
                    <a:pt x="0" y="90435"/>
                  </a:moveTo>
                  <a:lnTo>
                    <a:pt x="286378" y="55266"/>
                  </a:lnTo>
                  <a:lnTo>
                    <a:pt x="160773" y="0"/>
                  </a:lnTo>
                  <a:lnTo>
                    <a:pt x="165797" y="1004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Forme libre 30"/>
            <p:cNvSpPr/>
            <p:nvPr/>
          </p:nvSpPr>
          <p:spPr>
            <a:xfrm rot="15238563">
              <a:off x="1143051" y="1890852"/>
              <a:ext cx="286378" cy="90435"/>
            </a:xfrm>
            <a:custGeom>
              <a:avLst/>
              <a:gdLst>
                <a:gd name="connsiteX0" fmla="*/ 0 w 286378"/>
                <a:gd name="connsiteY0" fmla="*/ 90435 h 90435"/>
                <a:gd name="connsiteX1" fmla="*/ 286378 w 286378"/>
                <a:gd name="connsiteY1" fmla="*/ 55266 h 90435"/>
                <a:gd name="connsiteX2" fmla="*/ 160773 w 286378"/>
                <a:gd name="connsiteY2" fmla="*/ 0 h 90435"/>
                <a:gd name="connsiteX3" fmla="*/ 165797 w 286378"/>
                <a:gd name="connsiteY3" fmla="*/ 10048 h 9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6378" h="90435">
                  <a:moveTo>
                    <a:pt x="0" y="90435"/>
                  </a:moveTo>
                  <a:lnTo>
                    <a:pt x="286378" y="55266"/>
                  </a:lnTo>
                  <a:lnTo>
                    <a:pt x="160773" y="0"/>
                  </a:lnTo>
                  <a:lnTo>
                    <a:pt x="165797" y="1004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3" name="Groupe 32"/>
            <p:cNvGrpSpPr/>
            <p:nvPr/>
          </p:nvGrpSpPr>
          <p:grpSpPr>
            <a:xfrm>
              <a:off x="756460" y="1286633"/>
              <a:ext cx="504056" cy="874681"/>
              <a:chOff x="3733740" y="1197198"/>
              <a:chExt cx="504056" cy="874681"/>
            </a:xfrm>
          </p:grpSpPr>
          <p:sp>
            <p:nvSpPr>
              <p:cNvPr id="38" name="Ellipse 37"/>
              <p:cNvSpPr/>
              <p:nvPr/>
            </p:nvSpPr>
            <p:spPr>
              <a:xfrm>
                <a:off x="3733740" y="1197198"/>
                <a:ext cx="504056" cy="648072"/>
              </a:xfrm>
              <a:prstGeom prst="ellipse">
                <a:avLst/>
              </a:prstGeom>
              <a:gradFill>
                <a:gsLst>
                  <a:gs pos="100000">
                    <a:schemeClr val="accent1">
                      <a:tint val="66000"/>
                      <a:satMod val="160000"/>
                      <a:alpha val="66000"/>
                    </a:schemeClr>
                  </a:gs>
                  <a:gs pos="49000">
                    <a:schemeClr val="accent1">
                      <a:tint val="44500"/>
                      <a:satMod val="160000"/>
                      <a:alpha val="46000"/>
                    </a:schemeClr>
                  </a:gs>
                  <a:gs pos="1000">
                    <a:schemeClr val="accent1">
                      <a:tint val="23500"/>
                      <a:satMod val="160000"/>
                      <a:alpha val="52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Rectangle à coins arrondis 38"/>
              <p:cNvSpPr/>
              <p:nvPr/>
            </p:nvSpPr>
            <p:spPr>
              <a:xfrm>
                <a:off x="3805748" y="1413222"/>
                <a:ext cx="360040" cy="108012"/>
              </a:xfrm>
              <a:prstGeom prst="roundRect">
                <a:avLst/>
              </a:prstGeom>
              <a:gradFill flip="none" rotWithShape="1">
                <a:gsLst>
                  <a:gs pos="41000">
                    <a:schemeClr val="accent1">
                      <a:tint val="66000"/>
                      <a:satMod val="160000"/>
                      <a:alpha val="35000"/>
                    </a:schemeClr>
                  </a:gs>
                  <a:gs pos="93000">
                    <a:schemeClr val="accent1">
                      <a:tint val="44500"/>
                      <a:satMod val="160000"/>
                      <a:alpha val="46000"/>
                    </a:schemeClr>
                  </a:gs>
                  <a:gs pos="1000">
                    <a:schemeClr val="accent1">
                      <a:tint val="23500"/>
                      <a:satMod val="160000"/>
                      <a:alpha val="52000"/>
                    </a:schemeClr>
                  </a:gs>
                </a:gsLst>
                <a:lin ang="5400000" scaled="0"/>
                <a:tileRect/>
              </a:gradFill>
              <a:ln w="3175">
                <a:solidFill>
                  <a:schemeClr val="tx1">
                    <a:alpha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0" name="Forme libre 39"/>
              <p:cNvSpPr/>
              <p:nvPr/>
            </p:nvSpPr>
            <p:spPr>
              <a:xfrm>
                <a:off x="3784636" y="1463982"/>
                <a:ext cx="161049" cy="364259"/>
              </a:xfrm>
              <a:custGeom>
                <a:avLst/>
                <a:gdLst>
                  <a:gd name="connsiteX0" fmla="*/ 23095 w 173585"/>
                  <a:gd name="connsiteY0" fmla="*/ 0 h 361848"/>
                  <a:gd name="connsiteX1" fmla="*/ 10870 w 173585"/>
                  <a:gd name="connsiteY1" fmla="*/ 83127 h 361848"/>
                  <a:gd name="connsiteX2" fmla="*/ 160010 w 173585"/>
                  <a:gd name="connsiteY2" fmla="*/ 232268 h 361848"/>
                  <a:gd name="connsiteX3" fmla="*/ 157565 w 173585"/>
                  <a:gd name="connsiteY3" fmla="*/ 361848 h 361848"/>
                  <a:gd name="connsiteX0" fmla="*/ 21520 w 162517"/>
                  <a:gd name="connsiteY0" fmla="*/ 0 h 361848"/>
                  <a:gd name="connsiteX1" fmla="*/ 9295 w 162517"/>
                  <a:gd name="connsiteY1" fmla="*/ 83127 h 361848"/>
                  <a:gd name="connsiteX2" fmla="*/ 137146 w 162517"/>
                  <a:gd name="connsiteY2" fmla="*/ 234634 h 361848"/>
                  <a:gd name="connsiteX3" fmla="*/ 155990 w 162517"/>
                  <a:gd name="connsiteY3" fmla="*/ 361848 h 361848"/>
                  <a:gd name="connsiteX0" fmla="*/ 20820 w 159984"/>
                  <a:gd name="connsiteY0" fmla="*/ 0 h 361848"/>
                  <a:gd name="connsiteX1" fmla="*/ 8595 w 159984"/>
                  <a:gd name="connsiteY1" fmla="*/ 83127 h 361848"/>
                  <a:gd name="connsiteX2" fmla="*/ 126984 w 159984"/>
                  <a:gd name="connsiteY2" fmla="*/ 236999 h 361848"/>
                  <a:gd name="connsiteX3" fmla="*/ 155290 w 159984"/>
                  <a:gd name="connsiteY3" fmla="*/ 361848 h 361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984" h="361848">
                    <a:moveTo>
                      <a:pt x="20820" y="0"/>
                    </a:moveTo>
                    <a:cubicBezTo>
                      <a:pt x="3298" y="22208"/>
                      <a:pt x="-9099" y="43627"/>
                      <a:pt x="8595" y="83127"/>
                    </a:cubicBezTo>
                    <a:cubicBezTo>
                      <a:pt x="26289" y="122627"/>
                      <a:pt x="102535" y="190546"/>
                      <a:pt x="126984" y="236999"/>
                    </a:cubicBezTo>
                    <a:cubicBezTo>
                      <a:pt x="151433" y="283452"/>
                      <a:pt x="168737" y="320284"/>
                      <a:pt x="155290" y="361848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Forme libre 40"/>
              <p:cNvSpPr/>
              <p:nvPr/>
            </p:nvSpPr>
            <p:spPr>
              <a:xfrm flipH="1">
                <a:off x="4024756" y="1467228"/>
                <a:ext cx="162199" cy="364259"/>
              </a:xfrm>
              <a:custGeom>
                <a:avLst/>
                <a:gdLst>
                  <a:gd name="connsiteX0" fmla="*/ 23095 w 173585"/>
                  <a:gd name="connsiteY0" fmla="*/ 0 h 361848"/>
                  <a:gd name="connsiteX1" fmla="*/ 10870 w 173585"/>
                  <a:gd name="connsiteY1" fmla="*/ 83127 h 361848"/>
                  <a:gd name="connsiteX2" fmla="*/ 160010 w 173585"/>
                  <a:gd name="connsiteY2" fmla="*/ 232268 h 361848"/>
                  <a:gd name="connsiteX3" fmla="*/ 157565 w 173585"/>
                  <a:gd name="connsiteY3" fmla="*/ 361848 h 361848"/>
                  <a:gd name="connsiteX0" fmla="*/ 21870 w 164235"/>
                  <a:gd name="connsiteY0" fmla="*/ 0 h 361848"/>
                  <a:gd name="connsiteX1" fmla="*/ 9645 w 164235"/>
                  <a:gd name="connsiteY1" fmla="*/ 83127 h 361848"/>
                  <a:gd name="connsiteX2" fmla="*/ 142227 w 164235"/>
                  <a:gd name="connsiteY2" fmla="*/ 229903 h 361848"/>
                  <a:gd name="connsiteX3" fmla="*/ 156340 w 164235"/>
                  <a:gd name="connsiteY3" fmla="*/ 361848 h 361848"/>
                  <a:gd name="connsiteX0" fmla="*/ 21170 w 161126"/>
                  <a:gd name="connsiteY0" fmla="*/ 0 h 361848"/>
                  <a:gd name="connsiteX1" fmla="*/ 8945 w 161126"/>
                  <a:gd name="connsiteY1" fmla="*/ 83127 h 361848"/>
                  <a:gd name="connsiteX2" fmla="*/ 132065 w 161126"/>
                  <a:gd name="connsiteY2" fmla="*/ 220441 h 361848"/>
                  <a:gd name="connsiteX3" fmla="*/ 155640 w 161126"/>
                  <a:gd name="connsiteY3" fmla="*/ 361848 h 361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126" h="361848">
                    <a:moveTo>
                      <a:pt x="21170" y="0"/>
                    </a:moveTo>
                    <a:cubicBezTo>
                      <a:pt x="3648" y="22208"/>
                      <a:pt x="-9538" y="46387"/>
                      <a:pt x="8945" y="83127"/>
                    </a:cubicBezTo>
                    <a:cubicBezTo>
                      <a:pt x="27428" y="119867"/>
                      <a:pt x="107616" y="173988"/>
                      <a:pt x="132065" y="220441"/>
                    </a:cubicBezTo>
                    <a:cubicBezTo>
                      <a:pt x="156514" y="266894"/>
                      <a:pt x="169087" y="320284"/>
                      <a:pt x="155640" y="361848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" name="Forme libre 41"/>
              <p:cNvSpPr/>
              <p:nvPr/>
            </p:nvSpPr>
            <p:spPr>
              <a:xfrm>
                <a:off x="3808601" y="1427934"/>
                <a:ext cx="357187" cy="73821"/>
              </a:xfrm>
              <a:custGeom>
                <a:avLst/>
                <a:gdLst>
                  <a:gd name="connsiteX0" fmla="*/ 0 w 400050"/>
                  <a:gd name="connsiteY0" fmla="*/ 38100 h 123825"/>
                  <a:gd name="connsiteX1" fmla="*/ 0 w 400050"/>
                  <a:gd name="connsiteY1" fmla="*/ 38100 h 123825"/>
                  <a:gd name="connsiteX2" fmla="*/ 66675 w 400050"/>
                  <a:gd name="connsiteY2" fmla="*/ 0 h 123825"/>
                  <a:gd name="connsiteX3" fmla="*/ 100013 w 400050"/>
                  <a:gd name="connsiteY3" fmla="*/ 123825 h 123825"/>
                  <a:gd name="connsiteX4" fmla="*/ 152400 w 400050"/>
                  <a:gd name="connsiteY4" fmla="*/ 28575 h 123825"/>
                  <a:gd name="connsiteX5" fmla="*/ 200025 w 400050"/>
                  <a:gd name="connsiteY5" fmla="*/ 100012 h 123825"/>
                  <a:gd name="connsiteX6" fmla="*/ 257175 w 400050"/>
                  <a:gd name="connsiteY6" fmla="*/ 33337 h 123825"/>
                  <a:gd name="connsiteX7" fmla="*/ 290513 w 400050"/>
                  <a:gd name="connsiteY7" fmla="*/ 90487 h 123825"/>
                  <a:gd name="connsiteX8" fmla="*/ 342900 w 400050"/>
                  <a:gd name="connsiteY8" fmla="*/ 38100 h 123825"/>
                  <a:gd name="connsiteX9" fmla="*/ 366713 w 400050"/>
                  <a:gd name="connsiteY9" fmla="*/ 95250 h 123825"/>
                  <a:gd name="connsiteX10" fmla="*/ 400050 w 400050"/>
                  <a:gd name="connsiteY10" fmla="*/ 47625 h 123825"/>
                  <a:gd name="connsiteX0" fmla="*/ 0 w 400050"/>
                  <a:gd name="connsiteY0" fmla="*/ 38100 h 100012"/>
                  <a:gd name="connsiteX1" fmla="*/ 0 w 400050"/>
                  <a:gd name="connsiteY1" fmla="*/ 38100 h 100012"/>
                  <a:gd name="connsiteX2" fmla="*/ 66675 w 400050"/>
                  <a:gd name="connsiteY2" fmla="*/ 0 h 100012"/>
                  <a:gd name="connsiteX3" fmla="*/ 97631 w 400050"/>
                  <a:gd name="connsiteY3" fmla="*/ 95250 h 100012"/>
                  <a:gd name="connsiteX4" fmla="*/ 152400 w 400050"/>
                  <a:gd name="connsiteY4" fmla="*/ 28575 h 100012"/>
                  <a:gd name="connsiteX5" fmla="*/ 200025 w 400050"/>
                  <a:gd name="connsiteY5" fmla="*/ 100012 h 100012"/>
                  <a:gd name="connsiteX6" fmla="*/ 257175 w 400050"/>
                  <a:gd name="connsiteY6" fmla="*/ 33337 h 100012"/>
                  <a:gd name="connsiteX7" fmla="*/ 290513 w 400050"/>
                  <a:gd name="connsiteY7" fmla="*/ 90487 h 100012"/>
                  <a:gd name="connsiteX8" fmla="*/ 342900 w 400050"/>
                  <a:gd name="connsiteY8" fmla="*/ 38100 h 100012"/>
                  <a:gd name="connsiteX9" fmla="*/ 366713 w 400050"/>
                  <a:gd name="connsiteY9" fmla="*/ 95250 h 100012"/>
                  <a:gd name="connsiteX10" fmla="*/ 400050 w 400050"/>
                  <a:gd name="connsiteY10" fmla="*/ 47625 h 100012"/>
                  <a:gd name="connsiteX0" fmla="*/ 0 w 400050"/>
                  <a:gd name="connsiteY0" fmla="*/ 38100 h 100012"/>
                  <a:gd name="connsiteX1" fmla="*/ 0 w 400050"/>
                  <a:gd name="connsiteY1" fmla="*/ 38100 h 100012"/>
                  <a:gd name="connsiteX2" fmla="*/ 66675 w 400050"/>
                  <a:gd name="connsiteY2" fmla="*/ 0 h 100012"/>
                  <a:gd name="connsiteX3" fmla="*/ 83344 w 400050"/>
                  <a:gd name="connsiteY3" fmla="*/ 23812 h 100012"/>
                  <a:gd name="connsiteX4" fmla="*/ 97631 w 400050"/>
                  <a:gd name="connsiteY4" fmla="*/ 95250 h 100012"/>
                  <a:gd name="connsiteX5" fmla="*/ 152400 w 400050"/>
                  <a:gd name="connsiteY5" fmla="*/ 28575 h 100012"/>
                  <a:gd name="connsiteX6" fmla="*/ 200025 w 400050"/>
                  <a:gd name="connsiteY6" fmla="*/ 100012 h 100012"/>
                  <a:gd name="connsiteX7" fmla="*/ 257175 w 400050"/>
                  <a:gd name="connsiteY7" fmla="*/ 33337 h 100012"/>
                  <a:gd name="connsiteX8" fmla="*/ 290513 w 400050"/>
                  <a:gd name="connsiteY8" fmla="*/ 90487 h 100012"/>
                  <a:gd name="connsiteX9" fmla="*/ 342900 w 400050"/>
                  <a:gd name="connsiteY9" fmla="*/ 38100 h 100012"/>
                  <a:gd name="connsiteX10" fmla="*/ 366713 w 400050"/>
                  <a:gd name="connsiteY10" fmla="*/ 95250 h 100012"/>
                  <a:gd name="connsiteX11" fmla="*/ 400050 w 400050"/>
                  <a:gd name="connsiteY11" fmla="*/ 47625 h 100012"/>
                  <a:gd name="connsiteX0" fmla="*/ 0 w 400050"/>
                  <a:gd name="connsiteY0" fmla="*/ 14371 h 76283"/>
                  <a:gd name="connsiteX1" fmla="*/ 0 w 400050"/>
                  <a:gd name="connsiteY1" fmla="*/ 14371 h 76283"/>
                  <a:gd name="connsiteX2" fmla="*/ 57150 w 400050"/>
                  <a:gd name="connsiteY2" fmla="*/ 45327 h 76283"/>
                  <a:gd name="connsiteX3" fmla="*/ 83344 w 400050"/>
                  <a:gd name="connsiteY3" fmla="*/ 83 h 76283"/>
                  <a:gd name="connsiteX4" fmla="*/ 97631 w 400050"/>
                  <a:gd name="connsiteY4" fmla="*/ 71521 h 76283"/>
                  <a:gd name="connsiteX5" fmla="*/ 152400 w 400050"/>
                  <a:gd name="connsiteY5" fmla="*/ 4846 h 76283"/>
                  <a:gd name="connsiteX6" fmla="*/ 200025 w 400050"/>
                  <a:gd name="connsiteY6" fmla="*/ 76283 h 76283"/>
                  <a:gd name="connsiteX7" fmla="*/ 257175 w 400050"/>
                  <a:gd name="connsiteY7" fmla="*/ 9608 h 76283"/>
                  <a:gd name="connsiteX8" fmla="*/ 290513 w 400050"/>
                  <a:gd name="connsiteY8" fmla="*/ 66758 h 76283"/>
                  <a:gd name="connsiteX9" fmla="*/ 342900 w 400050"/>
                  <a:gd name="connsiteY9" fmla="*/ 14371 h 76283"/>
                  <a:gd name="connsiteX10" fmla="*/ 366713 w 400050"/>
                  <a:gd name="connsiteY10" fmla="*/ 71521 h 76283"/>
                  <a:gd name="connsiteX11" fmla="*/ 400050 w 400050"/>
                  <a:gd name="connsiteY11" fmla="*/ 23896 h 76283"/>
                  <a:gd name="connsiteX0" fmla="*/ 0 w 400050"/>
                  <a:gd name="connsiteY0" fmla="*/ 14371 h 76283"/>
                  <a:gd name="connsiteX1" fmla="*/ 0 w 400050"/>
                  <a:gd name="connsiteY1" fmla="*/ 14371 h 76283"/>
                  <a:gd name="connsiteX2" fmla="*/ 57150 w 400050"/>
                  <a:gd name="connsiteY2" fmla="*/ 45327 h 76283"/>
                  <a:gd name="connsiteX3" fmla="*/ 83344 w 400050"/>
                  <a:gd name="connsiteY3" fmla="*/ 83 h 76283"/>
                  <a:gd name="connsiteX4" fmla="*/ 116681 w 400050"/>
                  <a:gd name="connsiteY4" fmla="*/ 76283 h 76283"/>
                  <a:gd name="connsiteX5" fmla="*/ 152400 w 400050"/>
                  <a:gd name="connsiteY5" fmla="*/ 4846 h 76283"/>
                  <a:gd name="connsiteX6" fmla="*/ 200025 w 400050"/>
                  <a:gd name="connsiteY6" fmla="*/ 76283 h 76283"/>
                  <a:gd name="connsiteX7" fmla="*/ 257175 w 400050"/>
                  <a:gd name="connsiteY7" fmla="*/ 9608 h 76283"/>
                  <a:gd name="connsiteX8" fmla="*/ 290513 w 400050"/>
                  <a:gd name="connsiteY8" fmla="*/ 66758 h 76283"/>
                  <a:gd name="connsiteX9" fmla="*/ 342900 w 400050"/>
                  <a:gd name="connsiteY9" fmla="*/ 14371 h 76283"/>
                  <a:gd name="connsiteX10" fmla="*/ 366713 w 400050"/>
                  <a:gd name="connsiteY10" fmla="*/ 71521 h 76283"/>
                  <a:gd name="connsiteX11" fmla="*/ 400050 w 400050"/>
                  <a:gd name="connsiteY11" fmla="*/ 23896 h 76283"/>
                  <a:gd name="connsiteX0" fmla="*/ 0 w 400050"/>
                  <a:gd name="connsiteY0" fmla="*/ 14371 h 81046"/>
                  <a:gd name="connsiteX1" fmla="*/ 0 w 400050"/>
                  <a:gd name="connsiteY1" fmla="*/ 14371 h 81046"/>
                  <a:gd name="connsiteX2" fmla="*/ 57150 w 400050"/>
                  <a:gd name="connsiteY2" fmla="*/ 45327 h 81046"/>
                  <a:gd name="connsiteX3" fmla="*/ 83344 w 400050"/>
                  <a:gd name="connsiteY3" fmla="*/ 83 h 81046"/>
                  <a:gd name="connsiteX4" fmla="*/ 116681 w 400050"/>
                  <a:gd name="connsiteY4" fmla="*/ 76283 h 81046"/>
                  <a:gd name="connsiteX5" fmla="*/ 152400 w 400050"/>
                  <a:gd name="connsiteY5" fmla="*/ 4846 h 81046"/>
                  <a:gd name="connsiteX6" fmla="*/ 226219 w 400050"/>
                  <a:gd name="connsiteY6" fmla="*/ 81046 h 81046"/>
                  <a:gd name="connsiteX7" fmla="*/ 257175 w 400050"/>
                  <a:gd name="connsiteY7" fmla="*/ 9608 h 81046"/>
                  <a:gd name="connsiteX8" fmla="*/ 290513 w 400050"/>
                  <a:gd name="connsiteY8" fmla="*/ 66758 h 81046"/>
                  <a:gd name="connsiteX9" fmla="*/ 342900 w 400050"/>
                  <a:gd name="connsiteY9" fmla="*/ 14371 h 81046"/>
                  <a:gd name="connsiteX10" fmla="*/ 366713 w 400050"/>
                  <a:gd name="connsiteY10" fmla="*/ 71521 h 81046"/>
                  <a:gd name="connsiteX11" fmla="*/ 400050 w 400050"/>
                  <a:gd name="connsiteY11" fmla="*/ 23896 h 81046"/>
                  <a:gd name="connsiteX0" fmla="*/ 0 w 400050"/>
                  <a:gd name="connsiteY0" fmla="*/ 14371 h 83427"/>
                  <a:gd name="connsiteX1" fmla="*/ 0 w 400050"/>
                  <a:gd name="connsiteY1" fmla="*/ 14371 h 83427"/>
                  <a:gd name="connsiteX2" fmla="*/ 57150 w 400050"/>
                  <a:gd name="connsiteY2" fmla="*/ 45327 h 83427"/>
                  <a:gd name="connsiteX3" fmla="*/ 83344 w 400050"/>
                  <a:gd name="connsiteY3" fmla="*/ 83 h 83427"/>
                  <a:gd name="connsiteX4" fmla="*/ 116681 w 400050"/>
                  <a:gd name="connsiteY4" fmla="*/ 76283 h 83427"/>
                  <a:gd name="connsiteX5" fmla="*/ 152400 w 400050"/>
                  <a:gd name="connsiteY5" fmla="*/ 4846 h 83427"/>
                  <a:gd name="connsiteX6" fmla="*/ 211931 w 400050"/>
                  <a:gd name="connsiteY6" fmla="*/ 83427 h 83427"/>
                  <a:gd name="connsiteX7" fmla="*/ 257175 w 400050"/>
                  <a:gd name="connsiteY7" fmla="*/ 9608 h 83427"/>
                  <a:gd name="connsiteX8" fmla="*/ 290513 w 400050"/>
                  <a:gd name="connsiteY8" fmla="*/ 66758 h 83427"/>
                  <a:gd name="connsiteX9" fmla="*/ 342900 w 400050"/>
                  <a:gd name="connsiteY9" fmla="*/ 14371 h 83427"/>
                  <a:gd name="connsiteX10" fmla="*/ 366713 w 400050"/>
                  <a:gd name="connsiteY10" fmla="*/ 71521 h 83427"/>
                  <a:gd name="connsiteX11" fmla="*/ 400050 w 400050"/>
                  <a:gd name="connsiteY11" fmla="*/ 23896 h 83427"/>
                  <a:gd name="connsiteX0" fmla="*/ 0 w 400050"/>
                  <a:gd name="connsiteY0" fmla="*/ 14371 h 83427"/>
                  <a:gd name="connsiteX1" fmla="*/ 0 w 400050"/>
                  <a:gd name="connsiteY1" fmla="*/ 14371 h 83427"/>
                  <a:gd name="connsiteX2" fmla="*/ 57150 w 400050"/>
                  <a:gd name="connsiteY2" fmla="*/ 45327 h 83427"/>
                  <a:gd name="connsiteX3" fmla="*/ 83344 w 400050"/>
                  <a:gd name="connsiteY3" fmla="*/ 83 h 83427"/>
                  <a:gd name="connsiteX4" fmla="*/ 116681 w 400050"/>
                  <a:gd name="connsiteY4" fmla="*/ 76283 h 83427"/>
                  <a:gd name="connsiteX5" fmla="*/ 152400 w 400050"/>
                  <a:gd name="connsiteY5" fmla="*/ 4846 h 83427"/>
                  <a:gd name="connsiteX6" fmla="*/ 211931 w 400050"/>
                  <a:gd name="connsiteY6" fmla="*/ 83427 h 83427"/>
                  <a:gd name="connsiteX7" fmla="*/ 257175 w 400050"/>
                  <a:gd name="connsiteY7" fmla="*/ 9608 h 83427"/>
                  <a:gd name="connsiteX8" fmla="*/ 300038 w 400050"/>
                  <a:gd name="connsiteY8" fmla="*/ 76283 h 83427"/>
                  <a:gd name="connsiteX9" fmla="*/ 342900 w 400050"/>
                  <a:gd name="connsiteY9" fmla="*/ 14371 h 83427"/>
                  <a:gd name="connsiteX10" fmla="*/ 366713 w 400050"/>
                  <a:gd name="connsiteY10" fmla="*/ 71521 h 83427"/>
                  <a:gd name="connsiteX11" fmla="*/ 400050 w 400050"/>
                  <a:gd name="connsiteY11" fmla="*/ 23896 h 83427"/>
                  <a:gd name="connsiteX0" fmla="*/ 0 w 400050"/>
                  <a:gd name="connsiteY0" fmla="*/ 14371 h 83427"/>
                  <a:gd name="connsiteX1" fmla="*/ 57150 w 400050"/>
                  <a:gd name="connsiteY1" fmla="*/ 45327 h 83427"/>
                  <a:gd name="connsiteX2" fmla="*/ 83344 w 400050"/>
                  <a:gd name="connsiteY2" fmla="*/ 83 h 83427"/>
                  <a:gd name="connsiteX3" fmla="*/ 116681 w 400050"/>
                  <a:gd name="connsiteY3" fmla="*/ 76283 h 83427"/>
                  <a:gd name="connsiteX4" fmla="*/ 152400 w 400050"/>
                  <a:gd name="connsiteY4" fmla="*/ 4846 h 83427"/>
                  <a:gd name="connsiteX5" fmla="*/ 211931 w 400050"/>
                  <a:gd name="connsiteY5" fmla="*/ 83427 h 83427"/>
                  <a:gd name="connsiteX6" fmla="*/ 257175 w 400050"/>
                  <a:gd name="connsiteY6" fmla="*/ 9608 h 83427"/>
                  <a:gd name="connsiteX7" fmla="*/ 300038 w 400050"/>
                  <a:gd name="connsiteY7" fmla="*/ 76283 h 83427"/>
                  <a:gd name="connsiteX8" fmla="*/ 342900 w 400050"/>
                  <a:gd name="connsiteY8" fmla="*/ 14371 h 83427"/>
                  <a:gd name="connsiteX9" fmla="*/ 366713 w 400050"/>
                  <a:gd name="connsiteY9" fmla="*/ 71521 h 83427"/>
                  <a:gd name="connsiteX10" fmla="*/ 400050 w 400050"/>
                  <a:gd name="connsiteY10" fmla="*/ 23896 h 83427"/>
                  <a:gd name="connsiteX0" fmla="*/ 0 w 342900"/>
                  <a:gd name="connsiteY0" fmla="*/ 45327 h 83427"/>
                  <a:gd name="connsiteX1" fmla="*/ 26194 w 342900"/>
                  <a:gd name="connsiteY1" fmla="*/ 83 h 83427"/>
                  <a:gd name="connsiteX2" fmla="*/ 59531 w 342900"/>
                  <a:gd name="connsiteY2" fmla="*/ 76283 h 83427"/>
                  <a:gd name="connsiteX3" fmla="*/ 95250 w 342900"/>
                  <a:gd name="connsiteY3" fmla="*/ 4846 h 83427"/>
                  <a:gd name="connsiteX4" fmla="*/ 154781 w 342900"/>
                  <a:gd name="connsiteY4" fmla="*/ 83427 h 83427"/>
                  <a:gd name="connsiteX5" fmla="*/ 200025 w 342900"/>
                  <a:gd name="connsiteY5" fmla="*/ 9608 h 83427"/>
                  <a:gd name="connsiteX6" fmla="*/ 242888 w 342900"/>
                  <a:gd name="connsiteY6" fmla="*/ 76283 h 83427"/>
                  <a:gd name="connsiteX7" fmla="*/ 285750 w 342900"/>
                  <a:gd name="connsiteY7" fmla="*/ 14371 h 83427"/>
                  <a:gd name="connsiteX8" fmla="*/ 309563 w 342900"/>
                  <a:gd name="connsiteY8" fmla="*/ 71521 h 83427"/>
                  <a:gd name="connsiteX9" fmla="*/ 342900 w 342900"/>
                  <a:gd name="connsiteY9" fmla="*/ 23896 h 83427"/>
                  <a:gd name="connsiteX0" fmla="*/ 0 w 357187"/>
                  <a:gd name="connsiteY0" fmla="*/ 35820 h 83445"/>
                  <a:gd name="connsiteX1" fmla="*/ 40481 w 357187"/>
                  <a:gd name="connsiteY1" fmla="*/ 101 h 83445"/>
                  <a:gd name="connsiteX2" fmla="*/ 73818 w 357187"/>
                  <a:gd name="connsiteY2" fmla="*/ 76301 h 83445"/>
                  <a:gd name="connsiteX3" fmla="*/ 109537 w 357187"/>
                  <a:gd name="connsiteY3" fmla="*/ 4864 h 83445"/>
                  <a:gd name="connsiteX4" fmla="*/ 169068 w 357187"/>
                  <a:gd name="connsiteY4" fmla="*/ 83445 h 83445"/>
                  <a:gd name="connsiteX5" fmla="*/ 214312 w 357187"/>
                  <a:gd name="connsiteY5" fmla="*/ 9626 h 83445"/>
                  <a:gd name="connsiteX6" fmla="*/ 257175 w 357187"/>
                  <a:gd name="connsiteY6" fmla="*/ 76301 h 83445"/>
                  <a:gd name="connsiteX7" fmla="*/ 300037 w 357187"/>
                  <a:gd name="connsiteY7" fmla="*/ 14389 h 83445"/>
                  <a:gd name="connsiteX8" fmla="*/ 323850 w 357187"/>
                  <a:gd name="connsiteY8" fmla="*/ 71539 h 83445"/>
                  <a:gd name="connsiteX9" fmla="*/ 357187 w 357187"/>
                  <a:gd name="connsiteY9" fmla="*/ 23914 h 83445"/>
                  <a:gd name="connsiteX0" fmla="*/ 0 w 357187"/>
                  <a:gd name="connsiteY0" fmla="*/ 35820 h 83445"/>
                  <a:gd name="connsiteX1" fmla="*/ 40481 w 357187"/>
                  <a:gd name="connsiteY1" fmla="*/ 101 h 83445"/>
                  <a:gd name="connsiteX2" fmla="*/ 69055 w 357187"/>
                  <a:gd name="connsiteY2" fmla="*/ 81064 h 83445"/>
                  <a:gd name="connsiteX3" fmla="*/ 109537 w 357187"/>
                  <a:gd name="connsiteY3" fmla="*/ 4864 h 83445"/>
                  <a:gd name="connsiteX4" fmla="*/ 169068 w 357187"/>
                  <a:gd name="connsiteY4" fmla="*/ 83445 h 83445"/>
                  <a:gd name="connsiteX5" fmla="*/ 214312 w 357187"/>
                  <a:gd name="connsiteY5" fmla="*/ 9626 h 83445"/>
                  <a:gd name="connsiteX6" fmla="*/ 257175 w 357187"/>
                  <a:gd name="connsiteY6" fmla="*/ 76301 h 83445"/>
                  <a:gd name="connsiteX7" fmla="*/ 300037 w 357187"/>
                  <a:gd name="connsiteY7" fmla="*/ 14389 h 83445"/>
                  <a:gd name="connsiteX8" fmla="*/ 323850 w 357187"/>
                  <a:gd name="connsiteY8" fmla="*/ 71539 h 83445"/>
                  <a:gd name="connsiteX9" fmla="*/ 357187 w 357187"/>
                  <a:gd name="connsiteY9" fmla="*/ 23914 h 83445"/>
                  <a:gd name="connsiteX0" fmla="*/ 0 w 357187"/>
                  <a:gd name="connsiteY0" fmla="*/ 35820 h 83445"/>
                  <a:gd name="connsiteX1" fmla="*/ 40481 w 357187"/>
                  <a:gd name="connsiteY1" fmla="*/ 101 h 83445"/>
                  <a:gd name="connsiteX2" fmla="*/ 69055 w 357187"/>
                  <a:gd name="connsiteY2" fmla="*/ 81064 h 83445"/>
                  <a:gd name="connsiteX3" fmla="*/ 119063 w 357187"/>
                  <a:gd name="connsiteY3" fmla="*/ 4862 h 83445"/>
                  <a:gd name="connsiteX4" fmla="*/ 109537 w 357187"/>
                  <a:gd name="connsiteY4" fmla="*/ 4864 h 83445"/>
                  <a:gd name="connsiteX5" fmla="*/ 169068 w 357187"/>
                  <a:gd name="connsiteY5" fmla="*/ 83445 h 83445"/>
                  <a:gd name="connsiteX6" fmla="*/ 214312 w 357187"/>
                  <a:gd name="connsiteY6" fmla="*/ 9626 h 83445"/>
                  <a:gd name="connsiteX7" fmla="*/ 257175 w 357187"/>
                  <a:gd name="connsiteY7" fmla="*/ 76301 h 83445"/>
                  <a:gd name="connsiteX8" fmla="*/ 300037 w 357187"/>
                  <a:gd name="connsiteY8" fmla="*/ 14389 h 83445"/>
                  <a:gd name="connsiteX9" fmla="*/ 323850 w 357187"/>
                  <a:gd name="connsiteY9" fmla="*/ 71539 h 83445"/>
                  <a:gd name="connsiteX10" fmla="*/ 357187 w 357187"/>
                  <a:gd name="connsiteY10" fmla="*/ 23914 h 83445"/>
                  <a:gd name="connsiteX0" fmla="*/ 0 w 357187"/>
                  <a:gd name="connsiteY0" fmla="*/ 35820 h 81064"/>
                  <a:gd name="connsiteX1" fmla="*/ 40481 w 357187"/>
                  <a:gd name="connsiteY1" fmla="*/ 101 h 81064"/>
                  <a:gd name="connsiteX2" fmla="*/ 69055 w 357187"/>
                  <a:gd name="connsiteY2" fmla="*/ 81064 h 81064"/>
                  <a:gd name="connsiteX3" fmla="*/ 119063 w 357187"/>
                  <a:gd name="connsiteY3" fmla="*/ 4862 h 81064"/>
                  <a:gd name="connsiteX4" fmla="*/ 109537 w 357187"/>
                  <a:gd name="connsiteY4" fmla="*/ 4864 h 81064"/>
                  <a:gd name="connsiteX5" fmla="*/ 173831 w 357187"/>
                  <a:gd name="connsiteY5" fmla="*/ 73920 h 81064"/>
                  <a:gd name="connsiteX6" fmla="*/ 214312 w 357187"/>
                  <a:gd name="connsiteY6" fmla="*/ 9626 h 81064"/>
                  <a:gd name="connsiteX7" fmla="*/ 257175 w 357187"/>
                  <a:gd name="connsiteY7" fmla="*/ 76301 h 81064"/>
                  <a:gd name="connsiteX8" fmla="*/ 300037 w 357187"/>
                  <a:gd name="connsiteY8" fmla="*/ 14389 h 81064"/>
                  <a:gd name="connsiteX9" fmla="*/ 323850 w 357187"/>
                  <a:gd name="connsiteY9" fmla="*/ 71539 h 81064"/>
                  <a:gd name="connsiteX10" fmla="*/ 357187 w 357187"/>
                  <a:gd name="connsiteY10" fmla="*/ 23914 h 81064"/>
                  <a:gd name="connsiteX0" fmla="*/ 0 w 357187"/>
                  <a:gd name="connsiteY0" fmla="*/ 35820 h 76301"/>
                  <a:gd name="connsiteX1" fmla="*/ 40481 w 357187"/>
                  <a:gd name="connsiteY1" fmla="*/ 101 h 76301"/>
                  <a:gd name="connsiteX2" fmla="*/ 83342 w 357187"/>
                  <a:gd name="connsiteY2" fmla="*/ 71539 h 76301"/>
                  <a:gd name="connsiteX3" fmla="*/ 119063 w 357187"/>
                  <a:gd name="connsiteY3" fmla="*/ 4862 h 76301"/>
                  <a:gd name="connsiteX4" fmla="*/ 109537 w 357187"/>
                  <a:gd name="connsiteY4" fmla="*/ 4864 h 76301"/>
                  <a:gd name="connsiteX5" fmla="*/ 173831 w 357187"/>
                  <a:gd name="connsiteY5" fmla="*/ 73920 h 76301"/>
                  <a:gd name="connsiteX6" fmla="*/ 214312 w 357187"/>
                  <a:gd name="connsiteY6" fmla="*/ 9626 h 76301"/>
                  <a:gd name="connsiteX7" fmla="*/ 257175 w 357187"/>
                  <a:gd name="connsiteY7" fmla="*/ 76301 h 76301"/>
                  <a:gd name="connsiteX8" fmla="*/ 300037 w 357187"/>
                  <a:gd name="connsiteY8" fmla="*/ 14389 h 76301"/>
                  <a:gd name="connsiteX9" fmla="*/ 323850 w 357187"/>
                  <a:gd name="connsiteY9" fmla="*/ 71539 h 76301"/>
                  <a:gd name="connsiteX10" fmla="*/ 357187 w 357187"/>
                  <a:gd name="connsiteY10" fmla="*/ 23914 h 76301"/>
                  <a:gd name="connsiteX0" fmla="*/ 0 w 357187"/>
                  <a:gd name="connsiteY0" fmla="*/ 38099 h 78580"/>
                  <a:gd name="connsiteX1" fmla="*/ 40481 w 357187"/>
                  <a:gd name="connsiteY1" fmla="*/ 2380 h 78580"/>
                  <a:gd name="connsiteX2" fmla="*/ 83342 w 357187"/>
                  <a:gd name="connsiteY2" fmla="*/ 73818 h 78580"/>
                  <a:gd name="connsiteX3" fmla="*/ 119063 w 357187"/>
                  <a:gd name="connsiteY3" fmla="*/ 7141 h 78580"/>
                  <a:gd name="connsiteX4" fmla="*/ 123825 w 357187"/>
                  <a:gd name="connsiteY4" fmla="*/ 0 h 78580"/>
                  <a:gd name="connsiteX5" fmla="*/ 173831 w 357187"/>
                  <a:gd name="connsiteY5" fmla="*/ 76199 h 78580"/>
                  <a:gd name="connsiteX6" fmla="*/ 214312 w 357187"/>
                  <a:gd name="connsiteY6" fmla="*/ 11905 h 78580"/>
                  <a:gd name="connsiteX7" fmla="*/ 257175 w 357187"/>
                  <a:gd name="connsiteY7" fmla="*/ 78580 h 78580"/>
                  <a:gd name="connsiteX8" fmla="*/ 300037 w 357187"/>
                  <a:gd name="connsiteY8" fmla="*/ 16668 h 78580"/>
                  <a:gd name="connsiteX9" fmla="*/ 323850 w 357187"/>
                  <a:gd name="connsiteY9" fmla="*/ 73818 h 78580"/>
                  <a:gd name="connsiteX10" fmla="*/ 357187 w 357187"/>
                  <a:gd name="connsiteY10" fmla="*/ 26193 h 78580"/>
                  <a:gd name="connsiteX0" fmla="*/ 0 w 357187"/>
                  <a:gd name="connsiteY0" fmla="*/ 35821 h 76302"/>
                  <a:gd name="connsiteX1" fmla="*/ 40481 w 357187"/>
                  <a:gd name="connsiteY1" fmla="*/ 102 h 76302"/>
                  <a:gd name="connsiteX2" fmla="*/ 83342 w 357187"/>
                  <a:gd name="connsiteY2" fmla="*/ 71540 h 76302"/>
                  <a:gd name="connsiteX3" fmla="*/ 119063 w 357187"/>
                  <a:gd name="connsiteY3" fmla="*/ 4863 h 76302"/>
                  <a:gd name="connsiteX4" fmla="*/ 173831 w 357187"/>
                  <a:gd name="connsiteY4" fmla="*/ 73921 h 76302"/>
                  <a:gd name="connsiteX5" fmla="*/ 214312 w 357187"/>
                  <a:gd name="connsiteY5" fmla="*/ 9627 h 76302"/>
                  <a:gd name="connsiteX6" fmla="*/ 257175 w 357187"/>
                  <a:gd name="connsiteY6" fmla="*/ 76302 h 76302"/>
                  <a:gd name="connsiteX7" fmla="*/ 300037 w 357187"/>
                  <a:gd name="connsiteY7" fmla="*/ 14390 h 76302"/>
                  <a:gd name="connsiteX8" fmla="*/ 323850 w 357187"/>
                  <a:gd name="connsiteY8" fmla="*/ 71540 h 76302"/>
                  <a:gd name="connsiteX9" fmla="*/ 357187 w 357187"/>
                  <a:gd name="connsiteY9" fmla="*/ 23915 h 76302"/>
                  <a:gd name="connsiteX0" fmla="*/ 0 w 357187"/>
                  <a:gd name="connsiteY0" fmla="*/ 38102 h 78583"/>
                  <a:gd name="connsiteX1" fmla="*/ 40481 w 357187"/>
                  <a:gd name="connsiteY1" fmla="*/ 2383 h 78583"/>
                  <a:gd name="connsiteX2" fmla="*/ 83342 w 357187"/>
                  <a:gd name="connsiteY2" fmla="*/ 73821 h 78583"/>
                  <a:gd name="connsiteX3" fmla="*/ 135732 w 357187"/>
                  <a:gd name="connsiteY3" fmla="*/ 0 h 78583"/>
                  <a:gd name="connsiteX4" fmla="*/ 173831 w 357187"/>
                  <a:gd name="connsiteY4" fmla="*/ 76202 h 78583"/>
                  <a:gd name="connsiteX5" fmla="*/ 214312 w 357187"/>
                  <a:gd name="connsiteY5" fmla="*/ 11908 h 78583"/>
                  <a:gd name="connsiteX6" fmla="*/ 257175 w 357187"/>
                  <a:gd name="connsiteY6" fmla="*/ 78583 h 78583"/>
                  <a:gd name="connsiteX7" fmla="*/ 300037 w 357187"/>
                  <a:gd name="connsiteY7" fmla="*/ 16671 h 78583"/>
                  <a:gd name="connsiteX8" fmla="*/ 323850 w 357187"/>
                  <a:gd name="connsiteY8" fmla="*/ 73821 h 78583"/>
                  <a:gd name="connsiteX9" fmla="*/ 357187 w 357187"/>
                  <a:gd name="connsiteY9" fmla="*/ 26196 h 78583"/>
                  <a:gd name="connsiteX0" fmla="*/ 0 w 357187"/>
                  <a:gd name="connsiteY0" fmla="*/ 38102 h 78583"/>
                  <a:gd name="connsiteX1" fmla="*/ 40481 w 357187"/>
                  <a:gd name="connsiteY1" fmla="*/ 2383 h 78583"/>
                  <a:gd name="connsiteX2" fmla="*/ 83342 w 357187"/>
                  <a:gd name="connsiteY2" fmla="*/ 73821 h 78583"/>
                  <a:gd name="connsiteX3" fmla="*/ 135732 w 357187"/>
                  <a:gd name="connsiteY3" fmla="*/ 0 h 78583"/>
                  <a:gd name="connsiteX4" fmla="*/ 173831 w 357187"/>
                  <a:gd name="connsiteY4" fmla="*/ 66677 h 78583"/>
                  <a:gd name="connsiteX5" fmla="*/ 214312 w 357187"/>
                  <a:gd name="connsiteY5" fmla="*/ 11908 h 78583"/>
                  <a:gd name="connsiteX6" fmla="*/ 257175 w 357187"/>
                  <a:gd name="connsiteY6" fmla="*/ 78583 h 78583"/>
                  <a:gd name="connsiteX7" fmla="*/ 300037 w 357187"/>
                  <a:gd name="connsiteY7" fmla="*/ 16671 h 78583"/>
                  <a:gd name="connsiteX8" fmla="*/ 323850 w 357187"/>
                  <a:gd name="connsiteY8" fmla="*/ 73821 h 78583"/>
                  <a:gd name="connsiteX9" fmla="*/ 357187 w 357187"/>
                  <a:gd name="connsiteY9" fmla="*/ 26196 h 78583"/>
                  <a:gd name="connsiteX0" fmla="*/ 0 w 357187"/>
                  <a:gd name="connsiteY0" fmla="*/ 38102 h 78583"/>
                  <a:gd name="connsiteX1" fmla="*/ 40481 w 357187"/>
                  <a:gd name="connsiteY1" fmla="*/ 2383 h 78583"/>
                  <a:gd name="connsiteX2" fmla="*/ 85723 w 357187"/>
                  <a:gd name="connsiteY2" fmla="*/ 69058 h 78583"/>
                  <a:gd name="connsiteX3" fmla="*/ 135732 w 357187"/>
                  <a:gd name="connsiteY3" fmla="*/ 0 h 78583"/>
                  <a:gd name="connsiteX4" fmla="*/ 173831 w 357187"/>
                  <a:gd name="connsiteY4" fmla="*/ 66677 h 78583"/>
                  <a:gd name="connsiteX5" fmla="*/ 214312 w 357187"/>
                  <a:gd name="connsiteY5" fmla="*/ 11908 h 78583"/>
                  <a:gd name="connsiteX6" fmla="*/ 257175 w 357187"/>
                  <a:gd name="connsiteY6" fmla="*/ 78583 h 78583"/>
                  <a:gd name="connsiteX7" fmla="*/ 300037 w 357187"/>
                  <a:gd name="connsiteY7" fmla="*/ 16671 h 78583"/>
                  <a:gd name="connsiteX8" fmla="*/ 323850 w 357187"/>
                  <a:gd name="connsiteY8" fmla="*/ 73821 h 78583"/>
                  <a:gd name="connsiteX9" fmla="*/ 357187 w 357187"/>
                  <a:gd name="connsiteY9" fmla="*/ 26196 h 78583"/>
                  <a:gd name="connsiteX0" fmla="*/ 0 w 357187"/>
                  <a:gd name="connsiteY0" fmla="*/ 38102 h 73821"/>
                  <a:gd name="connsiteX1" fmla="*/ 40481 w 357187"/>
                  <a:gd name="connsiteY1" fmla="*/ 2383 h 73821"/>
                  <a:gd name="connsiteX2" fmla="*/ 85723 w 357187"/>
                  <a:gd name="connsiteY2" fmla="*/ 69058 h 73821"/>
                  <a:gd name="connsiteX3" fmla="*/ 135732 w 357187"/>
                  <a:gd name="connsiteY3" fmla="*/ 0 h 73821"/>
                  <a:gd name="connsiteX4" fmla="*/ 173831 w 357187"/>
                  <a:gd name="connsiteY4" fmla="*/ 66677 h 73821"/>
                  <a:gd name="connsiteX5" fmla="*/ 214312 w 357187"/>
                  <a:gd name="connsiteY5" fmla="*/ 11908 h 73821"/>
                  <a:gd name="connsiteX6" fmla="*/ 254794 w 357187"/>
                  <a:gd name="connsiteY6" fmla="*/ 71439 h 73821"/>
                  <a:gd name="connsiteX7" fmla="*/ 300037 w 357187"/>
                  <a:gd name="connsiteY7" fmla="*/ 16671 h 73821"/>
                  <a:gd name="connsiteX8" fmla="*/ 323850 w 357187"/>
                  <a:gd name="connsiteY8" fmla="*/ 73821 h 73821"/>
                  <a:gd name="connsiteX9" fmla="*/ 357187 w 357187"/>
                  <a:gd name="connsiteY9" fmla="*/ 26196 h 73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7187" h="73821">
                    <a:moveTo>
                      <a:pt x="0" y="38102"/>
                    </a:moveTo>
                    <a:cubicBezTo>
                      <a:pt x="0" y="40483"/>
                      <a:pt x="40481" y="2"/>
                      <a:pt x="40481" y="2383"/>
                    </a:cubicBezTo>
                    <a:lnTo>
                      <a:pt x="85723" y="69058"/>
                    </a:lnTo>
                    <a:cubicBezTo>
                      <a:pt x="98424" y="46039"/>
                      <a:pt x="123031" y="23019"/>
                      <a:pt x="135732" y="0"/>
                    </a:cubicBezTo>
                    <a:lnTo>
                      <a:pt x="173831" y="66677"/>
                    </a:lnTo>
                    <a:lnTo>
                      <a:pt x="214312" y="11908"/>
                    </a:lnTo>
                    <a:lnTo>
                      <a:pt x="254794" y="71439"/>
                    </a:lnTo>
                    <a:lnTo>
                      <a:pt x="300037" y="16671"/>
                    </a:lnTo>
                    <a:lnTo>
                      <a:pt x="323850" y="73821"/>
                    </a:lnTo>
                    <a:lnTo>
                      <a:pt x="357187" y="26196"/>
                    </a:lnTo>
                  </a:path>
                </a:pathLst>
              </a:custGeom>
              <a:noFill/>
              <a:ln>
                <a:prstDash val="solid"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3" name="Triangle isocèle 42"/>
              <p:cNvSpPr/>
              <p:nvPr/>
            </p:nvSpPr>
            <p:spPr>
              <a:xfrm flipV="1">
                <a:off x="3909889" y="1986731"/>
                <a:ext cx="151758" cy="72008"/>
              </a:xfrm>
              <a:prstGeom prst="triangle">
                <a:avLst/>
              </a:prstGeom>
              <a:gradFill>
                <a:gsLst>
                  <a:gs pos="3000">
                    <a:schemeClr val="bg1">
                      <a:lumMod val="75000"/>
                    </a:schemeClr>
                  </a:gs>
                  <a:gs pos="58000">
                    <a:schemeClr val="tx1"/>
                  </a:gs>
                  <a:gs pos="39000">
                    <a:schemeClr val="tx1"/>
                  </a:gs>
                  <a:gs pos="100000">
                    <a:schemeClr val="bg1">
                      <a:lumMod val="85000"/>
                    </a:schemeClr>
                  </a:gs>
                </a:gsLst>
                <a:lin ang="0" scaled="0"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Forme libre 43"/>
              <p:cNvSpPr/>
              <p:nvPr/>
            </p:nvSpPr>
            <p:spPr>
              <a:xfrm>
                <a:off x="3859189" y="1825724"/>
                <a:ext cx="259581" cy="171450"/>
              </a:xfrm>
              <a:custGeom>
                <a:avLst/>
                <a:gdLst>
                  <a:gd name="connsiteX0" fmla="*/ 45244 w 309562"/>
                  <a:gd name="connsiteY0" fmla="*/ 0 h 171450"/>
                  <a:gd name="connsiteX1" fmla="*/ 264319 w 309562"/>
                  <a:gd name="connsiteY1" fmla="*/ 2381 h 171450"/>
                  <a:gd name="connsiteX2" fmla="*/ 307181 w 309562"/>
                  <a:gd name="connsiteY2" fmla="*/ 35719 h 171450"/>
                  <a:gd name="connsiteX3" fmla="*/ 264319 w 309562"/>
                  <a:gd name="connsiteY3" fmla="*/ 66675 h 171450"/>
                  <a:gd name="connsiteX4" fmla="*/ 309562 w 309562"/>
                  <a:gd name="connsiteY4" fmla="*/ 92869 h 171450"/>
                  <a:gd name="connsiteX5" fmla="*/ 266700 w 309562"/>
                  <a:gd name="connsiteY5" fmla="*/ 119062 h 171450"/>
                  <a:gd name="connsiteX6" fmla="*/ 309562 w 309562"/>
                  <a:gd name="connsiteY6" fmla="*/ 147637 h 171450"/>
                  <a:gd name="connsiteX7" fmla="*/ 264319 w 309562"/>
                  <a:gd name="connsiteY7" fmla="*/ 159544 h 171450"/>
                  <a:gd name="connsiteX8" fmla="*/ 14287 w 309562"/>
                  <a:gd name="connsiteY8" fmla="*/ 171450 h 171450"/>
                  <a:gd name="connsiteX9" fmla="*/ 38100 w 309562"/>
                  <a:gd name="connsiteY9" fmla="*/ 150019 h 171450"/>
                  <a:gd name="connsiteX10" fmla="*/ 0 w 309562"/>
                  <a:gd name="connsiteY10" fmla="*/ 128587 h 171450"/>
                  <a:gd name="connsiteX11" fmla="*/ 42862 w 309562"/>
                  <a:gd name="connsiteY11" fmla="*/ 107156 h 171450"/>
                  <a:gd name="connsiteX12" fmla="*/ 4762 w 309562"/>
                  <a:gd name="connsiteY12" fmla="*/ 78581 h 171450"/>
                  <a:gd name="connsiteX13" fmla="*/ 33337 w 309562"/>
                  <a:gd name="connsiteY13" fmla="*/ 64294 h 171450"/>
                  <a:gd name="connsiteX14" fmla="*/ 0 w 309562"/>
                  <a:gd name="connsiteY14" fmla="*/ 38100 h 171450"/>
                  <a:gd name="connsiteX15" fmla="*/ 45244 w 309562"/>
                  <a:gd name="connsiteY15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9562" h="171450">
                    <a:moveTo>
                      <a:pt x="45244" y="0"/>
                    </a:moveTo>
                    <a:lnTo>
                      <a:pt x="264319" y="2381"/>
                    </a:lnTo>
                    <a:lnTo>
                      <a:pt x="307181" y="35719"/>
                    </a:lnTo>
                    <a:lnTo>
                      <a:pt x="264319" y="66675"/>
                    </a:lnTo>
                    <a:lnTo>
                      <a:pt x="309562" y="92869"/>
                    </a:lnTo>
                    <a:lnTo>
                      <a:pt x="266700" y="119062"/>
                    </a:lnTo>
                    <a:lnTo>
                      <a:pt x="309562" y="147637"/>
                    </a:lnTo>
                    <a:lnTo>
                      <a:pt x="264319" y="159544"/>
                    </a:lnTo>
                    <a:lnTo>
                      <a:pt x="14287" y="171450"/>
                    </a:lnTo>
                    <a:lnTo>
                      <a:pt x="38100" y="150019"/>
                    </a:lnTo>
                    <a:lnTo>
                      <a:pt x="0" y="128587"/>
                    </a:lnTo>
                    <a:lnTo>
                      <a:pt x="42862" y="107156"/>
                    </a:lnTo>
                    <a:lnTo>
                      <a:pt x="4762" y="78581"/>
                    </a:lnTo>
                    <a:lnTo>
                      <a:pt x="33337" y="64294"/>
                    </a:lnTo>
                    <a:lnTo>
                      <a:pt x="0" y="38100"/>
                    </a:lnTo>
                    <a:lnTo>
                      <a:pt x="45244" y="0"/>
                    </a:lnTo>
                    <a:close/>
                  </a:path>
                </a:pathLst>
              </a:custGeom>
              <a:gradFill flip="none" rotWithShape="1">
                <a:gsLst>
                  <a:gs pos="7000">
                    <a:schemeClr val="bg2">
                      <a:lumMod val="50000"/>
                    </a:schemeClr>
                  </a:gs>
                  <a:gs pos="56000">
                    <a:schemeClr val="bg2">
                      <a:lumMod val="90000"/>
                    </a:schemeClr>
                  </a:gs>
                  <a:gs pos="38000">
                    <a:schemeClr val="bg2">
                      <a:lumMod val="50000"/>
                    </a:schemeClr>
                  </a:gs>
                  <a:gs pos="21000">
                    <a:schemeClr val="bg2">
                      <a:lumMod val="75000"/>
                    </a:schemeClr>
                  </a:gs>
                  <a:gs pos="90000">
                    <a:schemeClr val="bg2">
                      <a:lumMod val="50000"/>
                    </a:schemeClr>
                  </a:gs>
                  <a:gs pos="44000">
                    <a:schemeClr val="bg2">
                      <a:lumMod val="50000"/>
                    </a:schemeClr>
                  </a:gs>
                  <a:gs pos="81000">
                    <a:schemeClr val="bg2">
                      <a:lumMod val="90000"/>
                    </a:schemeClr>
                  </a:gs>
                  <a:gs pos="65000">
                    <a:schemeClr val="bg2">
                      <a:lumMod val="50000"/>
                    </a:schemeClr>
                  </a:gs>
                  <a:gs pos="100000">
                    <a:schemeClr val="bg2">
                      <a:lumMod val="75000"/>
                    </a:schemeClr>
                  </a:gs>
                </a:gsLst>
                <a:lin ang="54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" name="Ellipse 44"/>
              <p:cNvSpPr/>
              <p:nvPr/>
            </p:nvSpPr>
            <p:spPr>
              <a:xfrm>
                <a:off x="3970319" y="2035879"/>
                <a:ext cx="45719" cy="360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34" name="Connecteur droit 33"/>
            <p:cNvCxnSpPr/>
            <p:nvPr/>
          </p:nvCxnSpPr>
          <p:spPr>
            <a:xfrm flipV="1">
              <a:off x="800934" y="2204864"/>
              <a:ext cx="161049" cy="7200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>
              <a:off x="1038183" y="2217143"/>
              <a:ext cx="152400" cy="8039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orme libre 35"/>
            <p:cNvSpPr/>
            <p:nvPr/>
          </p:nvSpPr>
          <p:spPr>
            <a:xfrm>
              <a:off x="829849" y="1453019"/>
              <a:ext cx="134753" cy="18789"/>
            </a:xfrm>
            <a:custGeom>
              <a:avLst/>
              <a:gdLst>
                <a:gd name="connsiteX0" fmla="*/ 0 w 134753"/>
                <a:gd name="connsiteY0" fmla="*/ 18789 h 18789"/>
                <a:gd name="connsiteX1" fmla="*/ 0 w 134753"/>
                <a:gd name="connsiteY1" fmla="*/ 18789 h 18789"/>
                <a:gd name="connsiteX2" fmla="*/ 25052 w 134753"/>
                <a:gd name="connsiteY2" fmla="*/ 6263 h 18789"/>
                <a:gd name="connsiteX3" fmla="*/ 43841 w 134753"/>
                <a:gd name="connsiteY3" fmla="*/ 0 h 18789"/>
                <a:gd name="connsiteX4" fmla="*/ 125261 w 134753"/>
                <a:gd name="connsiteY4" fmla="*/ 3132 h 18789"/>
                <a:gd name="connsiteX5" fmla="*/ 134655 w 134753"/>
                <a:gd name="connsiteY5" fmla="*/ 15658 h 18789"/>
                <a:gd name="connsiteX6" fmla="*/ 134655 w 134753"/>
                <a:gd name="connsiteY6" fmla="*/ 15658 h 18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753" h="18789">
                  <a:moveTo>
                    <a:pt x="0" y="18789"/>
                  </a:moveTo>
                  <a:lnTo>
                    <a:pt x="0" y="18789"/>
                  </a:lnTo>
                  <a:cubicBezTo>
                    <a:pt x="8351" y="14614"/>
                    <a:pt x="16471" y="9941"/>
                    <a:pt x="25052" y="6263"/>
                  </a:cubicBezTo>
                  <a:cubicBezTo>
                    <a:pt x="31120" y="3662"/>
                    <a:pt x="43841" y="0"/>
                    <a:pt x="43841" y="0"/>
                  </a:cubicBezTo>
                  <a:cubicBezTo>
                    <a:pt x="70981" y="1044"/>
                    <a:pt x="98245" y="337"/>
                    <a:pt x="125261" y="3132"/>
                  </a:cubicBezTo>
                  <a:cubicBezTo>
                    <a:pt x="136392" y="4284"/>
                    <a:pt x="134655" y="9109"/>
                    <a:pt x="134655" y="15658"/>
                  </a:cubicBezTo>
                  <a:lnTo>
                    <a:pt x="134655" y="1565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Forme libre 36"/>
            <p:cNvSpPr/>
            <p:nvPr/>
          </p:nvSpPr>
          <p:spPr>
            <a:xfrm flipH="1">
              <a:off x="1052871" y="1456600"/>
              <a:ext cx="134753" cy="18789"/>
            </a:xfrm>
            <a:custGeom>
              <a:avLst/>
              <a:gdLst>
                <a:gd name="connsiteX0" fmla="*/ 0 w 134753"/>
                <a:gd name="connsiteY0" fmla="*/ 18789 h 18789"/>
                <a:gd name="connsiteX1" fmla="*/ 0 w 134753"/>
                <a:gd name="connsiteY1" fmla="*/ 18789 h 18789"/>
                <a:gd name="connsiteX2" fmla="*/ 25052 w 134753"/>
                <a:gd name="connsiteY2" fmla="*/ 6263 h 18789"/>
                <a:gd name="connsiteX3" fmla="*/ 43841 w 134753"/>
                <a:gd name="connsiteY3" fmla="*/ 0 h 18789"/>
                <a:gd name="connsiteX4" fmla="*/ 125261 w 134753"/>
                <a:gd name="connsiteY4" fmla="*/ 3132 h 18789"/>
                <a:gd name="connsiteX5" fmla="*/ 134655 w 134753"/>
                <a:gd name="connsiteY5" fmla="*/ 15658 h 18789"/>
                <a:gd name="connsiteX6" fmla="*/ 134655 w 134753"/>
                <a:gd name="connsiteY6" fmla="*/ 15658 h 18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753" h="18789">
                  <a:moveTo>
                    <a:pt x="0" y="18789"/>
                  </a:moveTo>
                  <a:lnTo>
                    <a:pt x="0" y="18789"/>
                  </a:lnTo>
                  <a:cubicBezTo>
                    <a:pt x="8351" y="14614"/>
                    <a:pt x="16471" y="9941"/>
                    <a:pt x="25052" y="6263"/>
                  </a:cubicBezTo>
                  <a:cubicBezTo>
                    <a:pt x="31120" y="3662"/>
                    <a:pt x="43841" y="0"/>
                    <a:pt x="43841" y="0"/>
                  </a:cubicBezTo>
                  <a:cubicBezTo>
                    <a:pt x="70981" y="1044"/>
                    <a:pt x="98245" y="337"/>
                    <a:pt x="125261" y="3132"/>
                  </a:cubicBezTo>
                  <a:cubicBezTo>
                    <a:pt x="136392" y="4284"/>
                    <a:pt x="134655" y="9109"/>
                    <a:pt x="134655" y="15658"/>
                  </a:cubicBezTo>
                  <a:lnTo>
                    <a:pt x="134655" y="1565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6" name="Rectangle 45"/>
          <p:cNvSpPr/>
          <p:nvPr>
            <p:custDataLst>
              <p:tags r:id="rId7"/>
            </p:custDataLst>
          </p:nvPr>
        </p:nvSpPr>
        <p:spPr>
          <a:xfrm>
            <a:off x="84538" y="4058290"/>
            <a:ext cx="8956215" cy="27508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7" name="Rectangle 46"/>
          <p:cNvSpPr/>
          <p:nvPr>
            <p:custDataLst>
              <p:tags r:id="rId8"/>
            </p:custDataLst>
          </p:nvPr>
        </p:nvSpPr>
        <p:spPr>
          <a:xfrm>
            <a:off x="4599602" y="3817973"/>
            <a:ext cx="4480023" cy="29954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Puissance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plus 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grande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Rectangle 47"/>
          <p:cNvSpPr/>
          <p:nvPr>
            <p:custDataLst>
              <p:tags r:id="rId9"/>
            </p:custDataLst>
          </p:nvPr>
        </p:nvSpPr>
        <p:spPr>
          <a:xfrm>
            <a:off x="65116" y="3889981"/>
            <a:ext cx="4480023" cy="29954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plus 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petite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9559" y="3284984"/>
            <a:ext cx="9039133" cy="15200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une charge en déplacement,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F.L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d’effectuer ce déplacement,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produire la force nécessaire, à une certaine vitesse ( v en m/s) :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W / t = (F.L) / t</a:t>
            </a: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P= </a:t>
            </a:r>
            <a:r>
              <a:rPr lang="fr-FR" sz="1800" b="1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F.v</a:t>
            </a:r>
            <a:endParaRPr lang="fr-F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98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7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700"/>
                            </p:stCondLst>
                            <p:childTnLst>
                              <p:par>
                                <p:cTn id="30" presetID="10" presetClass="entr" presetSubtype="0" fill="hold" grpId="3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700"/>
                            </p:stCondLst>
                            <p:childTnLst>
                              <p:par>
                                <p:cTn id="34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8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5" presetClass="path" presetSubtype="0" accel="9000" decel="8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2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35" presetClass="path" presetSubtype="0" accel="9000" decel="8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4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5" presetClass="path" presetSubtype="0" accel="9000" decel="8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6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5" presetClass="path" presetSubtype="0" accel="9000" decel="8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8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8.33333E-7 -1.48148E-6 L -0.38038 0.00417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8" y="208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94444E-6 4.07407E-6 L -0.37604 0.00185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93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1.38889E-6 3.7037E-6 L -0.37656 0.00416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37" y="208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5.55556E-7 -7.40741E-7 L -0.37604 -0.00046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35" presetClass="path" presetSubtype="0" accel="50000" decel="50000" fill="hold" grpId="7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8.33333E-7 -1.48148E-6 L -0.38038 0.00417 " pathEditMode="relative" rAng="0" ptsTypes="AA">
                                      <p:cBhvr>
                                        <p:cTn id="116" dur="7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8" y="208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94444E-6 4.07407E-6 L -0.38385 0.00185 " pathEditMode="relative" rAng="0" ptsTypes="AA">
                                      <p:cBhvr>
                                        <p:cTn id="118" dur="7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1" y="93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1.38889E-6 3.7037E-6 L -0.37656 0.00416 " pathEditMode="relative" rAng="0" ptsTypes="AA">
                                      <p:cBhvr>
                                        <p:cTn id="120" dur="7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37" y="208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5.55556E-7 -7.40741E-7 L -0.39184 -0.00046 " pathEditMode="relative" rAng="0" ptsTypes="AA">
                                      <p:cBhvr>
                                        <p:cTn id="122" dur="7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0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25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6" animBg="1"/>
      <p:bldP spid="26" grpId="7" animBg="1"/>
      <p:bldP spid="26" grpId="8" animBg="1"/>
      <p:bldP spid="26" grpId="9" animBg="1"/>
      <p:bldP spid="27" grpId="0" animBg="1"/>
      <p:bldP spid="27" grpId="1" animBg="1"/>
      <p:bldP spid="27" grpId="2" animBg="1"/>
      <p:bldP spid="27" grpId="3" animBg="1"/>
      <p:bldP spid="46" grpId="0" animBg="1"/>
      <p:bldP spid="46" grpId="1" animBg="1"/>
      <p:bldP spid="46" grpId="2" animBg="1"/>
      <p:bldP spid="46" grpId="3" animBg="1"/>
      <p:bldP spid="47" grpId="0" animBg="1"/>
      <p:bldP spid="47" grpId="1" animBg="1"/>
      <p:bldP spid="47" grpId="2" animBg="1"/>
      <p:bldP spid="48" grpId="0" animBg="1"/>
      <p:bldP spid="48" grpId="1" animBg="1"/>
      <p:bldP spid="48" grpId="2" animBg="1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2474" y="-99392"/>
            <a:ext cx="8119966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8650" y="1076272"/>
            <a:ext cx="9079854" cy="19926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une compétition de type « course », des sportifs s’affrontent.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Ils effectuent tous le même « travail ». Ils partent de « la ligne de départ » et sauf problème, ils franchissent tous la « ligne d’arrivée ».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vainqueur, est celui qui fournit ce travail dans le temps le plus court, celui qui à montré par nature ou par efficience, le plus de « puissance ».</a:t>
            </a: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160" y="4965749"/>
            <a:ext cx="2085584" cy="2430401"/>
          </a:xfrm>
          <a:prstGeom prst="rect">
            <a:avLst/>
          </a:prstGeom>
        </p:spPr>
      </p:pic>
      <p:sp>
        <p:nvSpPr>
          <p:cNvPr id="7" name="Ellipse 6"/>
          <p:cNvSpPr/>
          <p:nvPr>
            <p:custDataLst>
              <p:tags r:id="rId4"/>
            </p:custDataLst>
          </p:nvPr>
        </p:nvSpPr>
        <p:spPr>
          <a:xfrm>
            <a:off x="6455714" y="4732279"/>
            <a:ext cx="838383" cy="972752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83000"/>
                </a:schemeClr>
              </a:gs>
              <a:gs pos="49000">
                <a:schemeClr val="accent1">
                  <a:tint val="44500"/>
                  <a:satMod val="160000"/>
                </a:schemeClr>
              </a:gs>
              <a:gs pos="1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437112"/>
            <a:ext cx="1800200" cy="2098629"/>
          </a:xfrm>
          <a:prstGeom prst="rect">
            <a:avLst/>
          </a:prstGeom>
        </p:spPr>
      </p:pic>
      <p:sp>
        <p:nvSpPr>
          <p:cNvPr id="9" name="Rectangle 8"/>
          <p:cNvSpPr/>
          <p:nvPr>
            <p:custDataLst>
              <p:tags r:id="rId6"/>
            </p:custDataLst>
          </p:nvPr>
        </p:nvSpPr>
        <p:spPr>
          <a:xfrm>
            <a:off x="251520" y="4005064"/>
            <a:ext cx="8956215" cy="27508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 click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906" y="4437112"/>
            <a:ext cx="2169997" cy="295631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433124"/>
            <a:ext cx="2169997" cy="2956316"/>
          </a:xfrm>
          <a:prstGeom prst="rect">
            <a:avLst/>
          </a:prstGeom>
        </p:spPr>
      </p:pic>
      <p:sp>
        <p:nvSpPr>
          <p:cNvPr id="10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7537" y="3254406"/>
            <a:ext cx="9039133" cy="17113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une charge en rotation</a:t>
            </a:r>
            <a:r>
              <a:rPr lang="fr-FR" sz="18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dobe Arabic"/>
                <a:ea typeface="Verdana" panose="020B0604030504040204" pitchFamily="34" charset="0"/>
                <a:cs typeface="Adobe Arabic"/>
                <a:sym typeface="Symbol"/>
              </a:rPr>
              <a:t>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t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d’effectuer une rotation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 à produire la force, le couple </a:t>
            </a:r>
            <a:r>
              <a:rPr lang="fr-FR" sz="1800" b="1" dirty="0" smtClean="0">
                <a:latin typeface="Adobe Arabic"/>
                <a:ea typeface="Verdana" panose="020B0604030504040204" pitchFamily="34" charset="0"/>
                <a:cs typeface="Adobe Arabic"/>
                <a:sym typeface="Symbol"/>
              </a:rPr>
              <a:t> 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(Newton Mètre, nécessaire) 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une certaine vitesse (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radian/s) :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W / t           P=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dobe Arabic"/>
                <a:ea typeface="Verdana" panose="020B0604030504040204" pitchFamily="34" charset="0"/>
                <a:cs typeface="Adobe Arabic"/>
                <a:sym typeface="Symbol"/>
              </a:rPr>
              <a:t>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25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3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8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1.94444E-6 2.59259E-6 L -0.54844 -0.00209 " pathEditMode="relative" rAng="0" ptsTypes="AA">
                                      <p:cBhvr>
                                        <p:cTn id="3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31" y="-11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2.77778E-7 3.7037E-7 L -0.53542 -0.0088 " pathEditMode="relative" rAng="0" ptsTypes="AA">
                                      <p:cBhvr>
                                        <p:cTn id="3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71" y="-44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66667E-6 0 L -0.54722 -0.00602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61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9" grpId="0" animBg="1"/>
      <p:bldP spid="9" grpId="1" animBg="1"/>
      <p:bldP spid="9" grpId="2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62915" y="-243408"/>
            <a:ext cx="816952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-43358" y="908720"/>
            <a:ext cx="9079854" cy="7920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Suivant les situations, le calcul de l’énergie peut sembler différent, en fait, cela revient toujours à la même chose...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puissance mise en œuvre pendant un certain temps.</a:t>
            </a:r>
          </a:p>
          <a:p>
            <a:pPr marL="0" indent="0" algn="ctr">
              <a:buNone/>
            </a:pPr>
            <a:endParaRPr lang="fr-FR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9371" y="2016224"/>
            <a:ext cx="9039133" cy="3501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l’électricité,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t        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 :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W/t</a:t>
            </a:r>
          </a:p>
          <a:p>
            <a:pPr marL="0" indent="0" algn="ctr">
              <a:buNone/>
            </a:pP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à consommer  (ou produire) une énergie dans le but d’effectuer un travail, sous une tension (appelée aussi Force-Electro-Motrice FEM, ou Différence De Potentiel DDP), avec une intensité consommée ( quantité d’électron par unité de temps).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Suivant les différents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types d’électricité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verra que l’expression va être modifiée, mais la base reste toujours la même :</a:t>
            </a:r>
            <a:endParaRPr lang="fr-FR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U.I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tension sera exprimée en Volt : V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L’intensité en Ampère: A</a:t>
            </a:r>
          </a:p>
          <a:p>
            <a:pPr marL="0" indent="0" algn="ctr">
              <a:buNone/>
            </a:pP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5517232"/>
            <a:ext cx="9144000" cy="13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différence entre la puissance absorbée (consommée), et celle produite est le résultat de systèmes imparfaits, les pertes.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quantifie cela pour chaque système par ce que l’on appelle le rendement:</a:t>
            </a: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</a:t>
            </a:r>
            <a:r>
              <a:rPr lang="fr-FR" sz="1800" b="1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r>
              <a:rPr lang="fr-FR" sz="1800" b="1" baseline="-25000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produite</a:t>
            </a:r>
            <a:r>
              <a:rPr lang="fr-FR" sz="1800" b="1" baseline="-25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/ </a:t>
            </a:r>
            <a:r>
              <a:rPr lang="fr-FR" sz="1800" b="1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r>
              <a:rPr lang="fr-FR" sz="1800" b="1" baseline="-25000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consommée</a:t>
            </a:r>
            <a:endParaRPr lang="fr-FR" sz="1800" b="1" baseline="-250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-27384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en continu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88032" y="1268760"/>
            <a:ext cx="8604448" cy="238072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 une alimentation « continue », il n’y a aucune « variation ».</a:t>
            </a:r>
          </a:p>
          <a:p>
            <a:pPr marL="0" indent="0" algn="ctr">
              <a:buNone/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éléments, récepteurs, seront considérés  en régime établi. Les mises sous tension ou arrêts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 régimes transitoires 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 sero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 pas vus ici.</a:t>
            </a:r>
          </a:p>
          <a:p>
            <a:pPr marL="0" indent="0" algn="ctr">
              <a:buNone/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tension est constante  et le courant aussi ce qui donne directement la puissance en Watt (W): </a:t>
            </a:r>
          </a:p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 x I </a:t>
            </a:r>
            <a:endParaRPr lang="fr-FR" sz="2000" b="1" dirty="0"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à coins arrondis 3"/>
          <p:cNvSpPr/>
          <p:nvPr>
            <p:custDataLst>
              <p:tags r:id="rId3"/>
            </p:custDataLst>
          </p:nvPr>
        </p:nvSpPr>
        <p:spPr>
          <a:xfrm>
            <a:off x="3751205" y="4272267"/>
            <a:ext cx="3425552" cy="2376264"/>
          </a:xfrm>
          <a:prstGeom prst="round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²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90"/>
          <a:stretch/>
        </p:blipFill>
        <p:spPr>
          <a:xfrm>
            <a:off x="3752417" y="5399373"/>
            <a:ext cx="3779208" cy="1269987"/>
          </a:xfrm>
          <a:prstGeom prst="rect">
            <a:avLst/>
          </a:prstGeom>
        </p:spPr>
      </p:pic>
      <p:grpSp>
        <p:nvGrpSpPr>
          <p:cNvPr id="6" name="Groupe 5"/>
          <p:cNvGrpSpPr/>
          <p:nvPr>
            <p:custDataLst>
              <p:tags r:id="rId5"/>
            </p:custDataLst>
          </p:nvPr>
        </p:nvGrpSpPr>
        <p:grpSpPr>
          <a:xfrm rot="5400000">
            <a:off x="7502886" y="4534704"/>
            <a:ext cx="1071604" cy="1795029"/>
            <a:chOff x="3733740" y="1197198"/>
            <a:chExt cx="504056" cy="874681"/>
          </a:xfrm>
        </p:grpSpPr>
        <p:sp>
          <p:nvSpPr>
            <p:cNvPr id="7" name="Ellipse 6"/>
            <p:cNvSpPr/>
            <p:nvPr/>
          </p:nvSpPr>
          <p:spPr>
            <a:xfrm>
              <a:off x="3733740" y="1197198"/>
              <a:ext cx="504056" cy="64807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66000"/>
                  </a:schemeClr>
                </a:gs>
                <a:gs pos="49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à coins arrondis 7"/>
            <p:cNvSpPr/>
            <p:nvPr/>
          </p:nvSpPr>
          <p:spPr>
            <a:xfrm>
              <a:off x="3805748" y="1413222"/>
              <a:ext cx="360040" cy="108012"/>
            </a:xfrm>
            <a:prstGeom prst="roundRect">
              <a:avLst/>
            </a:prstGeom>
            <a:gradFill flip="none" rotWithShape="1">
              <a:gsLst>
                <a:gs pos="41000">
                  <a:schemeClr val="accent1">
                    <a:tint val="66000"/>
                    <a:satMod val="160000"/>
                    <a:alpha val="35000"/>
                  </a:schemeClr>
                </a:gs>
                <a:gs pos="93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lin ang="5400000" scaled="0"/>
              <a:tileRect/>
            </a:gradFill>
            <a:ln w="3175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Forme libre 8"/>
            <p:cNvSpPr/>
            <p:nvPr/>
          </p:nvSpPr>
          <p:spPr>
            <a:xfrm>
              <a:off x="3784636" y="1463982"/>
              <a:ext cx="16104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520 w 162517"/>
                <a:gd name="connsiteY0" fmla="*/ 0 h 361848"/>
                <a:gd name="connsiteX1" fmla="*/ 9295 w 162517"/>
                <a:gd name="connsiteY1" fmla="*/ 83127 h 361848"/>
                <a:gd name="connsiteX2" fmla="*/ 137146 w 162517"/>
                <a:gd name="connsiteY2" fmla="*/ 234634 h 361848"/>
                <a:gd name="connsiteX3" fmla="*/ 155990 w 162517"/>
                <a:gd name="connsiteY3" fmla="*/ 361848 h 361848"/>
                <a:gd name="connsiteX0" fmla="*/ 20820 w 159984"/>
                <a:gd name="connsiteY0" fmla="*/ 0 h 361848"/>
                <a:gd name="connsiteX1" fmla="*/ 8595 w 159984"/>
                <a:gd name="connsiteY1" fmla="*/ 83127 h 361848"/>
                <a:gd name="connsiteX2" fmla="*/ 126984 w 159984"/>
                <a:gd name="connsiteY2" fmla="*/ 236999 h 361848"/>
                <a:gd name="connsiteX3" fmla="*/ 155290 w 159984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84" h="361848">
                  <a:moveTo>
                    <a:pt x="20820" y="0"/>
                  </a:moveTo>
                  <a:cubicBezTo>
                    <a:pt x="3298" y="22208"/>
                    <a:pt x="-9099" y="43627"/>
                    <a:pt x="8595" y="83127"/>
                  </a:cubicBezTo>
                  <a:cubicBezTo>
                    <a:pt x="26289" y="122627"/>
                    <a:pt x="102535" y="190546"/>
                    <a:pt x="126984" y="236999"/>
                  </a:cubicBezTo>
                  <a:cubicBezTo>
                    <a:pt x="151433" y="283452"/>
                    <a:pt x="168737" y="320284"/>
                    <a:pt x="15529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Forme libre 9"/>
            <p:cNvSpPr/>
            <p:nvPr/>
          </p:nvSpPr>
          <p:spPr>
            <a:xfrm flipH="1">
              <a:off x="4024756" y="1467228"/>
              <a:ext cx="16219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870 w 164235"/>
                <a:gd name="connsiteY0" fmla="*/ 0 h 361848"/>
                <a:gd name="connsiteX1" fmla="*/ 9645 w 164235"/>
                <a:gd name="connsiteY1" fmla="*/ 83127 h 361848"/>
                <a:gd name="connsiteX2" fmla="*/ 142227 w 164235"/>
                <a:gd name="connsiteY2" fmla="*/ 229903 h 361848"/>
                <a:gd name="connsiteX3" fmla="*/ 156340 w 164235"/>
                <a:gd name="connsiteY3" fmla="*/ 361848 h 361848"/>
                <a:gd name="connsiteX0" fmla="*/ 21170 w 161126"/>
                <a:gd name="connsiteY0" fmla="*/ 0 h 361848"/>
                <a:gd name="connsiteX1" fmla="*/ 8945 w 161126"/>
                <a:gd name="connsiteY1" fmla="*/ 83127 h 361848"/>
                <a:gd name="connsiteX2" fmla="*/ 132065 w 161126"/>
                <a:gd name="connsiteY2" fmla="*/ 220441 h 361848"/>
                <a:gd name="connsiteX3" fmla="*/ 155640 w 161126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26" h="361848">
                  <a:moveTo>
                    <a:pt x="21170" y="0"/>
                  </a:moveTo>
                  <a:cubicBezTo>
                    <a:pt x="3648" y="22208"/>
                    <a:pt x="-9538" y="46387"/>
                    <a:pt x="8945" y="83127"/>
                  </a:cubicBezTo>
                  <a:cubicBezTo>
                    <a:pt x="27428" y="119867"/>
                    <a:pt x="107616" y="173988"/>
                    <a:pt x="132065" y="220441"/>
                  </a:cubicBezTo>
                  <a:cubicBezTo>
                    <a:pt x="156514" y="266894"/>
                    <a:pt x="169087" y="320284"/>
                    <a:pt x="15564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3808601" y="1427934"/>
              <a:ext cx="357187" cy="73821"/>
            </a:xfrm>
            <a:custGeom>
              <a:avLst/>
              <a:gdLst>
                <a:gd name="connsiteX0" fmla="*/ 0 w 400050"/>
                <a:gd name="connsiteY0" fmla="*/ 38100 h 123825"/>
                <a:gd name="connsiteX1" fmla="*/ 0 w 400050"/>
                <a:gd name="connsiteY1" fmla="*/ 38100 h 123825"/>
                <a:gd name="connsiteX2" fmla="*/ 66675 w 400050"/>
                <a:gd name="connsiteY2" fmla="*/ 0 h 123825"/>
                <a:gd name="connsiteX3" fmla="*/ 100013 w 400050"/>
                <a:gd name="connsiteY3" fmla="*/ 123825 h 123825"/>
                <a:gd name="connsiteX4" fmla="*/ 152400 w 400050"/>
                <a:gd name="connsiteY4" fmla="*/ 28575 h 123825"/>
                <a:gd name="connsiteX5" fmla="*/ 200025 w 400050"/>
                <a:gd name="connsiteY5" fmla="*/ 100012 h 123825"/>
                <a:gd name="connsiteX6" fmla="*/ 257175 w 400050"/>
                <a:gd name="connsiteY6" fmla="*/ 33337 h 123825"/>
                <a:gd name="connsiteX7" fmla="*/ 290513 w 400050"/>
                <a:gd name="connsiteY7" fmla="*/ 90487 h 123825"/>
                <a:gd name="connsiteX8" fmla="*/ 342900 w 400050"/>
                <a:gd name="connsiteY8" fmla="*/ 38100 h 123825"/>
                <a:gd name="connsiteX9" fmla="*/ 366713 w 400050"/>
                <a:gd name="connsiteY9" fmla="*/ 95250 h 123825"/>
                <a:gd name="connsiteX10" fmla="*/ 400050 w 400050"/>
                <a:gd name="connsiteY10" fmla="*/ 47625 h 123825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97631 w 400050"/>
                <a:gd name="connsiteY3" fmla="*/ 95250 h 100012"/>
                <a:gd name="connsiteX4" fmla="*/ 152400 w 400050"/>
                <a:gd name="connsiteY4" fmla="*/ 28575 h 100012"/>
                <a:gd name="connsiteX5" fmla="*/ 200025 w 400050"/>
                <a:gd name="connsiteY5" fmla="*/ 100012 h 100012"/>
                <a:gd name="connsiteX6" fmla="*/ 257175 w 400050"/>
                <a:gd name="connsiteY6" fmla="*/ 33337 h 100012"/>
                <a:gd name="connsiteX7" fmla="*/ 290513 w 400050"/>
                <a:gd name="connsiteY7" fmla="*/ 90487 h 100012"/>
                <a:gd name="connsiteX8" fmla="*/ 342900 w 400050"/>
                <a:gd name="connsiteY8" fmla="*/ 38100 h 100012"/>
                <a:gd name="connsiteX9" fmla="*/ 366713 w 400050"/>
                <a:gd name="connsiteY9" fmla="*/ 95250 h 100012"/>
                <a:gd name="connsiteX10" fmla="*/ 400050 w 400050"/>
                <a:gd name="connsiteY10" fmla="*/ 47625 h 100012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83344 w 400050"/>
                <a:gd name="connsiteY3" fmla="*/ 23812 h 100012"/>
                <a:gd name="connsiteX4" fmla="*/ 97631 w 400050"/>
                <a:gd name="connsiteY4" fmla="*/ 95250 h 100012"/>
                <a:gd name="connsiteX5" fmla="*/ 152400 w 400050"/>
                <a:gd name="connsiteY5" fmla="*/ 28575 h 100012"/>
                <a:gd name="connsiteX6" fmla="*/ 200025 w 400050"/>
                <a:gd name="connsiteY6" fmla="*/ 100012 h 100012"/>
                <a:gd name="connsiteX7" fmla="*/ 257175 w 400050"/>
                <a:gd name="connsiteY7" fmla="*/ 33337 h 100012"/>
                <a:gd name="connsiteX8" fmla="*/ 290513 w 400050"/>
                <a:gd name="connsiteY8" fmla="*/ 90487 h 100012"/>
                <a:gd name="connsiteX9" fmla="*/ 342900 w 400050"/>
                <a:gd name="connsiteY9" fmla="*/ 38100 h 100012"/>
                <a:gd name="connsiteX10" fmla="*/ 366713 w 400050"/>
                <a:gd name="connsiteY10" fmla="*/ 95250 h 100012"/>
                <a:gd name="connsiteX11" fmla="*/ 400050 w 400050"/>
                <a:gd name="connsiteY11" fmla="*/ 47625 h 100012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97631 w 400050"/>
                <a:gd name="connsiteY4" fmla="*/ 71521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116681 w 400050"/>
                <a:gd name="connsiteY4" fmla="*/ 76283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81046"/>
                <a:gd name="connsiteX1" fmla="*/ 0 w 400050"/>
                <a:gd name="connsiteY1" fmla="*/ 14371 h 81046"/>
                <a:gd name="connsiteX2" fmla="*/ 57150 w 400050"/>
                <a:gd name="connsiteY2" fmla="*/ 45327 h 81046"/>
                <a:gd name="connsiteX3" fmla="*/ 83344 w 400050"/>
                <a:gd name="connsiteY3" fmla="*/ 83 h 81046"/>
                <a:gd name="connsiteX4" fmla="*/ 116681 w 400050"/>
                <a:gd name="connsiteY4" fmla="*/ 76283 h 81046"/>
                <a:gd name="connsiteX5" fmla="*/ 152400 w 400050"/>
                <a:gd name="connsiteY5" fmla="*/ 4846 h 81046"/>
                <a:gd name="connsiteX6" fmla="*/ 226219 w 400050"/>
                <a:gd name="connsiteY6" fmla="*/ 81046 h 81046"/>
                <a:gd name="connsiteX7" fmla="*/ 257175 w 400050"/>
                <a:gd name="connsiteY7" fmla="*/ 9608 h 81046"/>
                <a:gd name="connsiteX8" fmla="*/ 290513 w 400050"/>
                <a:gd name="connsiteY8" fmla="*/ 66758 h 81046"/>
                <a:gd name="connsiteX9" fmla="*/ 342900 w 400050"/>
                <a:gd name="connsiteY9" fmla="*/ 14371 h 81046"/>
                <a:gd name="connsiteX10" fmla="*/ 366713 w 400050"/>
                <a:gd name="connsiteY10" fmla="*/ 71521 h 81046"/>
                <a:gd name="connsiteX11" fmla="*/ 400050 w 400050"/>
                <a:gd name="connsiteY11" fmla="*/ 23896 h 81046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290513 w 400050"/>
                <a:gd name="connsiteY8" fmla="*/ 66758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300038 w 400050"/>
                <a:gd name="connsiteY8" fmla="*/ 76283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57150 w 400050"/>
                <a:gd name="connsiteY1" fmla="*/ 45327 h 83427"/>
                <a:gd name="connsiteX2" fmla="*/ 83344 w 400050"/>
                <a:gd name="connsiteY2" fmla="*/ 83 h 83427"/>
                <a:gd name="connsiteX3" fmla="*/ 116681 w 400050"/>
                <a:gd name="connsiteY3" fmla="*/ 76283 h 83427"/>
                <a:gd name="connsiteX4" fmla="*/ 152400 w 400050"/>
                <a:gd name="connsiteY4" fmla="*/ 4846 h 83427"/>
                <a:gd name="connsiteX5" fmla="*/ 211931 w 400050"/>
                <a:gd name="connsiteY5" fmla="*/ 83427 h 83427"/>
                <a:gd name="connsiteX6" fmla="*/ 257175 w 400050"/>
                <a:gd name="connsiteY6" fmla="*/ 9608 h 83427"/>
                <a:gd name="connsiteX7" fmla="*/ 300038 w 400050"/>
                <a:gd name="connsiteY7" fmla="*/ 76283 h 83427"/>
                <a:gd name="connsiteX8" fmla="*/ 342900 w 400050"/>
                <a:gd name="connsiteY8" fmla="*/ 14371 h 83427"/>
                <a:gd name="connsiteX9" fmla="*/ 366713 w 400050"/>
                <a:gd name="connsiteY9" fmla="*/ 71521 h 83427"/>
                <a:gd name="connsiteX10" fmla="*/ 400050 w 400050"/>
                <a:gd name="connsiteY10" fmla="*/ 23896 h 83427"/>
                <a:gd name="connsiteX0" fmla="*/ 0 w 342900"/>
                <a:gd name="connsiteY0" fmla="*/ 45327 h 83427"/>
                <a:gd name="connsiteX1" fmla="*/ 26194 w 342900"/>
                <a:gd name="connsiteY1" fmla="*/ 83 h 83427"/>
                <a:gd name="connsiteX2" fmla="*/ 59531 w 342900"/>
                <a:gd name="connsiteY2" fmla="*/ 76283 h 83427"/>
                <a:gd name="connsiteX3" fmla="*/ 95250 w 342900"/>
                <a:gd name="connsiteY3" fmla="*/ 4846 h 83427"/>
                <a:gd name="connsiteX4" fmla="*/ 154781 w 342900"/>
                <a:gd name="connsiteY4" fmla="*/ 83427 h 83427"/>
                <a:gd name="connsiteX5" fmla="*/ 200025 w 342900"/>
                <a:gd name="connsiteY5" fmla="*/ 9608 h 83427"/>
                <a:gd name="connsiteX6" fmla="*/ 242888 w 342900"/>
                <a:gd name="connsiteY6" fmla="*/ 76283 h 83427"/>
                <a:gd name="connsiteX7" fmla="*/ 285750 w 342900"/>
                <a:gd name="connsiteY7" fmla="*/ 14371 h 83427"/>
                <a:gd name="connsiteX8" fmla="*/ 309563 w 342900"/>
                <a:gd name="connsiteY8" fmla="*/ 71521 h 83427"/>
                <a:gd name="connsiteX9" fmla="*/ 342900 w 342900"/>
                <a:gd name="connsiteY9" fmla="*/ 23896 h 83427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73818 w 357187"/>
                <a:gd name="connsiteY2" fmla="*/ 76301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19063 w 357187"/>
                <a:gd name="connsiteY3" fmla="*/ 4862 h 83445"/>
                <a:gd name="connsiteX4" fmla="*/ 109537 w 357187"/>
                <a:gd name="connsiteY4" fmla="*/ 4864 h 83445"/>
                <a:gd name="connsiteX5" fmla="*/ 169068 w 357187"/>
                <a:gd name="connsiteY5" fmla="*/ 83445 h 83445"/>
                <a:gd name="connsiteX6" fmla="*/ 214312 w 357187"/>
                <a:gd name="connsiteY6" fmla="*/ 9626 h 83445"/>
                <a:gd name="connsiteX7" fmla="*/ 257175 w 357187"/>
                <a:gd name="connsiteY7" fmla="*/ 76301 h 83445"/>
                <a:gd name="connsiteX8" fmla="*/ 300037 w 357187"/>
                <a:gd name="connsiteY8" fmla="*/ 14389 h 83445"/>
                <a:gd name="connsiteX9" fmla="*/ 323850 w 357187"/>
                <a:gd name="connsiteY9" fmla="*/ 71539 h 83445"/>
                <a:gd name="connsiteX10" fmla="*/ 357187 w 357187"/>
                <a:gd name="connsiteY10" fmla="*/ 23914 h 83445"/>
                <a:gd name="connsiteX0" fmla="*/ 0 w 357187"/>
                <a:gd name="connsiteY0" fmla="*/ 35820 h 81064"/>
                <a:gd name="connsiteX1" fmla="*/ 40481 w 357187"/>
                <a:gd name="connsiteY1" fmla="*/ 101 h 81064"/>
                <a:gd name="connsiteX2" fmla="*/ 69055 w 357187"/>
                <a:gd name="connsiteY2" fmla="*/ 81064 h 81064"/>
                <a:gd name="connsiteX3" fmla="*/ 119063 w 357187"/>
                <a:gd name="connsiteY3" fmla="*/ 4862 h 81064"/>
                <a:gd name="connsiteX4" fmla="*/ 109537 w 357187"/>
                <a:gd name="connsiteY4" fmla="*/ 4864 h 81064"/>
                <a:gd name="connsiteX5" fmla="*/ 173831 w 357187"/>
                <a:gd name="connsiteY5" fmla="*/ 73920 h 81064"/>
                <a:gd name="connsiteX6" fmla="*/ 214312 w 357187"/>
                <a:gd name="connsiteY6" fmla="*/ 9626 h 81064"/>
                <a:gd name="connsiteX7" fmla="*/ 257175 w 357187"/>
                <a:gd name="connsiteY7" fmla="*/ 76301 h 81064"/>
                <a:gd name="connsiteX8" fmla="*/ 300037 w 357187"/>
                <a:gd name="connsiteY8" fmla="*/ 14389 h 81064"/>
                <a:gd name="connsiteX9" fmla="*/ 323850 w 357187"/>
                <a:gd name="connsiteY9" fmla="*/ 71539 h 81064"/>
                <a:gd name="connsiteX10" fmla="*/ 357187 w 357187"/>
                <a:gd name="connsiteY10" fmla="*/ 23914 h 81064"/>
                <a:gd name="connsiteX0" fmla="*/ 0 w 357187"/>
                <a:gd name="connsiteY0" fmla="*/ 35820 h 76301"/>
                <a:gd name="connsiteX1" fmla="*/ 40481 w 357187"/>
                <a:gd name="connsiteY1" fmla="*/ 101 h 76301"/>
                <a:gd name="connsiteX2" fmla="*/ 83342 w 357187"/>
                <a:gd name="connsiteY2" fmla="*/ 71539 h 76301"/>
                <a:gd name="connsiteX3" fmla="*/ 119063 w 357187"/>
                <a:gd name="connsiteY3" fmla="*/ 4862 h 76301"/>
                <a:gd name="connsiteX4" fmla="*/ 109537 w 357187"/>
                <a:gd name="connsiteY4" fmla="*/ 4864 h 76301"/>
                <a:gd name="connsiteX5" fmla="*/ 173831 w 357187"/>
                <a:gd name="connsiteY5" fmla="*/ 73920 h 76301"/>
                <a:gd name="connsiteX6" fmla="*/ 214312 w 357187"/>
                <a:gd name="connsiteY6" fmla="*/ 9626 h 76301"/>
                <a:gd name="connsiteX7" fmla="*/ 257175 w 357187"/>
                <a:gd name="connsiteY7" fmla="*/ 76301 h 76301"/>
                <a:gd name="connsiteX8" fmla="*/ 300037 w 357187"/>
                <a:gd name="connsiteY8" fmla="*/ 14389 h 76301"/>
                <a:gd name="connsiteX9" fmla="*/ 323850 w 357187"/>
                <a:gd name="connsiteY9" fmla="*/ 71539 h 76301"/>
                <a:gd name="connsiteX10" fmla="*/ 357187 w 357187"/>
                <a:gd name="connsiteY10" fmla="*/ 23914 h 76301"/>
                <a:gd name="connsiteX0" fmla="*/ 0 w 357187"/>
                <a:gd name="connsiteY0" fmla="*/ 38099 h 78580"/>
                <a:gd name="connsiteX1" fmla="*/ 40481 w 357187"/>
                <a:gd name="connsiteY1" fmla="*/ 2380 h 78580"/>
                <a:gd name="connsiteX2" fmla="*/ 83342 w 357187"/>
                <a:gd name="connsiteY2" fmla="*/ 73818 h 78580"/>
                <a:gd name="connsiteX3" fmla="*/ 119063 w 357187"/>
                <a:gd name="connsiteY3" fmla="*/ 7141 h 78580"/>
                <a:gd name="connsiteX4" fmla="*/ 123825 w 357187"/>
                <a:gd name="connsiteY4" fmla="*/ 0 h 78580"/>
                <a:gd name="connsiteX5" fmla="*/ 173831 w 357187"/>
                <a:gd name="connsiteY5" fmla="*/ 76199 h 78580"/>
                <a:gd name="connsiteX6" fmla="*/ 214312 w 357187"/>
                <a:gd name="connsiteY6" fmla="*/ 11905 h 78580"/>
                <a:gd name="connsiteX7" fmla="*/ 257175 w 357187"/>
                <a:gd name="connsiteY7" fmla="*/ 78580 h 78580"/>
                <a:gd name="connsiteX8" fmla="*/ 300037 w 357187"/>
                <a:gd name="connsiteY8" fmla="*/ 16668 h 78580"/>
                <a:gd name="connsiteX9" fmla="*/ 323850 w 357187"/>
                <a:gd name="connsiteY9" fmla="*/ 73818 h 78580"/>
                <a:gd name="connsiteX10" fmla="*/ 357187 w 357187"/>
                <a:gd name="connsiteY10" fmla="*/ 26193 h 78580"/>
                <a:gd name="connsiteX0" fmla="*/ 0 w 357187"/>
                <a:gd name="connsiteY0" fmla="*/ 35821 h 76302"/>
                <a:gd name="connsiteX1" fmla="*/ 40481 w 357187"/>
                <a:gd name="connsiteY1" fmla="*/ 102 h 76302"/>
                <a:gd name="connsiteX2" fmla="*/ 83342 w 357187"/>
                <a:gd name="connsiteY2" fmla="*/ 71540 h 76302"/>
                <a:gd name="connsiteX3" fmla="*/ 119063 w 357187"/>
                <a:gd name="connsiteY3" fmla="*/ 4863 h 76302"/>
                <a:gd name="connsiteX4" fmla="*/ 173831 w 357187"/>
                <a:gd name="connsiteY4" fmla="*/ 73921 h 76302"/>
                <a:gd name="connsiteX5" fmla="*/ 214312 w 357187"/>
                <a:gd name="connsiteY5" fmla="*/ 9627 h 76302"/>
                <a:gd name="connsiteX6" fmla="*/ 257175 w 357187"/>
                <a:gd name="connsiteY6" fmla="*/ 76302 h 76302"/>
                <a:gd name="connsiteX7" fmla="*/ 300037 w 357187"/>
                <a:gd name="connsiteY7" fmla="*/ 14390 h 76302"/>
                <a:gd name="connsiteX8" fmla="*/ 323850 w 357187"/>
                <a:gd name="connsiteY8" fmla="*/ 71540 h 76302"/>
                <a:gd name="connsiteX9" fmla="*/ 357187 w 357187"/>
                <a:gd name="connsiteY9" fmla="*/ 23915 h 76302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76202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5723 w 357187"/>
                <a:gd name="connsiteY2" fmla="*/ 69058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3821"/>
                <a:gd name="connsiteX1" fmla="*/ 40481 w 357187"/>
                <a:gd name="connsiteY1" fmla="*/ 2383 h 73821"/>
                <a:gd name="connsiteX2" fmla="*/ 85723 w 357187"/>
                <a:gd name="connsiteY2" fmla="*/ 69058 h 73821"/>
                <a:gd name="connsiteX3" fmla="*/ 135732 w 357187"/>
                <a:gd name="connsiteY3" fmla="*/ 0 h 73821"/>
                <a:gd name="connsiteX4" fmla="*/ 173831 w 357187"/>
                <a:gd name="connsiteY4" fmla="*/ 66677 h 73821"/>
                <a:gd name="connsiteX5" fmla="*/ 214312 w 357187"/>
                <a:gd name="connsiteY5" fmla="*/ 11908 h 73821"/>
                <a:gd name="connsiteX6" fmla="*/ 254794 w 357187"/>
                <a:gd name="connsiteY6" fmla="*/ 71439 h 73821"/>
                <a:gd name="connsiteX7" fmla="*/ 300037 w 357187"/>
                <a:gd name="connsiteY7" fmla="*/ 16671 h 73821"/>
                <a:gd name="connsiteX8" fmla="*/ 323850 w 357187"/>
                <a:gd name="connsiteY8" fmla="*/ 73821 h 73821"/>
                <a:gd name="connsiteX9" fmla="*/ 357187 w 357187"/>
                <a:gd name="connsiteY9" fmla="*/ 26196 h 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7187" h="73821">
                  <a:moveTo>
                    <a:pt x="0" y="38102"/>
                  </a:moveTo>
                  <a:cubicBezTo>
                    <a:pt x="0" y="40483"/>
                    <a:pt x="40481" y="2"/>
                    <a:pt x="40481" y="2383"/>
                  </a:cubicBezTo>
                  <a:lnTo>
                    <a:pt x="85723" y="69058"/>
                  </a:lnTo>
                  <a:cubicBezTo>
                    <a:pt x="98424" y="46039"/>
                    <a:pt x="123031" y="23019"/>
                    <a:pt x="135732" y="0"/>
                  </a:cubicBezTo>
                  <a:lnTo>
                    <a:pt x="173831" y="66677"/>
                  </a:lnTo>
                  <a:lnTo>
                    <a:pt x="214312" y="11908"/>
                  </a:lnTo>
                  <a:lnTo>
                    <a:pt x="254794" y="71439"/>
                  </a:lnTo>
                  <a:lnTo>
                    <a:pt x="300037" y="16671"/>
                  </a:lnTo>
                  <a:lnTo>
                    <a:pt x="323850" y="73821"/>
                  </a:lnTo>
                  <a:lnTo>
                    <a:pt x="357187" y="26196"/>
                  </a:lnTo>
                </a:path>
              </a:pathLst>
            </a:custGeom>
            <a:noFill/>
            <a:ln>
              <a:prstDash val="solid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Triangle isocèle 11"/>
            <p:cNvSpPr/>
            <p:nvPr/>
          </p:nvSpPr>
          <p:spPr>
            <a:xfrm flipV="1">
              <a:off x="3909889" y="1986731"/>
              <a:ext cx="151758" cy="72008"/>
            </a:xfrm>
            <a:prstGeom prst="triangle">
              <a:avLst/>
            </a:prstGeom>
            <a:gradFill>
              <a:gsLst>
                <a:gs pos="3000">
                  <a:schemeClr val="bg1">
                    <a:lumMod val="75000"/>
                  </a:schemeClr>
                </a:gs>
                <a:gs pos="58000">
                  <a:schemeClr val="tx1"/>
                </a:gs>
                <a:gs pos="39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Forme libre 12"/>
            <p:cNvSpPr/>
            <p:nvPr/>
          </p:nvSpPr>
          <p:spPr>
            <a:xfrm>
              <a:off x="3859189" y="1825724"/>
              <a:ext cx="259581" cy="171450"/>
            </a:xfrm>
            <a:custGeom>
              <a:avLst/>
              <a:gdLst>
                <a:gd name="connsiteX0" fmla="*/ 45244 w 309562"/>
                <a:gd name="connsiteY0" fmla="*/ 0 h 171450"/>
                <a:gd name="connsiteX1" fmla="*/ 264319 w 309562"/>
                <a:gd name="connsiteY1" fmla="*/ 2381 h 171450"/>
                <a:gd name="connsiteX2" fmla="*/ 307181 w 309562"/>
                <a:gd name="connsiteY2" fmla="*/ 35719 h 171450"/>
                <a:gd name="connsiteX3" fmla="*/ 264319 w 309562"/>
                <a:gd name="connsiteY3" fmla="*/ 66675 h 171450"/>
                <a:gd name="connsiteX4" fmla="*/ 309562 w 309562"/>
                <a:gd name="connsiteY4" fmla="*/ 92869 h 171450"/>
                <a:gd name="connsiteX5" fmla="*/ 266700 w 309562"/>
                <a:gd name="connsiteY5" fmla="*/ 119062 h 171450"/>
                <a:gd name="connsiteX6" fmla="*/ 309562 w 309562"/>
                <a:gd name="connsiteY6" fmla="*/ 147637 h 171450"/>
                <a:gd name="connsiteX7" fmla="*/ 264319 w 309562"/>
                <a:gd name="connsiteY7" fmla="*/ 159544 h 171450"/>
                <a:gd name="connsiteX8" fmla="*/ 14287 w 309562"/>
                <a:gd name="connsiteY8" fmla="*/ 171450 h 171450"/>
                <a:gd name="connsiteX9" fmla="*/ 38100 w 309562"/>
                <a:gd name="connsiteY9" fmla="*/ 150019 h 171450"/>
                <a:gd name="connsiteX10" fmla="*/ 0 w 309562"/>
                <a:gd name="connsiteY10" fmla="*/ 128587 h 171450"/>
                <a:gd name="connsiteX11" fmla="*/ 42862 w 309562"/>
                <a:gd name="connsiteY11" fmla="*/ 107156 h 171450"/>
                <a:gd name="connsiteX12" fmla="*/ 4762 w 309562"/>
                <a:gd name="connsiteY12" fmla="*/ 78581 h 171450"/>
                <a:gd name="connsiteX13" fmla="*/ 33337 w 309562"/>
                <a:gd name="connsiteY13" fmla="*/ 64294 h 171450"/>
                <a:gd name="connsiteX14" fmla="*/ 0 w 309562"/>
                <a:gd name="connsiteY14" fmla="*/ 38100 h 171450"/>
                <a:gd name="connsiteX15" fmla="*/ 45244 w 309562"/>
                <a:gd name="connsiteY1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" h="171450">
                  <a:moveTo>
                    <a:pt x="45244" y="0"/>
                  </a:moveTo>
                  <a:lnTo>
                    <a:pt x="264319" y="2381"/>
                  </a:lnTo>
                  <a:lnTo>
                    <a:pt x="307181" y="35719"/>
                  </a:lnTo>
                  <a:lnTo>
                    <a:pt x="264319" y="66675"/>
                  </a:lnTo>
                  <a:lnTo>
                    <a:pt x="309562" y="92869"/>
                  </a:lnTo>
                  <a:lnTo>
                    <a:pt x="266700" y="119062"/>
                  </a:lnTo>
                  <a:lnTo>
                    <a:pt x="309562" y="147637"/>
                  </a:lnTo>
                  <a:lnTo>
                    <a:pt x="264319" y="159544"/>
                  </a:lnTo>
                  <a:lnTo>
                    <a:pt x="14287" y="171450"/>
                  </a:lnTo>
                  <a:lnTo>
                    <a:pt x="38100" y="150019"/>
                  </a:lnTo>
                  <a:lnTo>
                    <a:pt x="0" y="128587"/>
                  </a:lnTo>
                  <a:lnTo>
                    <a:pt x="42862" y="107156"/>
                  </a:lnTo>
                  <a:lnTo>
                    <a:pt x="4762" y="78581"/>
                  </a:lnTo>
                  <a:lnTo>
                    <a:pt x="33337" y="64294"/>
                  </a:lnTo>
                  <a:lnTo>
                    <a:pt x="0" y="38100"/>
                  </a:lnTo>
                  <a:lnTo>
                    <a:pt x="45244" y="0"/>
                  </a:lnTo>
                  <a:close/>
                </a:path>
              </a:pathLst>
            </a:custGeom>
            <a:gradFill flip="none" rotWithShape="1">
              <a:gsLst>
                <a:gs pos="7000">
                  <a:schemeClr val="bg2">
                    <a:lumMod val="50000"/>
                  </a:schemeClr>
                </a:gs>
                <a:gs pos="56000">
                  <a:schemeClr val="bg2">
                    <a:lumMod val="90000"/>
                  </a:schemeClr>
                </a:gs>
                <a:gs pos="38000">
                  <a:schemeClr val="bg2">
                    <a:lumMod val="50000"/>
                  </a:schemeClr>
                </a:gs>
                <a:gs pos="21000">
                  <a:schemeClr val="bg2">
                    <a:lumMod val="75000"/>
                  </a:schemeClr>
                </a:gs>
                <a:gs pos="90000">
                  <a:schemeClr val="bg2">
                    <a:lumMod val="50000"/>
                  </a:schemeClr>
                </a:gs>
                <a:gs pos="44000">
                  <a:schemeClr val="bg2">
                    <a:lumMod val="50000"/>
                  </a:schemeClr>
                </a:gs>
                <a:gs pos="81000">
                  <a:schemeClr val="bg2">
                    <a:lumMod val="90000"/>
                  </a:schemeClr>
                </a:gs>
                <a:gs pos="65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/>
            <p:cNvSpPr/>
            <p:nvPr/>
          </p:nvSpPr>
          <p:spPr>
            <a:xfrm>
              <a:off x="3970319" y="2035879"/>
              <a:ext cx="45719" cy="36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5" name="Connecteur droit avec flèche 14"/>
          <p:cNvCxnSpPr/>
          <p:nvPr>
            <p:custDataLst>
              <p:tags r:id="rId6"/>
            </p:custDataLst>
          </p:nvPr>
        </p:nvCxnSpPr>
        <p:spPr>
          <a:xfrm>
            <a:off x="4620893" y="4272267"/>
            <a:ext cx="17449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>
            <p:custDataLst>
              <p:tags r:id="rId7"/>
            </p:custDataLst>
          </p:nvPr>
        </p:nvCxnSpPr>
        <p:spPr>
          <a:xfrm flipH="1" flipV="1">
            <a:off x="5891735" y="6648531"/>
            <a:ext cx="17449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/>
          <p:cNvSpPr/>
          <p:nvPr>
            <p:custDataLst>
              <p:tags r:id="rId8"/>
            </p:custDataLst>
          </p:nvPr>
        </p:nvSpPr>
        <p:spPr>
          <a:xfrm rot="5400000">
            <a:off x="7763696" y="4726766"/>
            <a:ext cx="1071604" cy="1329980"/>
          </a:xfrm>
          <a:prstGeom prst="ellipse">
            <a:avLst/>
          </a:prstGeom>
          <a:gradFill>
            <a:gsLst>
              <a:gs pos="100000">
                <a:schemeClr val="bg1"/>
              </a:gs>
              <a:gs pos="49000">
                <a:srgbClr val="FFFF00">
                  <a:alpha val="72000"/>
                </a:srgbClr>
              </a:gs>
              <a:gs pos="1000">
                <a:srgbClr val="FFFF00">
                  <a:alpha val="14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glow rad="1066800">
              <a:srgbClr val="FFFF00">
                <a:alpha val="54000"/>
              </a:srgbClr>
            </a:glow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orme libre 17"/>
          <p:cNvSpPr/>
          <p:nvPr>
            <p:custDataLst>
              <p:tags r:id="rId9"/>
            </p:custDataLst>
          </p:nvPr>
        </p:nvSpPr>
        <p:spPr>
          <a:xfrm rot="608652">
            <a:off x="8273907" y="5060349"/>
            <a:ext cx="227055" cy="735283"/>
          </a:xfrm>
          <a:custGeom>
            <a:avLst/>
            <a:gdLst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19050 w 276225"/>
              <a:gd name="connsiteY2" fmla="*/ 195263 h 971550"/>
              <a:gd name="connsiteX3" fmla="*/ 195262 w 276225"/>
              <a:gd name="connsiteY3" fmla="*/ 304800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195262 w 276225"/>
              <a:gd name="connsiteY3" fmla="*/ 304800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208775 w 276225"/>
              <a:gd name="connsiteY3" fmla="*/ 334037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208775 w 276225"/>
              <a:gd name="connsiteY3" fmla="*/ 334037 h 971550"/>
              <a:gd name="connsiteX4" fmla="*/ 59528 w 276225"/>
              <a:gd name="connsiteY4" fmla="*/ 480800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0487 w 247650"/>
              <a:gd name="connsiteY6" fmla="*/ 619125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111637 w 247650"/>
              <a:gd name="connsiteY6" fmla="*/ 625948 h 971550"/>
              <a:gd name="connsiteX7" fmla="*/ 90487 w 247650"/>
              <a:gd name="connsiteY7" fmla="*/ 619125 h 971550"/>
              <a:gd name="connsiteX8" fmla="*/ 237553 w 247650"/>
              <a:gd name="connsiteY8" fmla="*/ 792573 h 971550"/>
              <a:gd name="connsiteX9" fmla="*/ 128587 w 247650"/>
              <a:gd name="connsiteY9" fmla="*/ 881063 h 971550"/>
              <a:gd name="connsiteX10" fmla="*/ 247650 w 247650"/>
              <a:gd name="connsiteY10" fmla="*/ 971550 h 971550"/>
              <a:gd name="connsiteX11" fmla="*/ 247650 w 247650"/>
              <a:gd name="connsiteY11" fmla="*/ 971550 h 971550"/>
              <a:gd name="connsiteX12" fmla="*/ 242887 w 247650"/>
              <a:gd name="connsiteY12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0487 w 247650"/>
              <a:gd name="connsiteY6" fmla="*/ 619125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07273 w 247650"/>
              <a:gd name="connsiteY5" fmla="*/ 576258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16260 h 987810"/>
              <a:gd name="connsiteX1" fmla="*/ 79463 w 247650"/>
              <a:gd name="connsiteY1" fmla="*/ 0 h 987810"/>
              <a:gd name="connsiteX2" fmla="*/ 157162 w 247650"/>
              <a:gd name="connsiteY2" fmla="*/ 97223 h 987810"/>
              <a:gd name="connsiteX3" fmla="*/ 21556 w 247650"/>
              <a:gd name="connsiteY3" fmla="*/ 230418 h 987810"/>
              <a:gd name="connsiteX4" fmla="*/ 208775 w 247650"/>
              <a:gd name="connsiteY4" fmla="*/ 350297 h 987810"/>
              <a:gd name="connsiteX5" fmla="*/ 59528 w 247650"/>
              <a:gd name="connsiteY5" fmla="*/ 497060 h 987810"/>
              <a:gd name="connsiteX6" fmla="*/ 207273 w 247650"/>
              <a:gd name="connsiteY6" fmla="*/ 592518 h 987810"/>
              <a:gd name="connsiteX7" fmla="*/ 99183 w 247650"/>
              <a:gd name="connsiteY7" fmla="*/ 737281 h 987810"/>
              <a:gd name="connsiteX8" fmla="*/ 237553 w 247650"/>
              <a:gd name="connsiteY8" fmla="*/ 808833 h 987810"/>
              <a:gd name="connsiteX9" fmla="*/ 128587 w 247650"/>
              <a:gd name="connsiteY9" fmla="*/ 897323 h 987810"/>
              <a:gd name="connsiteX10" fmla="*/ 247650 w 247650"/>
              <a:gd name="connsiteY10" fmla="*/ 987810 h 987810"/>
              <a:gd name="connsiteX11" fmla="*/ 247650 w 247650"/>
              <a:gd name="connsiteY11" fmla="*/ 987810 h 987810"/>
              <a:gd name="connsiteX12" fmla="*/ 242887 w 247650"/>
              <a:gd name="connsiteY12" fmla="*/ 987810 h 987810"/>
              <a:gd name="connsiteX0" fmla="*/ 57907 w 226094"/>
              <a:gd name="connsiteY0" fmla="*/ 0 h 987810"/>
              <a:gd name="connsiteX1" fmla="*/ 135606 w 226094"/>
              <a:gd name="connsiteY1" fmla="*/ 97223 h 987810"/>
              <a:gd name="connsiteX2" fmla="*/ 0 w 226094"/>
              <a:gd name="connsiteY2" fmla="*/ 230418 h 987810"/>
              <a:gd name="connsiteX3" fmla="*/ 187219 w 226094"/>
              <a:gd name="connsiteY3" fmla="*/ 350297 h 987810"/>
              <a:gd name="connsiteX4" fmla="*/ 37972 w 226094"/>
              <a:gd name="connsiteY4" fmla="*/ 497060 h 987810"/>
              <a:gd name="connsiteX5" fmla="*/ 185717 w 226094"/>
              <a:gd name="connsiteY5" fmla="*/ 592518 h 987810"/>
              <a:gd name="connsiteX6" fmla="*/ 77627 w 226094"/>
              <a:gd name="connsiteY6" fmla="*/ 737281 h 987810"/>
              <a:gd name="connsiteX7" fmla="*/ 215997 w 226094"/>
              <a:gd name="connsiteY7" fmla="*/ 808833 h 987810"/>
              <a:gd name="connsiteX8" fmla="*/ 107031 w 226094"/>
              <a:gd name="connsiteY8" fmla="*/ 897323 h 987810"/>
              <a:gd name="connsiteX9" fmla="*/ 226094 w 226094"/>
              <a:gd name="connsiteY9" fmla="*/ 987810 h 987810"/>
              <a:gd name="connsiteX10" fmla="*/ 226094 w 226094"/>
              <a:gd name="connsiteY10" fmla="*/ 987810 h 987810"/>
              <a:gd name="connsiteX11" fmla="*/ 221331 w 226094"/>
              <a:gd name="connsiteY11" fmla="*/ 987810 h 987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094" h="987810">
                <a:moveTo>
                  <a:pt x="57907" y="0"/>
                </a:moveTo>
                <a:lnTo>
                  <a:pt x="135606" y="97223"/>
                </a:lnTo>
                <a:lnTo>
                  <a:pt x="0" y="230418"/>
                </a:lnTo>
                <a:lnTo>
                  <a:pt x="187219" y="350297"/>
                </a:lnTo>
                <a:lnTo>
                  <a:pt x="37972" y="497060"/>
                </a:lnTo>
                <a:lnTo>
                  <a:pt x="185717" y="592518"/>
                </a:lnTo>
                <a:cubicBezTo>
                  <a:pt x="190877" y="615572"/>
                  <a:pt x="116477" y="668966"/>
                  <a:pt x="77627" y="737281"/>
                </a:cubicBezTo>
                <a:lnTo>
                  <a:pt x="215997" y="808833"/>
                </a:lnTo>
                <a:lnTo>
                  <a:pt x="107031" y="897323"/>
                </a:lnTo>
                <a:lnTo>
                  <a:pt x="226094" y="987810"/>
                </a:lnTo>
                <a:lnTo>
                  <a:pt x="226094" y="987810"/>
                </a:lnTo>
                <a:lnTo>
                  <a:pt x="221331" y="987810"/>
                </a:lnTo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>
            <p:custDataLst>
              <p:tags r:id="rId10"/>
            </p:custDataLst>
          </p:nvPr>
        </p:nvSpPr>
        <p:spPr>
          <a:xfrm>
            <a:off x="3700814" y="4676053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>
            <p:custDataLst>
              <p:tags r:id="rId11"/>
            </p:custDataLst>
          </p:nvPr>
        </p:nvSpPr>
        <p:spPr>
          <a:xfrm>
            <a:off x="3716339" y="4697017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>
            <p:custDataLst>
              <p:tags r:id="rId12"/>
            </p:custDataLst>
          </p:nvPr>
        </p:nvSpPr>
        <p:spPr>
          <a:xfrm>
            <a:off x="3700814" y="4697016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>
            <p:custDataLst>
              <p:tags r:id="rId13"/>
            </p:custDataLst>
          </p:nvPr>
        </p:nvSpPr>
        <p:spPr>
          <a:xfrm>
            <a:off x="3716339" y="4688716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Cylindre 22"/>
          <p:cNvSpPr/>
          <p:nvPr>
            <p:custDataLst>
              <p:tags r:id="rId14"/>
            </p:custDataLst>
          </p:nvPr>
        </p:nvSpPr>
        <p:spPr>
          <a:xfrm>
            <a:off x="3391482" y="4697017"/>
            <a:ext cx="719447" cy="1598772"/>
          </a:xfrm>
          <a:prstGeom prst="can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bg2">
                  <a:lumMod val="10000"/>
                </a:schemeClr>
              </a:gs>
              <a:gs pos="100000">
                <a:schemeClr val="bg2">
                  <a:lumMod val="25000"/>
                </a:schemeClr>
              </a:gs>
            </a:gsLst>
            <a:lin ang="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Cylindre 23"/>
          <p:cNvSpPr/>
          <p:nvPr>
            <p:custDataLst>
              <p:tags r:id="rId15"/>
            </p:custDataLst>
          </p:nvPr>
        </p:nvSpPr>
        <p:spPr>
          <a:xfrm>
            <a:off x="3674490" y="4634848"/>
            <a:ext cx="153431" cy="107737"/>
          </a:xfrm>
          <a:prstGeom prst="can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2">
                  <a:lumMod val="25000"/>
                </a:schemeClr>
              </a:gs>
            </a:gsLst>
            <a:lin ang="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Cylindre 24"/>
          <p:cNvSpPr/>
          <p:nvPr>
            <p:custDataLst>
              <p:tags r:id="rId16"/>
            </p:custDataLst>
          </p:nvPr>
        </p:nvSpPr>
        <p:spPr>
          <a:xfrm>
            <a:off x="3391483" y="4711694"/>
            <a:ext cx="719446" cy="1598772"/>
          </a:xfrm>
          <a:prstGeom prst="can">
            <a:avLst/>
          </a:prstGeom>
          <a:gradFill flip="none" rotWithShape="1">
            <a:gsLst>
              <a:gs pos="0">
                <a:srgbClr val="FF0000">
                  <a:alpha val="56000"/>
                </a:srgbClr>
              </a:gs>
              <a:gs pos="50000">
                <a:srgbClr val="C00000">
                  <a:alpha val="37000"/>
                </a:srgbClr>
              </a:gs>
              <a:gs pos="100000">
                <a:srgbClr val="FF0000">
                  <a:alpha val="17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35380" y="3645024"/>
            <a:ext cx="3203848" cy="1849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en Watt:</a:t>
            </a:r>
          </a:p>
          <a:p>
            <a:pPr marL="0" indent="0" algn="ctr">
              <a:buNone/>
            </a:pP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U.I 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Produit de la tension d’alimentation en volt avec le courant qui traverse un récepteur en ampère (puissance consommée), ou produite par un générateur, au rendement près. </a:t>
            </a:r>
            <a:endParaRPr lang="fr-FR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>
            <p:custDataLst>
              <p:tags r:id="rId18"/>
            </p:custDataLst>
          </p:nvPr>
        </p:nvSpPr>
        <p:spPr>
          <a:xfrm>
            <a:off x="3563888" y="4914940"/>
            <a:ext cx="4074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/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fr-FR" sz="20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necteur droit avec flèche 27"/>
          <p:cNvCxnSpPr/>
          <p:nvPr>
            <p:custDataLst>
              <p:tags r:id="rId19"/>
            </p:custDataLst>
          </p:nvPr>
        </p:nvCxnSpPr>
        <p:spPr>
          <a:xfrm flipV="1">
            <a:off x="4494824" y="4555623"/>
            <a:ext cx="0" cy="192593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>
            <p:custDataLst>
              <p:tags r:id="rId20"/>
            </p:custDataLst>
          </p:nvPr>
        </p:nvSpPr>
        <p:spPr>
          <a:xfrm>
            <a:off x="5930777" y="6178539"/>
            <a:ext cx="3694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Rectangle 30"/>
          <p:cNvSpPr/>
          <p:nvPr>
            <p:custDataLst>
              <p:tags r:id="rId21"/>
            </p:custDataLst>
          </p:nvPr>
        </p:nvSpPr>
        <p:spPr>
          <a:xfrm>
            <a:off x="4465793" y="5163936"/>
            <a:ext cx="559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2" name="Connecteur droit avec flèche 31"/>
          <p:cNvCxnSpPr/>
          <p:nvPr>
            <p:custDataLst>
              <p:tags r:id="rId22"/>
            </p:custDataLst>
          </p:nvPr>
        </p:nvCxnSpPr>
        <p:spPr>
          <a:xfrm flipV="1">
            <a:off x="6762770" y="4508400"/>
            <a:ext cx="0" cy="192593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>
            <p:custDataLst>
              <p:tags r:id="rId23"/>
            </p:custDataLst>
          </p:nvPr>
        </p:nvSpPr>
        <p:spPr>
          <a:xfrm>
            <a:off x="6208557" y="5141748"/>
            <a:ext cx="559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Rectangle 33"/>
          <p:cNvSpPr/>
          <p:nvPr>
            <p:custDataLst>
              <p:tags r:id="rId24"/>
            </p:custDataLst>
          </p:nvPr>
        </p:nvSpPr>
        <p:spPr>
          <a:xfrm>
            <a:off x="4716016" y="3933056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Rectangle 34"/>
          <p:cNvSpPr/>
          <p:nvPr>
            <p:custDataLst>
              <p:tags r:id="rId25"/>
            </p:custDataLst>
          </p:nvPr>
        </p:nvSpPr>
        <p:spPr>
          <a:xfrm>
            <a:off x="3239228" y="3933056"/>
            <a:ext cx="5824491" cy="27508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fr-FR" dirty="0" smtClean="0">
                <a:solidFill>
                  <a:schemeClr val="tx1"/>
                </a:solidFill>
              </a:rPr>
              <a:t> click</a:t>
            </a:r>
            <a:endParaRPr lang="fr-FR" dirty="0">
              <a:solidFill>
                <a:schemeClr val="tx1"/>
              </a:solidFill>
            </a:endParaRPr>
          </a:p>
        </p:txBody>
      </p:sp>
      <p:grpSp>
        <p:nvGrpSpPr>
          <p:cNvPr id="39" name="Groupe 38"/>
          <p:cNvGrpSpPr/>
          <p:nvPr>
            <p:custDataLst>
              <p:tags r:id="rId26"/>
            </p:custDataLst>
          </p:nvPr>
        </p:nvGrpSpPr>
        <p:grpSpPr>
          <a:xfrm>
            <a:off x="5459438" y="4140535"/>
            <a:ext cx="504056" cy="332960"/>
            <a:chOff x="5610829" y="3532550"/>
            <a:chExt cx="504056" cy="332960"/>
          </a:xfrm>
        </p:grpSpPr>
        <p:sp useBgFill="1">
          <p:nvSpPr>
            <p:cNvPr id="38" name="Rectangle 37"/>
            <p:cNvSpPr/>
            <p:nvPr/>
          </p:nvSpPr>
          <p:spPr>
            <a:xfrm>
              <a:off x="5652120" y="3532550"/>
              <a:ext cx="455396" cy="25649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7" name="Connecteur droit 36"/>
            <p:cNvCxnSpPr/>
            <p:nvPr/>
          </p:nvCxnSpPr>
          <p:spPr>
            <a:xfrm flipH="1">
              <a:off x="5610829" y="3649486"/>
              <a:ext cx="504056" cy="21602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2203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9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0" presetClass="pat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00434 -0.02291 L 0.01337 -0.04676 L 0.02899 -0.05972 L 0.04618 -0.06365 L 0.33941 -0.06365 L 0.3566 -0.05578 L 0.36858 -0.0449 L 0.37674 -0.02083 L 0.3776 0.00602 L 0.3776 0.10348 L 0.43056 0.08959 L 0.44167 0.09051 L 0.46701 0.07269 L 0.4842 0.04977 L 0.50139 0.03889 L 0.50972 0.04885 L 0.51563 0.06065 L 0.50226 0.07454 L 0.51632 0.09051 L 0.50365 0.10255 L 0.51563 0.11644 L 0.50139 0.12824 L 0.51267 0.14329 L 0.50226 0.14931 L 0.50972 0.1632 L 0.50139 0.16713 L 0.49323 0.16505 L 0.4842 0.15625 L 0.46337 0.1294 L 0.43802 0.11829 L 0.42986 0.12037 L 0.41406 0.13125 C 0.41389 0.16436 0.41337 0.23079 0.41337 0.23102 L 0.40972 0.25278 L 0.40069 0.26667 L 0.39028 0.2757 L 0.37899 0.28264 C 0.34983 0.28079 0.11094 0.28334 0.05052 0.28079 L 0.0349 0.27894 L 0.01632 0.2676 L 0.00885 0.25278 L 0.00278 0.23403 L 0.00069 0.00996 " pathEditMode="relative" rAng="0" ptsTypes="AAAAAAAAAAAAAAAAAAAAAAAAAAAAAAAAfAAAAfAAAAAA">
                                      <p:cBhvr>
                                        <p:cTn id="106" dur="4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16" y="10972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0" presetClass="path" presetSubtype="0" repeatCount="1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-4.07407E-6 L 0.00434 -0.02291 L 0.01337 -0.04676 L 0.02899 -0.05972 L 0.04618 -0.06365 L 0.33941 -0.06365 L 0.3566 -0.05578 L 0.36858 -0.0449 L 0.37674 -0.02083 L 0.3776 0.00602 L 0.3776 0.10348 L 0.43056 0.08959 L 0.44167 0.09051 L 0.46701 0.07269 L 0.4842 0.04977 L 0.50139 0.03889 L 0.50972 0.04885 L 0.51563 0.06065 L 0.50226 0.07454 L 0.51632 0.09051 L 0.50365 0.10255 L 0.51563 0.11644 L 0.50139 0.12824 L 0.51267 0.14329 L 0.50226 0.14931 L 0.50972 0.1632 L 0.50139 0.16713 L 0.49323 0.16505 L 0.4842 0.15625 L 0.46337 0.1294 L 0.43802 0.11829 L 0.42986 0.12037 L 0.41406 0.13125 C 0.41389 0.16436 0.41337 0.23079 0.41337 0.23102 L 0.40972 0.25278 L 0.40069 0.26667 L 0.39028 0.2757 L 0.37899 0.28264 C 0.34983 0.28079 0.11094 0.28334 0.05052 0.28079 L 0.0349 0.27894 L 0.01632 0.2676 L 0.00885 0.25278 L 0.00278 0.23403 L 0.00069 0.00996 " pathEditMode="relative" rAng="0" ptsTypes="AAAAAAAAAAAAAAAAAAAAAAAAAAAAAAAAfAAAAfAAAAAA">
                                      <p:cBhvr>
                                        <p:cTn id="111" dur="4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16" y="10972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0" presetClass="path" presetSubtype="0" repeatCount="1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-4.07407E-6 L 0.00434 -0.02291 L 0.01337 -0.04676 L 0.02899 -0.05972 L 0.04618 -0.06365 L 0.33941 -0.06365 L 0.3566 -0.05578 L 0.36858 -0.0449 L 0.37674 -0.02083 L 0.3776 0.00602 L 0.3776 0.10348 L 0.43056 0.08959 L 0.44167 0.09051 L 0.46701 0.07269 L 0.4842 0.04977 L 0.50139 0.03889 L 0.50972 0.04885 L 0.51563 0.06065 L 0.50226 0.07454 L 0.51632 0.09051 L 0.50365 0.10255 L 0.51563 0.11644 L 0.50139 0.12824 L 0.51267 0.14329 L 0.50226 0.14931 L 0.50972 0.1632 L 0.50139 0.16713 L 0.49323 0.16505 L 0.4842 0.15625 L 0.46337 0.1294 L 0.43802 0.11829 L 0.42986 0.12037 L 0.41406 0.13125 C 0.41389 0.16436 0.41337 0.23079 0.41337 0.23102 L 0.40972 0.25278 L 0.40069 0.26667 L 0.39028 0.2757 L 0.37899 0.28264 C 0.34983 0.28079 0.11094 0.28334 0.05052 0.28079 L 0.0349 0.27894 L 0.01632 0.2676 L 0.00885 0.25278 L 0.00278 0.23403 L 0.00069 0.00996 " pathEditMode="relative" rAng="0" ptsTypes="AAAAAAAAAAAAAAAAAAAAAAAAAAAAAAAAfAAAAfAAAAAA">
                                      <p:cBhvr>
                                        <p:cTn id="116" dur="4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16" y="10972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0" presetClass="path" presetSubtype="0" repeatCount="1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 -4.07407E-6 L 0.00434 -0.02291 L 0.01337 -0.04676 L 0.02899 -0.05972 L 0.04618 -0.06365 L 0.33941 -0.06365 L 0.3566 -0.05578 L 0.36858 -0.0449 L 0.37674 -0.02083 L 0.3776 0.00602 L 0.3776 0.10348 L 0.43056 0.08959 L 0.44167 0.09051 L 0.46701 0.07269 L 0.4842 0.04977 L 0.50139 0.03889 L 0.50972 0.04885 L 0.51563 0.06065 L 0.50226 0.07454 L 0.51632 0.09051 L 0.50365 0.10255 L 0.51563 0.11644 L 0.50139 0.12824 L 0.51267 0.14329 L 0.50226 0.14931 L 0.50972 0.1632 L 0.50139 0.16713 L 0.49323 0.16505 L 0.4842 0.15625 L 0.46337 0.1294 L 0.43802 0.11829 L 0.42986 0.12037 L 0.41406 0.13125 C 0.41389 0.16436 0.41337 0.23079 0.41337 0.23102 L 0.40972 0.25278 L 0.40069 0.26667 L 0.39028 0.2757 L 0.37899 0.28264 C 0.34983 0.28079 0.11094 0.28334 0.05052 0.28079 L 0.0349 0.27894 L 0.01632 0.2676 L 0.00885 0.25278 L 0.00278 0.23403 L 0.00069 0.00996 " pathEditMode="relative" rAng="0" ptsTypes="AAAAAAAAAAAAAAAAAAAAAAAAAAAAAAAAfAAAAfAAAAAA">
                                      <p:cBhvr>
                                        <p:cTn id="121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16" y="10972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36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6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65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1" nodeType="withEffect">
                                  <p:stCondLst>
                                    <p:cond delay="3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6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6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300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4" grpId="0" animBg="1"/>
      <p:bldP spid="25" grpId="0" animBg="1"/>
      <p:bldP spid="26" grpId="0"/>
      <p:bldP spid="27" grpId="0"/>
      <p:bldP spid="30" grpId="0"/>
      <p:bldP spid="31" grpId="0"/>
      <p:bldP spid="33" grpId="0"/>
      <p:bldP spid="34" grpId="0"/>
      <p:bldP spid="35" grpId="0" animBg="1"/>
      <p:bldP spid="35" grpId="1" animBg="1"/>
      <p:bldP spid="35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-27384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en continu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16024" y="1412776"/>
            <a:ext cx="8604448" cy="190080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Calculons le courant dans ce circuit, pour pouvoir par exemple, choisir un fusible approprié.</a:t>
            </a:r>
            <a:endParaRPr lang="fr-FR" sz="20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Sachant que le générateur alimente le circuit en 12V, et que la lampe est marquée pour une consommation de 5W.</a:t>
            </a:r>
          </a:p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considère la chute de tension dans les fils comme négligeable.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à coins arrondis 3"/>
          <p:cNvSpPr/>
          <p:nvPr>
            <p:custDataLst>
              <p:tags r:id="rId3"/>
            </p:custDataLst>
          </p:nvPr>
        </p:nvSpPr>
        <p:spPr>
          <a:xfrm>
            <a:off x="3751205" y="3995822"/>
            <a:ext cx="3425552" cy="2376264"/>
          </a:xfrm>
          <a:prstGeom prst="round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²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90"/>
          <a:stretch/>
        </p:blipFill>
        <p:spPr>
          <a:xfrm>
            <a:off x="3752417" y="5122928"/>
            <a:ext cx="3779208" cy="1269987"/>
          </a:xfrm>
          <a:prstGeom prst="rect">
            <a:avLst/>
          </a:prstGeom>
        </p:spPr>
      </p:pic>
      <p:grpSp>
        <p:nvGrpSpPr>
          <p:cNvPr id="6" name="Groupe 5"/>
          <p:cNvGrpSpPr/>
          <p:nvPr>
            <p:custDataLst>
              <p:tags r:id="rId5"/>
            </p:custDataLst>
          </p:nvPr>
        </p:nvGrpSpPr>
        <p:grpSpPr>
          <a:xfrm rot="5400000">
            <a:off x="7502886" y="4258259"/>
            <a:ext cx="1071604" cy="1795029"/>
            <a:chOff x="3733740" y="1197198"/>
            <a:chExt cx="504056" cy="874681"/>
          </a:xfrm>
        </p:grpSpPr>
        <p:sp>
          <p:nvSpPr>
            <p:cNvPr id="7" name="Ellipse 6"/>
            <p:cNvSpPr/>
            <p:nvPr/>
          </p:nvSpPr>
          <p:spPr>
            <a:xfrm>
              <a:off x="3733740" y="1197198"/>
              <a:ext cx="504056" cy="64807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66000"/>
                  </a:schemeClr>
                </a:gs>
                <a:gs pos="49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à coins arrondis 7"/>
            <p:cNvSpPr/>
            <p:nvPr/>
          </p:nvSpPr>
          <p:spPr>
            <a:xfrm>
              <a:off x="3805748" y="1413222"/>
              <a:ext cx="360040" cy="108012"/>
            </a:xfrm>
            <a:prstGeom prst="roundRect">
              <a:avLst/>
            </a:prstGeom>
            <a:gradFill flip="none" rotWithShape="1">
              <a:gsLst>
                <a:gs pos="41000">
                  <a:schemeClr val="accent1">
                    <a:tint val="66000"/>
                    <a:satMod val="160000"/>
                    <a:alpha val="35000"/>
                  </a:schemeClr>
                </a:gs>
                <a:gs pos="93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lin ang="5400000" scaled="0"/>
              <a:tileRect/>
            </a:gradFill>
            <a:ln w="3175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Forme libre 8"/>
            <p:cNvSpPr/>
            <p:nvPr/>
          </p:nvSpPr>
          <p:spPr>
            <a:xfrm>
              <a:off x="3784636" y="1463982"/>
              <a:ext cx="16104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520 w 162517"/>
                <a:gd name="connsiteY0" fmla="*/ 0 h 361848"/>
                <a:gd name="connsiteX1" fmla="*/ 9295 w 162517"/>
                <a:gd name="connsiteY1" fmla="*/ 83127 h 361848"/>
                <a:gd name="connsiteX2" fmla="*/ 137146 w 162517"/>
                <a:gd name="connsiteY2" fmla="*/ 234634 h 361848"/>
                <a:gd name="connsiteX3" fmla="*/ 155990 w 162517"/>
                <a:gd name="connsiteY3" fmla="*/ 361848 h 361848"/>
                <a:gd name="connsiteX0" fmla="*/ 20820 w 159984"/>
                <a:gd name="connsiteY0" fmla="*/ 0 h 361848"/>
                <a:gd name="connsiteX1" fmla="*/ 8595 w 159984"/>
                <a:gd name="connsiteY1" fmla="*/ 83127 h 361848"/>
                <a:gd name="connsiteX2" fmla="*/ 126984 w 159984"/>
                <a:gd name="connsiteY2" fmla="*/ 236999 h 361848"/>
                <a:gd name="connsiteX3" fmla="*/ 155290 w 159984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84" h="361848">
                  <a:moveTo>
                    <a:pt x="20820" y="0"/>
                  </a:moveTo>
                  <a:cubicBezTo>
                    <a:pt x="3298" y="22208"/>
                    <a:pt x="-9099" y="43627"/>
                    <a:pt x="8595" y="83127"/>
                  </a:cubicBezTo>
                  <a:cubicBezTo>
                    <a:pt x="26289" y="122627"/>
                    <a:pt x="102535" y="190546"/>
                    <a:pt x="126984" y="236999"/>
                  </a:cubicBezTo>
                  <a:cubicBezTo>
                    <a:pt x="151433" y="283452"/>
                    <a:pt x="168737" y="320284"/>
                    <a:pt x="15529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Forme libre 9"/>
            <p:cNvSpPr/>
            <p:nvPr/>
          </p:nvSpPr>
          <p:spPr>
            <a:xfrm flipH="1">
              <a:off x="4024756" y="1467228"/>
              <a:ext cx="16219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870 w 164235"/>
                <a:gd name="connsiteY0" fmla="*/ 0 h 361848"/>
                <a:gd name="connsiteX1" fmla="*/ 9645 w 164235"/>
                <a:gd name="connsiteY1" fmla="*/ 83127 h 361848"/>
                <a:gd name="connsiteX2" fmla="*/ 142227 w 164235"/>
                <a:gd name="connsiteY2" fmla="*/ 229903 h 361848"/>
                <a:gd name="connsiteX3" fmla="*/ 156340 w 164235"/>
                <a:gd name="connsiteY3" fmla="*/ 361848 h 361848"/>
                <a:gd name="connsiteX0" fmla="*/ 21170 w 161126"/>
                <a:gd name="connsiteY0" fmla="*/ 0 h 361848"/>
                <a:gd name="connsiteX1" fmla="*/ 8945 w 161126"/>
                <a:gd name="connsiteY1" fmla="*/ 83127 h 361848"/>
                <a:gd name="connsiteX2" fmla="*/ 132065 w 161126"/>
                <a:gd name="connsiteY2" fmla="*/ 220441 h 361848"/>
                <a:gd name="connsiteX3" fmla="*/ 155640 w 161126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26" h="361848">
                  <a:moveTo>
                    <a:pt x="21170" y="0"/>
                  </a:moveTo>
                  <a:cubicBezTo>
                    <a:pt x="3648" y="22208"/>
                    <a:pt x="-9538" y="46387"/>
                    <a:pt x="8945" y="83127"/>
                  </a:cubicBezTo>
                  <a:cubicBezTo>
                    <a:pt x="27428" y="119867"/>
                    <a:pt x="107616" y="173988"/>
                    <a:pt x="132065" y="220441"/>
                  </a:cubicBezTo>
                  <a:cubicBezTo>
                    <a:pt x="156514" y="266894"/>
                    <a:pt x="169087" y="320284"/>
                    <a:pt x="15564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3808601" y="1427934"/>
              <a:ext cx="357187" cy="73821"/>
            </a:xfrm>
            <a:custGeom>
              <a:avLst/>
              <a:gdLst>
                <a:gd name="connsiteX0" fmla="*/ 0 w 400050"/>
                <a:gd name="connsiteY0" fmla="*/ 38100 h 123825"/>
                <a:gd name="connsiteX1" fmla="*/ 0 w 400050"/>
                <a:gd name="connsiteY1" fmla="*/ 38100 h 123825"/>
                <a:gd name="connsiteX2" fmla="*/ 66675 w 400050"/>
                <a:gd name="connsiteY2" fmla="*/ 0 h 123825"/>
                <a:gd name="connsiteX3" fmla="*/ 100013 w 400050"/>
                <a:gd name="connsiteY3" fmla="*/ 123825 h 123825"/>
                <a:gd name="connsiteX4" fmla="*/ 152400 w 400050"/>
                <a:gd name="connsiteY4" fmla="*/ 28575 h 123825"/>
                <a:gd name="connsiteX5" fmla="*/ 200025 w 400050"/>
                <a:gd name="connsiteY5" fmla="*/ 100012 h 123825"/>
                <a:gd name="connsiteX6" fmla="*/ 257175 w 400050"/>
                <a:gd name="connsiteY6" fmla="*/ 33337 h 123825"/>
                <a:gd name="connsiteX7" fmla="*/ 290513 w 400050"/>
                <a:gd name="connsiteY7" fmla="*/ 90487 h 123825"/>
                <a:gd name="connsiteX8" fmla="*/ 342900 w 400050"/>
                <a:gd name="connsiteY8" fmla="*/ 38100 h 123825"/>
                <a:gd name="connsiteX9" fmla="*/ 366713 w 400050"/>
                <a:gd name="connsiteY9" fmla="*/ 95250 h 123825"/>
                <a:gd name="connsiteX10" fmla="*/ 400050 w 400050"/>
                <a:gd name="connsiteY10" fmla="*/ 47625 h 123825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97631 w 400050"/>
                <a:gd name="connsiteY3" fmla="*/ 95250 h 100012"/>
                <a:gd name="connsiteX4" fmla="*/ 152400 w 400050"/>
                <a:gd name="connsiteY4" fmla="*/ 28575 h 100012"/>
                <a:gd name="connsiteX5" fmla="*/ 200025 w 400050"/>
                <a:gd name="connsiteY5" fmla="*/ 100012 h 100012"/>
                <a:gd name="connsiteX6" fmla="*/ 257175 w 400050"/>
                <a:gd name="connsiteY6" fmla="*/ 33337 h 100012"/>
                <a:gd name="connsiteX7" fmla="*/ 290513 w 400050"/>
                <a:gd name="connsiteY7" fmla="*/ 90487 h 100012"/>
                <a:gd name="connsiteX8" fmla="*/ 342900 w 400050"/>
                <a:gd name="connsiteY8" fmla="*/ 38100 h 100012"/>
                <a:gd name="connsiteX9" fmla="*/ 366713 w 400050"/>
                <a:gd name="connsiteY9" fmla="*/ 95250 h 100012"/>
                <a:gd name="connsiteX10" fmla="*/ 400050 w 400050"/>
                <a:gd name="connsiteY10" fmla="*/ 47625 h 100012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83344 w 400050"/>
                <a:gd name="connsiteY3" fmla="*/ 23812 h 100012"/>
                <a:gd name="connsiteX4" fmla="*/ 97631 w 400050"/>
                <a:gd name="connsiteY4" fmla="*/ 95250 h 100012"/>
                <a:gd name="connsiteX5" fmla="*/ 152400 w 400050"/>
                <a:gd name="connsiteY5" fmla="*/ 28575 h 100012"/>
                <a:gd name="connsiteX6" fmla="*/ 200025 w 400050"/>
                <a:gd name="connsiteY6" fmla="*/ 100012 h 100012"/>
                <a:gd name="connsiteX7" fmla="*/ 257175 w 400050"/>
                <a:gd name="connsiteY7" fmla="*/ 33337 h 100012"/>
                <a:gd name="connsiteX8" fmla="*/ 290513 w 400050"/>
                <a:gd name="connsiteY8" fmla="*/ 90487 h 100012"/>
                <a:gd name="connsiteX9" fmla="*/ 342900 w 400050"/>
                <a:gd name="connsiteY9" fmla="*/ 38100 h 100012"/>
                <a:gd name="connsiteX10" fmla="*/ 366713 w 400050"/>
                <a:gd name="connsiteY10" fmla="*/ 95250 h 100012"/>
                <a:gd name="connsiteX11" fmla="*/ 400050 w 400050"/>
                <a:gd name="connsiteY11" fmla="*/ 47625 h 100012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97631 w 400050"/>
                <a:gd name="connsiteY4" fmla="*/ 71521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116681 w 400050"/>
                <a:gd name="connsiteY4" fmla="*/ 76283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81046"/>
                <a:gd name="connsiteX1" fmla="*/ 0 w 400050"/>
                <a:gd name="connsiteY1" fmla="*/ 14371 h 81046"/>
                <a:gd name="connsiteX2" fmla="*/ 57150 w 400050"/>
                <a:gd name="connsiteY2" fmla="*/ 45327 h 81046"/>
                <a:gd name="connsiteX3" fmla="*/ 83344 w 400050"/>
                <a:gd name="connsiteY3" fmla="*/ 83 h 81046"/>
                <a:gd name="connsiteX4" fmla="*/ 116681 w 400050"/>
                <a:gd name="connsiteY4" fmla="*/ 76283 h 81046"/>
                <a:gd name="connsiteX5" fmla="*/ 152400 w 400050"/>
                <a:gd name="connsiteY5" fmla="*/ 4846 h 81046"/>
                <a:gd name="connsiteX6" fmla="*/ 226219 w 400050"/>
                <a:gd name="connsiteY6" fmla="*/ 81046 h 81046"/>
                <a:gd name="connsiteX7" fmla="*/ 257175 w 400050"/>
                <a:gd name="connsiteY7" fmla="*/ 9608 h 81046"/>
                <a:gd name="connsiteX8" fmla="*/ 290513 w 400050"/>
                <a:gd name="connsiteY8" fmla="*/ 66758 h 81046"/>
                <a:gd name="connsiteX9" fmla="*/ 342900 w 400050"/>
                <a:gd name="connsiteY9" fmla="*/ 14371 h 81046"/>
                <a:gd name="connsiteX10" fmla="*/ 366713 w 400050"/>
                <a:gd name="connsiteY10" fmla="*/ 71521 h 81046"/>
                <a:gd name="connsiteX11" fmla="*/ 400050 w 400050"/>
                <a:gd name="connsiteY11" fmla="*/ 23896 h 81046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290513 w 400050"/>
                <a:gd name="connsiteY8" fmla="*/ 66758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300038 w 400050"/>
                <a:gd name="connsiteY8" fmla="*/ 76283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57150 w 400050"/>
                <a:gd name="connsiteY1" fmla="*/ 45327 h 83427"/>
                <a:gd name="connsiteX2" fmla="*/ 83344 w 400050"/>
                <a:gd name="connsiteY2" fmla="*/ 83 h 83427"/>
                <a:gd name="connsiteX3" fmla="*/ 116681 w 400050"/>
                <a:gd name="connsiteY3" fmla="*/ 76283 h 83427"/>
                <a:gd name="connsiteX4" fmla="*/ 152400 w 400050"/>
                <a:gd name="connsiteY4" fmla="*/ 4846 h 83427"/>
                <a:gd name="connsiteX5" fmla="*/ 211931 w 400050"/>
                <a:gd name="connsiteY5" fmla="*/ 83427 h 83427"/>
                <a:gd name="connsiteX6" fmla="*/ 257175 w 400050"/>
                <a:gd name="connsiteY6" fmla="*/ 9608 h 83427"/>
                <a:gd name="connsiteX7" fmla="*/ 300038 w 400050"/>
                <a:gd name="connsiteY7" fmla="*/ 76283 h 83427"/>
                <a:gd name="connsiteX8" fmla="*/ 342900 w 400050"/>
                <a:gd name="connsiteY8" fmla="*/ 14371 h 83427"/>
                <a:gd name="connsiteX9" fmla="*/ 366713 w 400050"/>
                <a:gd name="connsiteY9" fmla="*/ 71521 h 83427"/>
                <a:gd name="connsiteX10" fmla="*/ 400050 w 400050"/>
                <a:gd name="connsiteY10" fmla="*/ 23896 h 83427"/>
                <a:gd name="connsiteX0" fmla="*/ 0 w 342900"/>
                <a:gd name="connsiteY0" fmla="*/ 45327 h 83427"/>
                <a:gd name="connsiteX1" fmla="*/ 26194 w 342900"/>
                <a:gd name="connsiteY1" fmla="*/ 83 h 83427"/>
                <a:gd name="connsiteX2" fmla="*/ 59531 w 342900"/>
                <a:gd name="connsiteY2" fmla="*/ 76283 h 83427"/>
                <a:gd name="connsiteX3" fmla="*/ 95250 w 342900"/>
                <a:gd name="connsiteY3" fmla="*/ 4846 h 83427"/>
                <a:gd name="connsiteX4" fmla="*/ 154781 w 342900"/>
                <a:gd name="connsiteY4" fmla="*/ 83427 h 83427"/>
                <a:gd name="connsiteX5" fmla="*/ 200025 w 342900"/>
                <a:gd name="connsiteY5" fmla="*/ 9608 h 83427"/>
                <a:gd name="connsiteX6" fmla="*/ 242888 w 342900"/>
                <a:gd name="connsiteY6" fmla="*/ 76283 h 83427"/>
                <a:gd name="connsiteX7" fmla="*/ 285750 w 342900"/>
                <a:gd name="connsiteY7" fmla="*/ 14371 h 83427"/>
                <a:gd name="connsiteX8" fmla="*/ 309563 w 342900"/>
                <a:gd name="connsiteY8" fmla="*/ 71521 h 83427"/>
                <a:gd name="connsiteX9" fmla="*/ 342900 w 342900"/>
                <a:gd name="connsiteY9" fmla="*/ 23896 h 83427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73818 w 357187"/>
                <a:gd name="connsiteY2" fmla="*/ 76301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19063 w 357187"/>
                <a:gd name="connsiteY3" fmla="*/ 4862 h 83445"/>
                <a:gd name="connsiteX4" fmla="*/ 109537 w 357187"/>
                <a:gd name="connsiteY4" fmla="*/ 4864 h 83445"/>
                <a:gd name="connsiteX5" fmla="*/ 169068 w 357187"/>
                <a:gd name="connsiteY5" fmla="*/ 83445 h 83445"/>
                <a:gd name="connsiteX6" fmla="*/ 214312 w 357187"/>
                <a:gd name="connsiteY6" fmla="*/ 9626 h 83445"/>
                <a:gd name="connsiteX7" fmla="*/ 257175 w 357187"/>
                <a:gd name="connsiteY7" fmla="*/ 76301 h 83445"/>
                <a:gd name="connsiteX8" fmla="*/ 300037 w 357187"/>
                <a:gd name="connsiteY8" fmla="*/ 14389 h 83445"/>
                <a:gd name="connsiteX9" fmla="*/ 323850 w 357187"/>
                <a:gd name="connsiteY9" fmla="*/ 71539 h 83445"/>
                <a:gd name="connsiteX10" fmla="*/ 357187 w 357187"/>
                <a:gd name="connsiteY10" fmla="*/ 23914 h 83445"/>
                <a:gd name="connsiteX0" fmla="*/ 0 w 357187"/>
                <a:gd name="connsiteY0" fmla="*/ 35820 h 81064"/>
                <a:gd name="connsiteX1" fmla="*/ 40481 w 357187"/>
                <a:gd name="connsiteY1" fmla="*/ 101 h 81064"/>
                <a:gd name="connsiteX2" fmla="*/ 69055 w 357187"/>
                <a:gd name="connsiteY2" fmla="*/ 81064 h 81064"/>
                <a:gd name="connsiteX3" fmla="*/ 119063 w 357187"/>
                <a:gd name="connsiteY3" fmla="*/ 4862 h 81064"/>
                <a:gd name="connsiteX4" fmla="*/ 109537 w 357187"/>
                <a:gd name="connsiteY4" fmla="*/ 4864 h 81064"/>
                <a:gd name="connsiteX5" fmla="*/ 173831 w 357187"/>
                <a:gd name="connsiteY5" fmla="*/ 73920 h 81064"/>
                <a:gd name="connsiteX6" fmla="*/ 214312 w 357187"/>
                <a:gd name="connsiteY6" fmla="*/ 9626 h 81064"/>
                <a:gd name="connsiteX7" fmla="*/ 257175 w 357187"/>
                <a:gd name="connsiteY7" fmla="*/ 76301 h 81064"/>
                <a:gd name="connsiteX8" fmla="*/ 300037 w 357187"/>
                <a:gd name="connsiteY8" fmla="*/ 14389 h 81064"/>
                <a:gd name="connsiteX9" fmla="*/ 323850 w 357187"/>
                <a:gd name="connsiteY9" fmla="*/ 71539 h 81064"/>
                <a:gd name="connsiteX10" fmla="*/ 357187 w 357187"/>
                <a:gd name="connsiteY10" fmla="*/ 23914 h 81064"/>
                <a:gd name="connsiteX0" fmla="*/ 0 w 357187"/>
                <a:gd name="connsiteY0" fmla="*/ 35820 h 76301"/>
                <a:gd name="connsiteX1" fmla="*/ 40481 w 357187"/>
                <a:gd name="connsiteY1" fmla="*/ 101 h 76301"/>
                <a:gd name="connsiteX2" fmla="*/ 83342 w 357187"/>
                <a:gd name="connsiteY2" fmla="*/ 71539 h 76301"/>
                <a:gd name="connsiteX3" fmla="*/ 119063 w 357187"/>
                <a:gd name="connsiteY3" fmla="*/ 4862 h 76301"/>
                <a:gd name="connsiteX4" fmla="*/ 109537 w 357187"/>
                <a:gd name="connsiteY4" fmla="*/ 4864 h 76301"/>
                <a:gd name="connsiteX5" fmla="*/ 173831 w 357187"/>
                <a:gd name="connsiteY5" fmla="*/ 73920 h 76301"/>
                <a:gd name="connsiteX6" fmla="*/ 214312 w 357187"/>
                <a:gd name="connsiteY6" fmla="*/ 9626 h 76301"/>
                <a:gd name="connsiteX7" fmla="*/ 257175 w 357187"/>
                <a:gd name="connsiteY7" fmla="*/ 76301 h 76301"/>
                <a:gd name="connsiteX8" fmla="*/ 300037 w 357187"/>
                <a:gd name="connsiteY8" fmla="*/ 14389 h 76301"/>
                <a:gd name="connsiteX9" fmla="*/ 323850 w 357187"/>
                <a:gd name="connsiteY9" fmla="*/ 71539 h 76301"/>
                <a:gd name="connsiteX10" fmla="*/ 357187 w 357187"/>
                <a:gd name="connsiteY10" fmla="*/ 23914 h 76301"/>
                <a:gd name="connsiteX0" fmla="*/ 0 w 357187"/>
                <a:gd name="connsiteY0" fmla="*/ 38099 h 78580"/>
                <a:gd name="connsiteX1" fmla="*/ 40481 w 357187"/>
                <a:gd name="connsiteY1" fmla="*/ 2380 h 78580"/>
                <a:gd name="connsiteX2" fmla="*/ 83342 w 357187"/>
                <a:gd name="connsiteY2" fmla="*/ 73818 h 78580"/>
                <a:gd name="connsiteX3" fmla="*/ 119063 w 357187"/>
                <a:gd name="connsiteY3" fmla="*/ 7141 h 78580"/>
                <a:gd name="connsiteX4" fmla="*/ 123825 w 357187"/>
                <a:gd name="connsiteY4" fmla="*/ 0 h 78580"/>
                <a:gd name="connsiteX5" fmla="*/ 173831 w 357187"/>
                <a:gd name="connsiteY5" fmla="*/ 76199 h 78580"/>
                <a:gd name="connsiteX6" fmla="*/ 214312 w 357187"/>
                <a:gd name="connsiteY6" fmla="*/ 11905 h 78580"/>
                <a:gd name="connsiteX7" fmla="*/ 257175 w 357187"/>
                <a:gd name="connsiteY7" fmla="*/ 78580 h 78580"/>
                <a:gd name="connsiteX8" fmla="*/ 300037 w 357187"/>
                <a:gd name="connsiteY8" fmla="*/ 16668 h 78580"/>
                <a:gd name="connsiteX9" fmla="*/ 323850 w 357187"/>
                <a:gd name="connsiteY9" fmla="*/ 73818 h 78580"/>
                <a:gd name="connsiteX10" fmla="*/ 357187 w 357187"/>
                <a:gd name="connsiteY10" fmla="*/ 26193 h 78580"/>
                <a:gd name="connsiteX0" fmla="*/ 0 w 357187"/>
                <a:gd name="connsiteY0" fmla="*/ 35821 h 76302"/>
                <a:gd name="connsiteX1" fmla="*/ 40481 w 357187"/>
                <a:gd name="connsiteY1" fmla="*/ 102 h 76302"/>
                <a:gd name="connsiteX2" fmla="*/ 83342 w 357187"/>
                <a:gd name="connsiteY2" fmla="*/ 71540 h 76302"/>
                <a:gd name="connsiteX3" fmla="*/ 119063 w 357187"/>
                <a:gd name="connsiteY3" fmla="*/ 4863 h 76302"/>
                <a:gd name="connsiteX4" fmla="*/ 173831 w 357187"/>
                <a:gd name="connsiteY4" fmla="*/ 73921 h 76302"/>
                <a:gd name="connsiteX5" fmla="*/ 214312 w 357187"/>
                <a:gd name="connsiteY5" fmla="*/ 9627 h 76302"/>
                <a:gd name="connsiteX6" fmla="*/ 257175 w 357187"/>
                <a:gd name="connsiteY6" fmla="*/ 76302 h 76302"/>
                <a:gd name="connsiteX7" fmla="*/ 300037 w 357187"/>
                <a:gd name="connsiteY7" fmla="*/ 14390 h 76302"/>
                <a:gd name="connsiteX8" fmla="*/ 323850 w 357187"/>
                <a:gd name="connsiteY8" fmla="*/ 71540 h 76302"/>
                <a:gd name="connsiteX9" fmla="*/ 357187 w 357187"/>
                <a:gd name="connsiteY9" fmla="*/ 23915 h 76302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76202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5723 w 357187"/>
                <a:gd name="connsiteY2" fmla="*/ 69058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3821"/>
                <a:gd name="connsiteX1" fmla="*/ 40481 w 357187"/>
                <a:gd name="connsiteY1" fmla="*/ 2383 h 73821"/>
                <a:gd name="connsiteX2" fmla="*/ 85723 w 357187"/>
                <a:gd name="connsiteY2" fmla="*/ 69058 h 73821"/>
                <a:gd name="connsiteX3" fmla="*/ 135732 w 357187"/>
                <a:gd name="connsiteY3" fmla="*/ 0 h 73821"/>
                <a:gd name="connsiteX4" fmla="*/ 173831 w 357187"/>
                <a:gd name="connsiteY4" fmla="*/ 66677 h 73821"/>
                <a:gd name="connsiteX5" fmla="*/ 214312 w 357187"/>
                <a:gd name="connsiteY5" fmla="*/ 11908 h 73821"/>
                <a:gd name="connsiteX6" fmla="*/ 254794 w 357187"/>
                <a:gd name="connsiteY6" fmla="*/ 71439 h 73821"/>
                <a:gd name="connsiteX7" fmla="*/ 300037 w 357187"/>
                <a:gd name="connsiteY7" fmla="*/ 16671 h 73821"/>
                <a:gd name="connsiteX8" fmla="*/ 323850 w 357187"/>
                <a:gd name="connsiteY8" fmla="*/ 73821 h 73821"/>
                <a:gd name="connsiteX9" fmla="*/ 357187 w 357187"/>
                <a:gd name="connsiteY9" fmla="*/ 26196 h 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7187" h="73821">
                  <a:moveTo>
                    <a:pt x="0" y="38102"/>
                  </a:moveTo>
                  <a:cubicBezTo>
                    <a:pt x="0" y="40483"/>
                    <a:pt x="40481" y="2"/>
                    <a:pt x="40481" y="2383"/>
                  </a:cubicBezTo>
                  <a:lnTo>
                    <a:pt x="85723" y="69058"/>
                  </a:lnTo>
                  <a:cubicBezTo>
                    <a:pt x="98424" y="46039"/>
                    <a:pt x="123031" y="23019"/>
                    <a:pt x="135732" y="0"/>
                  </a:cubicBezTo>
                  <a:lnTo>
                    <a:pt x="173831" y="66677"/>
                  </a:lnTo>
                  <a:lnTo>
                    <a:pt x="214312" y="11908"/>
                  </a:lnTo>
                  <a:lnTo>
                    <a:pt x="254794" y="71439"/>
                  </a:lnTo>
                  <a:lnTo>
                    <a:pt x="300037" y="16671"/>
                  </a:lnTo>
                  <a:lnTo>
                    <a:pt x="323850" y="73821"/>
                  </a:lnTo>
                  <a:lnTo>
                    <a:pt x="357187" y="26196"/>
                  </a:lnTo>
                </a:path>
              </a:pathLst>
            </a:custGeom>
            <a:noFill/>
            <a:ln>
              <a:prstDash val="solid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Triangle isocèle 11"/>
            <p:cNvSpPr/>
            <p:nvPr/>
          </p:nvSpPr>
          <p:spPr>
            <a:xfrm flipV="1">
              <a:off x="3909889" y="1986731"/>
              <a:ext cx="151758" cy="72008"/>
            </a:xfrm>
            <a:prstGeom prst="triangle">
              <a:avLst/>
            </a:prstGeom>
            <a:gradFill>
              <a:gsLst>
                <a:gs pos="3000">
                  <a:schemeClr val="bg1">
                    <a:lumMod val="75000"/>
                  </a:schemeClr>
                </a:gs>
                <a:gs pos="58000">
                  <a:schemeClr val="tx1"/>
                </a:gs>
                <a:gs pos="39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Forme libre 12"/>
            <p:cNvSpPr/>
            <p:nvPr/>
          </p:nvSpPr>
          <p:spPr>
            <a:xfrm>
              <a:off x="3859189" y="1825724"/>
              <a:ext cx="259581" cy="171450"/>
            </a:xfrm>
            <a:custGeom>
              <a:avLst/>
              <a:gdLst>
                <a:gd name="connsiteX0" fmla="*/ 45244 w 309562"/>
                <a:gd name="connsiteY0" fmla="*/ 0 h 171450"/>
                <a:gd name="connsiteX1" fmla="*/ 264319 w 309562"/>
                <a:gd name="connsiteY1" fmla="*/ 2381 h 171450"/>
                <a:gd name="connsiteX2" fmla="*/ 307181 w 309562"/>
                <a:gd name="connsiteY2" fmla="*/ 35719 h 171450"/>
                <a:gd name="connsiteX3" fmla="*/ 264319 w 309562"/>
                <a:gd name="connsiteY3" fmla="*/ 66675 h 171450"/>
                <a:gd name="connsiteX4" fmla="*/ 309562 w 309562"/>
                <a:gd name="connsiteY4" fmla="*/ 92869 h 171450"/>
                <a:gd name="connsiteX5" fmla="*/ 266700 w 309562"/>
                <a:gd name="connsiteY5" fmla="*/ 119062 h 171450"/>
                <a:gd name="connsiteX6" fmla="*/ 309562 w 309562"/>
                <a:gd name="connsiteY6" fmla="*/ 147637 h 171450"/>
                <a:gd name="connsiteX7" fmla="*/ 264319 w 309562"/>
                <a:gd name="connsiteY7" fmla="*/ 159544 h 171450"/>
                <a:gd name="connsiteX8" fmla="*/ 14287 w 309562"/>
                <a:gd name="connsiteY8" fmla="*/ 171450 h 171450"/>
                <a:gd name="connsiteX9" fmla="*/ 38100 w 309562"/>
                <a:gd name="connsiteY9" fmla="*/ 150019 h 171450"/>
                <a:gd name="connsiteX10" fmla="*/ 0 w 309562"/>
                <a:gd name="connsiteY10" fmla="*/ 128587 h 171450"/>
                <a:gd name="connsiteX11" fmla="*/ 42862 w 309562"/>
                <a:gd name="connsiteY11" fmla="*/ 107156 h 171450"/>
                <a:gd name="connsiteX12" fmla="*/ 4762 w 309562"/>
                <a:gd name="connsiteY12" fmla="*/ 78581 h 171450"/>
                <a:gd name="connsiteX13" fmla="*/ 33337 w 309562"/>
                <a:gd name="connsiteY13" fmla="*/ 64294 h 171450"/>
                <a:gd name="connsiteX14" fmla="*/ 0 w 309562"/>
                <a:gd name="connsiteY14" fmla="*/ 38100 h 171450"/>
                <a:gd name="connsiteX15" fmla="*/ 45244 w 309562"/>
                <a:gd name="connsiteY1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" h="171450">
                  <a:moveTo>
                    <a:pt x="45244" y="0"/>
                  </a:moveTo>
                  <a:lnTo>
                    <a:pt x="264319" y="2381"/>
                  </a:lnTo>
                  <a:lnTo>
                    <a:pt x="307181" y="35719"/>
                  </a:lnTo>
                  <a:lnTo>
                    <a:pt x="264319" y="66675"/>
                  </a:lnTo>
                  <a:lnTo>
                    <a:pt x="309562" y="92869"/>
                  </a:lnTo>
                  <a:lnTo>
                    <a:pt x="266700" y="119062"/>
                  </a:lnTo>
                  <a:lnTo>
                    <a:pt x="309562" y="147637"/>
                  </a:lnTo>
                  <a:lnTo>
                    <a:pt x="264319" y="159544"/>
                  </a:lnTo>
                  <a:lnTo>
                    <a:pt x="14287" y="171450"/>
                  </a:lnTo>
                  <a:lnTo>
                    <a:pt x="38100" y="150019"/>
                  </a:lnTo>
                  <a:lnTo>
                    <a:pt x="0" y="128587"/>
                  </a:lnTo>
                  <a:lnTo>
                    <a:pt x="42862" y="107156"/>
                  </a:lnTo>
                  <a:lnTo>
                    <a:pt x="4762" y="78581"/>
                  </a:lnTo>
                  <a:lnTo>
                    <a:pt x="33337" y="64294"/>
                  </a:lnTo>
                  <a:lnTo>
                    <a:pt x="0" y="38100"/>
                  </a:lnTo>
                  <a:lnTo>
                    <a:pt x="45244" y="0"/>
                  </a:lnTo>
                  <a:close/>
                </a:path>
              </a:pathLst>
            </a:custGeom>
            <a:gradFill flip="none" rotWithShape="1">
              <a:gsLst>
                <a:gs pos="7000">
                  <a:schemeClr val="bg2">
                    <a:lumMod val="50000"/>
                  </a:schemeClr>
                </a:gs>
                <a:gs pos="56000">
                  <a:schemeClr val="bg2">
                    <a:lumMod val="90000"/>
                  </a:schemeClr>
                </a:gs>
                <a:gs pos="38000">
                  <a:schemeClr val="bg2">
                    <a:lumMod val="50000"/>
                  </a:schemeClr>
                </a:gs>
                <a:gs pos="21000">
                  <a:schemeClr val="bg2">
                    <a:lumMod val="75000"/>
                  </a:schemeClr>
                </a:gs>
                <a:gs pos="90000">
                  <a:schemeClr val="bg2">
                    <a:lumMod val="50000"/>
                  </a:schemeClr>
                </a:gs>
                <a:gs pos="44000">
                  <a:schemeClr val="bg2">
                    <a:lumMod val="50000"/>
                  </a:schemeClr>
                </a:gs>
                <a:gs pos="81000">
                  <a:schemeClr val="bg2">
                    <a:lumMod val="90000"/>
                  </a:schemeClr>
                </a:gs>
                <a:gs pos="65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/>
            <p:cNvSpPr/>
            <p:nvPr/>
          </p:nvSpPr>
          <p:spPr>
            <a:xfrm>
              <a:off x="3970319" y="2035879"/>
              <a:ext cx="45719" cy="36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5" name="Connecteur droit avec flèche 14"/>
          <p:cNvCxnSpPr/>
          <p:nvPr>
            <p:custDataLst>
              <p:tags r:id="rId6"/>
            </p:custDataLst>
          </p:nvPr>
        </p:nvCxnSpPr>
        <p:spPr>
          <a:xfrm>
            <a:off x="4620893" y="3995822"/>
            <a:ext cx="17449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>
            <p:custDataLst>
              <p:tags r:id="rId7"/>
            </p:custDataLst>
          </p:nvPr>
        </p:nvCxnSpPr>
        <p:spPr>
          <a:xfrm flipH="1" flipV="1">
            <a:off x="5891735" y="6372086"/>
            <a:ext cx="17449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/>
          <p:cNvSpPr/>
          <p:nvPr>
            <p:custDataLst>
              <p:tags r:id="rId8"/>
            </p:custDataLst>
          </p:nvPr>
        </p:nvSpPr>
        <p:spPr>
          <a:xfrm rot="5400000">
            <a:off x="7763696" y="4450321"/>
            <a:ext cx="1071604" cy="1329980"/>
          </a:xfrm>
          <a:prstGeom prst="ellipse">
            <a:avLst/>
          </a:prstGeom>
          <a:gradFill>
            <a:gsLst>
              <a:gs pos="100000">
                <a:schemeClr val="bg1"/>
              </a:gs>
              <a:gs pos="49000">
                <a:srgbClr val="FFFF00">
                  <a:alpha val="72000"/>
                </a:srgbClr>
              </a:gs>
              <a:gs pos="1000">
                <a:srgbClr val="FFFF00">
                  <a:alpha val="14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glow rad="1066800">
              <a:srgbClr val="FFFF00">
                <a:alpha val="54000"/>
              </a:srgbClr>
            </a:glow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orme libre 17"/>
          <p:cNvSpPr/>
          <p:nvPr>
            <p:custDataLst>
              <p:tags r:id="rId9"/>
            </p:custDataLst>
          </p:nvPr>
        </p:nvSpPr>
        <p:spPr>
          <a:xfrm rot="608652">
            <a:off x="8273907" y="4783904"/>
            <a:ext cx="227055" cy="735283"/>
          </a:xfrm>
          <a:custGeom>
            <a:avLst/>
            <a:gdLst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19050 w 276225"/>
              <a:gd name="connsiteY2" fmla="*/ 195263 h 971550"/>
              <a:gd name="connsiteX3" fmla="*/ 195262 w 276225"/>
              <a:gd name="connsiteY3" fmla="*/ 304800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195262 w 276225"/>
              <a:gd name="connsiteY3" fmla="*/ 304800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208775 w 276225"/>
              <a:gd name="connsiteY3" fmla="*/ 334037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208775 w 276225"/>
              <a:gd name="connsiteY3" fmla="*/ 334037 h 971550"/>
              <a:gd name="connsiteX4" fmla="*/ 59528 w 276225"/>
              <a:gd name="connsiteY4" fmla="*/ 480800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0487 w 247650"/>
              <a:gd name="connsiteY6" fmla="*/ 619125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111637 w 247650"/>
              <a:gd name="connsiteY6" fmla="*/ 625948 h 971550"/>
              <a:gd name="connsiteX7" fmla="*/ 90487 w 247650"/>
              <a:gd name="connsiteY7" fmla="*/ 619125 h 971550"/>
              <a:gd name="connsiteX8" fmla="*/ 237553 w 247650"/>
              <a:gd name="connsiteY8" fmla="*/ 792573 h 971550"/>
              <a:gd name="connsiteX9" fmla="*/ 128587 w 247650"/>
              <a:gd name="connsiteY9" fmla="*/ 881063 h 971550"/>
              <a:gd name="connsiteX10" fmla="*/ 247650 w 247650"/>
              <a:gd name="connsiteY10" fmla="*/ 971550 h 971550"/>
              <a:gd name="connsiteX11" fmla="*/ 247650 w 247650"/>
              <a:gd name="connsiteY11" fmla="*/ 971550 h 971550"/>
              <a:gd name="connsiteX12" fmla="*/ 242887 w 247650"/>
              <a:gd name="connsiteY12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0487 w 247650"/>
              <a:gd name="connsiteY6" fmla="*/ 619125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07273 w 247650"/>
              <a:gd name="connsiteY5" fmla="*/ 576258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16260 h 987810"/>
              <a:gd name="connsiteX1" fmla="*/ 79463 w 247650"/>
              <a:gd name="connsiteY1" fmla="*/ 0 h 987810"/>
              <a:gd name="connsiteX2" fmla="*/ 157162 w 247650"/>
              <a:gd name="connsiteY2" fmla="*/ 97223 h 987810"/>
              <a:gd name="connsiteX3" fmla="*/ 21556 w 247650"/>
              <a:gd name="connsiteY3" fmla="*/ 230418 h 987810"/>
              <a:gd name="connsiteX4" fmla="*/ 208775 w 247650"/>
              <a:gd name="connsiteY4" fmla="*/ 350297 h 987810"/>
              <a:gd name="connsiteX5" fmla="*/ 59528 w 247650"/>
              <a:gd name="connsiteY5" fmla="*/ 497060 h 987810"/>
              <a:gd name="connsiteX6" fmla="*/ 207273 w 247650"/>
              <a:gd name="connsiteY6" fmla="*/ 592518 h 987810"/>
              <a:gd name="connsiteX7" fmla="*/ 99183 w 247650"/>
              <a:gd name="connsiteY7" fmla="*/ 737281 h 987810"/>
              <a:gd name="connsiteX8" fmla="*/ 237553 w 247650"/>
              <a:gd name="connsiteY8" fmla="*/ 808833 h 987810"/>
              <a:gd name="connsiteX9" fmla="*/ 128587 w 247650"/>
              <a:gd name="connsiteY9" fmla="*/ 897323 h 987810"/>
              <a:gd name="connsiteX10" fmla="*/ 247650 w 247650"/>
              <a:gd name="connsiteY10" fmla="*/ 987810 h 987810"/>
              <a:gd name="connsiteX11" fmla="*/ 247650 w 247650"/>
              <a:gd name="connsiteY11" fmla="*/ 987810 h 987810"/>
              <a:gd name="connsiteX12" fmla="*/ 242887 w 247650"/>
              <a:gd name="connsiteY12" fmla="*/ 987810 h 987810"/>
              <a:gd name="connsiteX0" fmla="*/ 57907 w 226094"/>
              <a:gd name="connsiteY0" fmla="*/ 0 h 987810"/>
              <a:gd name="connsiteX1" fmla="*/ 135606 w 226094"/>
              <a:gd name="connsiteY1" fmla="*/ 97223 h 987810"/>
              <a:gd name="connsiteX2" fmla="*/ 0 w 226094"/>
              <a:gd name="connsiteY2" fmla="*/ 230418 h 987810"/>
              <a:gd name="connsiteX3" fmla="*/ 187219 w 226094"/>
              <a:gd name="connsiteY3" fmla="*/ 350297 h 987810"/>
              <a:gd name="connsiteX4" fmla="*/ 37972 w 226094"/>
              <a:gd name="connsiteY4" fmla="*/ 497060 h 987810"/>
              <a:gd name="connsiteX5" fmla="*/ 185717 w 226094"/>
              <a:gd name="connsiteY5" fmla="*/ 592518 h 987810"/>
              <a:gd name="connsiteX6" fmla="*/ 77627 w 226094"/>
              <a:gd name="connsiteY6" fmla="*/ 737281 h 987810"/>
              <a:gd name="connsiteX7" fmla="*/ 215997 w 226094"/>
              <a:gd name="connsiteY7" fmla="*/ 808833 h 987810"/>
              <a:gd name="connsiteX8" fmla="*/ 107031 w 226094"/>
              <a:gd name="connsiteY8" fmla="*/ 897323 h 987810"/>
              <a:gd name="connsiteX9" fmla="*/ 226094 w 226094"/>
              <a:gd name="connsiteY9" fmla="*/ 987810 h 987810"/>
              <a:gd name="connsiteX10" fmla="*/ 226094 w 226094"/>
              <a:gd name="connsiteY10" fmla="*/ 987810 h 987810"/>
              <a:gd name="connsiteX11" fmla="*/ 221331 w 226094"/>
              <a:gd name="connsiteY11" fmla="*/ 987810 h 987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094" h="987810">
                <a:moveTo>
                  <a:pt x="57907" y="0"/>
                </a:moveTo>
                <a:lnTo>
                  <a:pt x="135606" y="97223"/>
                </a:lnTo>
                <a:lnTo>
                  <a:pt x="0" y="230418"/>
                </a:lnTo>
                <a:lnTo>
                  <a:pt x="187219" y="350297"/>
                </a:lnTo>
                <a:lnTo>
                  <a:pt x="37972" y="497060"/>
                </a:lnTo>
                <a:lnTo>
                  <a:pt x="185717" y="592518"/>
                </a:lnTo>
                <a:cubicBezTo>
                  <a:pt x="190877" y="615572"/>
                  <a:pt x="116477" y="668966"/>
                  <a:pt x="77627" y="737281"/>
                </a:cubicBezTo>
                <a:lnTo>
                  <a:pt x="215997" y="808833"/>
                </a:lnTo>
                <a:lnTo>
                  <a:pt x="107031" y="897323"/>
                </a:lnTo>
                <a:lnTo>
                  <a:pt x="226094" y="987810"/>
                </a:lnTo>
                <a:lnTo>
                  <a:pt x="226094" y="987810"/>
                </a:lnTo>
                <a:lnTo>
                  <a:pt x="221331" y="987810"/>
                </a:lnTo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>
            <p:custDataLst>
              <p:tags r:id="rId10"/>
            </p:custDataLst>
          </p:nvPr>
        </p:nvSpPr>
        <p:spPr>
          <a:xfrm>
            <a:off x="3700814" y="4399608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>
            <p:custDataLst>
              <p:tags r:id="rId11"/>
            </p:custDataLst>
          </p:nvPr>
        </p:nvSpPr>
        <p:spPr>
          <a:xfrm>
            <a:off x="3716339" y="4420572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>
            <p:custDataLst>
              <p:tags r:id="rId12"/>
            </p:custDataLst>
          </p:nvPr>
        </p:nvSpPr>
        <p:spPr>
          <a:xfrm>
            <a:off x="3700814" y="4420571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>
            <p:custDataLst>
              <p:tags r:id="rId13"/>
            </p:custDataLst>
          </p:nvPr>
        </p:nvSpPr>
        <p:spPr>
          <a:xfrm>
            <a:off x="3716339" y="4412271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Cylindre 22"/>
          <p:cNvSpPr/>
          <p:nvPr>
            <p:custDataLst>
              <p:tags r:id="rId14"/>
            </p:custDataLst>
          </p:nvPr>
        </p:nvSpPr>
        <p:spPr>
          <a:xfrm>
            <a:off x="3391482" y="4420572"/>
            <a:ext cx="719447" cy="1598772"/>
          </a:xfrm>
          <a:prstGeom prst="can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bg2">
                  <a:lumMod val="10000"/>
                </a:schemeClr>
              </a:gs>
              <a:gs pos="100000">
                <a:schemeClr val="bg2">
                  <a:lumMod val="25000"/>
                </a:schemeClr>
              </a:gs>
            </a:gsLst>
            <a:lin ang="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Cylindre 23"/>
          <p:cNvSpPr/>
          <p:nvPr>
            <p:custDataLst>
              <p:tags r:id="rId15"/>
            </p:custDataLst>
          </p:nvPr>
        </p:nvSpPr>
        <p:spPr>
          <a:xfrm>
            <a:off x="3674490" y="4358403"/>
            <a:ext cx="153431" cy="107737"/>
          </a:xfrm>
          <a:prstGeom prst="can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2">
                  <a:lumMod val="25000"/>
                </a:schemeClr>
              </a:gs>
            </a:gsLst>
            <a:lin ang="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Cylindre 24"/>
          <p:cNvSpPr/>
          <p:nvPr>
            <p:custDataLst>
              <p:tags r:id="rId16"/>
            </p:custDataLst>
          </p:nvPr>
        </p:nvSpPr>
        <p:spPr>
          <a:xfrm>
            <a:off x="3391483" y="4435249"/>
            <a:ext cx="719446" cy="1598772"/>
          </a:xfrm>
          <a:prstGeom prst="can">
            <a:avLst/>
          </a:prstGeom>
          <a:gradFill flip="none" rotWithShape="1">
            <a:gsLst>
              <a:gs pos="0">
                <a:srgbClr val="FF0000">
                  <a:alpha val="56000"/>
                </a:srgbClr>
              </a:gs>
              <a:gs pos="50000">
                <a:srgbClr val="C00000">
                  <a:alpha val="37000"/>
                </a:srgbClr>
              </a:gs>
              <a:gs pos="100000">
                <a:srgbClr val="FF0000">
                  <a:alpha val="17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140548" y="3717032"/>
            <a:ext cx="3203848" cy="8723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en Watt:</a:t>
            </a:r>
          </a:p>
          <a:p>
            <a:pPr marL="0" indent="0" algn="ctr">
              <a:buNone/>
            </a:pP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U.I </a:t>
            </a:r>
          </a:p>
        </p:txBody>
      </p:sp>
      <p:sp>
        <p:nvSpPr>
          <p:cNvPr id="27" name="ZoneTexte 26"/>
          <p:cNvSpPr txBox="1"/>
          <p:nvPr>
            <p:custDataLst>
              <p:tags r:id="rId18"/>
            </p:custDataLst>
          </p:nvPr>
        </p:nvSpPr>
        <p:spPr>
          <a:xfrm>
            <a:off x="3563888" y="4638495"/>
            <a:ext cx="4074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/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fr-FR" sz="20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necteur droit avec flèche 27"/>
          <p:cNvCxnSpPr/>
          <p:nvPr>
            <p:custDataLst>
              <p:tags r:id="rId19"/>
            </p:custDataLst>
          </p:nvPr>
        </p:nvCxnSpPr>
        <p:spPr>
          <a:xfrm flipV="1">
            <a:off x="5337406" y="4279178"/>
            <a:ext cx="0" cy="192593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>
            <p:custDataLst>
              <p:tags r:id="rId20"/>
            </p:custDataLst>
          </p:nvPr>
        </p:nvSpPr>
        <p:spPr>
          <a:xfrm>
            <a:off x="4674983" y="3645024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Rectangle 30"/>
          <p:cNvSpPr/>
          <p:nvPr>
            <p:custDataLst>
              <p:tags r:id="rId21"/>
            </p:custDataLst>
          </p:nvPr>
        </p:nvSpPr>
        <p:spPr>
          <a:xfrm>
            <a:off x="5362877" y="4887491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Espace réservé du contenu 2"/>
          <p:cNvSpPr txBox="1">
            <a:spLocks/>
          </p:cNvSpPr>
          <p:nvPr>
            <p:custDataLst>
              <p:tags r:id="rId22"/>
            </p:custDataLst>
          </p:nvPr>
        </p:nvSpPr>
        <p:spPr>
          <a:xfrm>
            <a:off x="140548" y="5790060"/>
            <a:ext cx="3203848" cy="4229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5/12 </a:t>
            </a: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Espace réservé du contenu 2"/>
          <p:cNvSpPr txBox="1">
            <a:spLocks/>
          </p:cNvSpPr>
          <p:nvPr>
            <p:custDataLst>
              <p:tags r:id="rId23"/>
            </p:custDataLst>
          </p:nvPr>
        </p:nvSpPr>
        <p:spPr>
          <a:xfrm>
            <a:off x="140548" y="4753546"/>
            <a:ext cx="3203848" cy="8723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L’intensité en Ampère:</a:t>
            </a:r>
          </a:p>
          <a:p>
            <a:pPr marL="0" indent="0" algn="ctr">
              <a:buNone/>
            </a:pP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P/U </a:t>
            </a: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Espace réservé du contenu 2"/>
          <p:cNvSpPr txBox="1">
            <a:spLocks/>
          </p:cNvSpPr>
          <p:nvPr>
            <p:custDataLst>
              <p:tags r:id="rId24"/>
            </p:custDataLst>
          </p:nvPr>
        </p:nvSpPr>
        <p:spPr>
          <a:xfrm>
            <a:off x="140548" y="6377189"/>
            <a:ext cx="3203848" cy="436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0,417A</a:t>
            </a: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63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6" grpId="0"/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-27384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en continu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268760"/>
            <a:ext cx="9144000" cy="17281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Cette puissance pendant un </a:t>
            </a:r>
            <a:r>
              <a:rPr lang="fr-FR" sz="2000" dirty="0" smtClean="0"/>
              <a:t>certain temps 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représente la dépense sous forme d’énergie thermique dans un circuit électrique. </a:t>
            </a:r>
            <a:b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ces circuits les puissances sont essentiellement le résultat </a:t>
            </a:r>
            <a:r>
              <a:rPr lang="fr-FR" sz="2000" dirty="0"/>
              <a:t>des </a:t>
            </a:r>
            <a:r>
              <a:rPr lang="fr-FR" sz="2000" dirty="0" smtClean="0"/>
              <a:t>résistances présentes, 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traversées par un courant, </a:t>
            </a:r>
            <a:b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 soumises à une tension.</a:t>
            </a:r>
          </a:p>
        </p:txBody>
      </p:sp>
      <p:sp>
        <p:nvSpPr>
          <p:cNvPr id="4" name="Rectangle à coins arrondis 3"/>
          <p:cNvSpPr/>
          <p:nvPr>
            <p:custDataLst>
              <p:tags r:id="rId3"/>
            </p:custDataLst>
          </p:nvPr>
        </p:nvSpPr>
        <p:spPr>
          <a:xfrm>
            <a:off x="3751205" y="3995822"/>
            <a:ext cx="3425552" cy="2376264"/>
          </a:xfrm>
          <a:prstGeom prst="round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²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90"/>
          <a:stretch/>
        </p:blipFill>
        <p:spPr>
          <a:xfrm>
            <a:off x="3752417" y="5122928"/>
            <a:ext cx="3779208" cy="1269987"/>
          </a:xfrm>
          <a:prstGeom prst="rect">
            <a:avLst/>
          </a:prstGeom>
        </p:spPr>
      </p:pic>
      <p:grpSp>
        <p:nvGrpSpPr>
          <p:cNvPr id="6" name="Groupe 5"/>
          <p:cNvGrpSpPr/>
          <p:nvPr>
            <p:custDataLst>
              <p:tags r:id="rId5"/>
            </p:custDataLst>
          </p:nvPr>
        </p:nvGrpSpPr>
        <p:grpSpPr>
          <a:xfrm rot="5400000">
            <a:off x="7502886" y="4258259"/>
            <a:ext cx="1071604" cy="1795029"/>
            <a:chOff x="3733740" y="1197198"/>
            <a:chExt cx="504056" cy="874681"/>
          </a:xfrm>
        </p:grpSpPr>
        <p:sp>
          <p:nvSpPr>
            <p:cNvPr id="7" name="Ellipse 6"/>
            <p:cNvSpPr/>
            <p:nvPr/>
          </p:nvSpPr>
          <p:spPr>
            <a:xfrm>
              <a:off x="3733740" y="1197198"/>
              <a:ext cx="504056" cy="64807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66000"/>
                  </a:schemeClr>
                </a:gs>
                <a:gs pos="49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à coins arrondis 7"/>
            <p:cNvSpPr/>
            <p:nvPr/>
          </p:nvSpPr>
          <p:spPr>
            <a:xfrm>
              <a:off x="3805748" y="1413222"/>
              <a:ext cx="360040" cy="108012"/>
            </a:xfrm>
            <a:prstGeom prst="roundRect">
              <a:avLst/>
            </a:prstGeom>
            <a:gradFill flip="none" rotWithShape="1">
              <a:gsLst>
                <a:gs pos="41000">
                  <a:schemeClr val="accent1">
                    <a:tint val="66000"/>
                    <a:satMod val="160000"/>
                    <a:alpha val="35000"/>
                  </a:schemeClr>
                </a:gs>
                <a:gs pos="93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lin ang="5400000" scaled="0"/>
              <a:tileRect/>
            </a:gradFill>
            <a:ln w="3175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Forme libre 8"/>
            <p:cNvSpPr/>
            <p:nvPr/>
          </p:nvSpPr>
          <p:spPr>
            <a:xfrm>
              <a:off x="3784636" y="1463982"/>
              <a:ext cx="16104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520 w 162517"/>
                <a:gd name="connsiteY0" fmla="*/ 0 h 361848"/>
                <a:gd name="connsiteX1" fmla="*/ 9295 w 162517"/>
                <a:gd name="connsiteY1" fmla="*/ 83127 h 361848"/>
                <a:gd name="connsiteX2" fmla="*/ 137146 w 162517"/>
                <a:gd name="connsiteY2" fmla="*/ 234634 h 361848"/>
                <a:gd name="connsiteX3" fmla="*/ 155990 w 162517"/>
                <a:gd name="connsiteY3" fmla="*/ 361848 h 361848"/>
                <a:gd name="connsiteX0" fmla="*/ 20820 w 159984"/>
                <a:gd name="connsiteY0" fmla="*/ 0 h 361848"/>
                <a:gd name="connsiteX1" fmla="*/ 8595 w 159984"/>
                <a:gd name="connsiteY1" fmla="*/ 83127 h 361848"/>
                <a:gd name="connsiteX2" fmla="*/ 126984 w 159984"/>
                <a:gd name="connsiteY2" fmla="*/ 236999 h 361848"/>
                <a:gd name="connsiteX3" fmla="*/ 155290 w 159984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84" h="361848">
                  <a:moveTo>
                    <a:pt x="20820" y="0"/>
                  </a:moveTo>
                  <a:cubicBezTo>
                    <a:pt x="3298" y="22208"/>
                    <a:pt x="-9099" y="43627"/>
                    <a:pt x="8595" y="83127"/>
                  </a:cubicBezTo>
                  <a:cubicBezTo>
                    <a:pt x="26289" y="122627"/>
                    <a:pt x="102535" y="190546"/>
                    <a:pt x="126984" y="236999"/>
                  </a:cubicBezTo>
                  <a:cubicBezTo>
                    <a:pt x="151433" y="283452"/>
                    <a:pt x="168737" y="320284"/>
                    <a:pt x="15529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Forme libre 9"/>
            <p:cNvSpPr/>
            <p:nvPr/>
          </p:nvSpPr>
          <p:spPr>
            <a:xfrm flipH="1">
              <a:off x="4024756" y="1467228"/>
              <a:ext cx="16219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870 w 164235"/>
                <a:gd name="connsiteY0" fmla="*/ 0 h 361848"/>
                <a:gd name="connsiteX1" fmla="*/ 9645 w 164235"/>
                <a:gd name="connsiteY1" fmla="*/ 83127 h 361848"/>
                <a:gd name="connsiteX2" fmla="*/ 142227 w 164235"/>
                <a:gd name="connsiteY2" fmla="*/ 229903 h 361848"/>
                <a:gd name="connsiteX3" fmla="*/ 156340 w 164235"/>
                <a:gd name="connsiteY3" fmla="*/ 361848 h 361848"/>
                <a:gd name="connsiteX0" fmla="*/ 21170 w 161126"/>
                <a:gd name="connsiteY0" fmla="*/ 0 h 361848"/>
                <a:gd name="connsiteX1" fmla="*/ 8945 w 161126"/>
                <a:gd name="connsiteY1" fmla="*/ 83127 h 361848"/>
                <a:gd name="connsiteX2" fmla="*/ 132065 w 161126"/>
                <a:gd name="connsiteY2" fmla="*/ 220441 h 361848"/>
                <a:gd name="connsiteX3" fmla="*/ 155640 w 161126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26" h="361848">
                  <a:moveTo>
                    <a:pt x="21170" y="0"/>
                  </a:moveTo>
                  <a:cubicBezTo>
                    <a:pt x="3648" y="22208"/>
                    <a:pt x="-9538" y="46387"/>
                    <a:pt x="8945" y="83127"/>
                  </a:cubicBezTo>
                  <a:cubicBezTo>
                    <a:pt x="27428" y="119867"/>
                    <a:pt x="107616" y="173988"/>
                    <a:pt x="132065" y="220441"/>
                  </a:cubicBezTo>
                  <a:cubicBezTo>
                    <a:pt x="156514" y="266894"/>
                    <a:pt x="169087" y="320284"/>
                    <a:pt x="15564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3808601" y="1427934"/>
              <a:ext cx="357187" cy="73821"/>
            </a:xfrm>
            <a:custGeom>
              <a:avLst/>
              <a:gdLst>
                <a:gd name="connsiteX0" fmla="*/ 0 w 400050"/>
                <a:gd name="connsiteY0" fmla="*/ 38100 h 123825"/>
                <a:gd name="connsiteX1" fmla="*/ 0 w 400050"/>
                <a:gd name="connsiteY1" fmla="*/ 38100 h 123825"/>
                <a:gd name="connsiteX2" fmla="*/ 66675 w 400050"/>
                <a:gd name="connsiteY2" fmla="*/ 0 h 123825"/>
                <a:gd name="connsiteX3" fmla="*/ 100013 w 400050"/>
                <a:gd name="connsiteY3" fmla="*/ 123825 h 123825"/>
                <a:gd name="connsiteX4" fmla="*/ 152400 w 400050"/>
                <a:gd name="connsiteY4" fmla="*/ 28575 h 123825"/>
                <a:gd name="connsiteX5" fmla="*/ 200025 w 400050"/>
                <a:gd name="connsiteY5" fmla="*/ 100012 h 123825"/>
                <a:gd name="connsiteX6" fmla="*/ 257175 w 400050"/>
                <a:gd name="connsiteY6" fmla="*/ 33337 h 123825"/>
                <a:gd name="connsiteX7" fmla="*/ 290513 w 400050"/>
                <a:gd name="connsiteY7" fmla="*/ 90487 h 123825"/>
                <a:gd name="connsiteX8" fmla="*/ 342900 w 400050"/>
                <a:gd name="connsiteY8" fmla="*/ 38100 h 123825"/>
                <a:gd name="connsiteX9" fmla="*/ 366713 w 400050"/>
                <a:gd name="connsiteY9" fmla="*/ 95250 h 123825"/>
                <a:gd name="connsiteX10" fmla="*/ 400050 w 400050"/>
                <a:gd name="connsiteY10" fmla="*/ 47625 h 123825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97631 w 400050"/>
                <a:gd name="connsiteY3" fmla="*/ 95250 h 100012"/>
                <a:gd name="connsiteX4" fmla="*/ 152400 w 400050"/>
                <a:gd name="connsiteY4" fmla="*/ 28575 h 100012"/>
                <a:gd name="connsiteX5" fmla="*/ 200025 w 400050"/>
                <a:gd name="connsiteY5" fmla="*/ 100012 h 100012"/>
                <a:gd name="connsiteX6" fmla="*/ 257175 w 400050"/>
                <a:gd name="connsiteY6" fmla="*/ 33337 h 100012"/>
                <a:gd name="connsiteX7" fmla="*/ 290513 w 400050"/>
                <a:gd name="connsiteY7" fmla="*/ 90487 h 100012"/>
                <a:gd name="connsiteX8" fmla="*/ 342900 w 400050"/>
                <a:gd name="connsiteY8" fmla="*/ 38100 h 100012"/>
                <a:gd name="connsiteX9" fmla="*/ 366713 w 400050"/>
                <a:gd name="connsiteY9" fmla="*/ 95250 h 100012"/>
                <a:gd name="connsiteX10" fmla="*/ 400050 w 400050"/>
                <a:gd name="connsiteY10" fmla="*/ 47625 h 100012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83344 w 400050"/>
                <a:gd name="connsiteY3" fmla="*/ 23812 h 100012"/>
                <a:gd name="connsiteX4" fmla="*/ 97631 w 400050"/>
                <a:gd name="connsiteY4" fmla="*/ 95250 h 100012"/>
                <a:gd name="connsiteX5" fmla="*/ 152400 w 400050"/>
                <a:gd name="connsiteY5" fmla="*/ 28575 h 100012"/>
                <a:gd name="connsiteX6" fmla="*/ 200025 w 400050"/>
                <a:gd name="connsiteY6" fmla="*/ 100012 h 100012"/>
                <a:gd name="connsiteX7" fmla="*/ 257175 w 400050"/>
                <a:gd name="connsiteY7" fmla="*/ 33337 h 100012"/>
                <a:gd name="connsiteX8" fmla="*/ 290513 w 400050"/>
                <a:gd name="connsiteY8" fmla="*/ 90487 h 100012"/>
                <a:gd name="connsiteX9" fmla="*/ 342900 w 400050"/>
                <a:gd name="connsiteY9" fmla="*/ 38100 h 100012"/>
                <a:gd name="connsiteX10" fmla="*/ 366713 w 400050"/>
                <a:gd name="connsiteY10" fmla="*/ 95250 h 100012"/>
                <a:gd name="connsiteX11" fmla="*/ 400050 w 400050"/>
                <a:gd name="connsiteY11" fmla="*/ 47625 h 100012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97631 w 400050"/>
                <a:gd name="connsiteY4" fmla="*/ 71521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116681 w 400050"/>
                <a:gd name="connsiteY4" fmla="*/ 76283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81046"/>
                <a:gd name="connsiteX1" fmla="*/ 0 w 400050"/>
                <a:gd name="connsiteY1" fmla="*/ 14371 h 81046"/>
                <a:gd name="connsiteX2" fmla="*/ 57150 w 400050"/>
                <a:gd name="connsiteY2" fmla="*/ 45327 h 81046"/>
                <a:gd name="connsiteX3" fmla="*/ 83344 w 400050"/>
                <a:gd name="connsiteY3" fmla="*/ 83 h 81046"/>
                <a:gd name="connsiteX4" fmla="*/ 116681 w 400050"/>
                <a:gd name="connsiteY4" fmla="*/ 76283 h 81046"/>
                <a:gd name="connsiteX5" fmla="*/ 152400 w 400050"/>
                <a:gd name="connsiteY5" fmla="*/ 4846 h 81046"/>
                <a:gd name="connsiteX6" fmla="*/ 226219 w 400050"/>
                <a:gd name="connsiteY6" fmla="*/ 81046 h 81046"/>
                <a:gd name="connsiteX7" fmla="*/ 257175 w 400050"/>
                <a:gd name="connsiteY7" fmla="*/ 9608 h 81046"/>
                <a:gd name="connsiteX8" fmla="*/ 290513 w 400050"/>
                <a:gd name="connsiteY8" fmla="*/ 66758 h 81046"/>
                <a:gd name="connsiteX9" fmla="*/ 342900 w 400050"/>
                <a:gd name="connsiteY9" fmla="*/ 14371 h 81046"/>
                <a:gd name="connsiteX10" fmla="*/ 366713 w 400050"/>
                <a:gd name="connsiteY10" fmla="*/ 71521 h 81046"/>
                <a:gd name="connsiteX11" fmla="*/ 400050 w 400050"/>
                <a:gd name="connsiteY11" fmla="*/ 23896 h 81046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290513 w 400050"/>
                <a:gd name="connsiteY8" fmla="*/ 66758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300038 w 400050"/>
                <a:gd name="connsiteY8" fmla="*/ 76283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57150 w 400050"/>
                <a:gd name="connsiteY1" fmla="*/ 45327 h 83427"/>
                <a:gd name="connsiteX2" fmla="*/ 83344 w 400050"/>
                <a:gd name="connsiteY2" fmla="*/ 83 h 83427"/>
                <a:gd name="connsiteX3" fmla="*/ 116681 w 400050"/>
                <a:gd name="connsiteY3" fmla="*/ 76283 h 83427"/>
                <a:gd name="connsiteX4" fmla="*/ 152400 w 400050"/>
                <a:gd name="connsiteY4" fmla="*/ 4846 h 83427"/>
                <a:gd name="connsiteX5" fmla="*/ 211931 w 400050"/>
                <a:gd name="connsiteY5" fmla="*/ 83427 h 83427"/>
                <a:gd name="connsiteX6" fmla="*/ 257175 w 400050"/>
                <a:gd name="connsiteY6" fmla="*/ 9608 h 83427"/>
                <a:gd name="connsiteX7" fmla="*/ 300038 w 400050"/>
                <a:gd name="connsiteY7" fmla="*/ 76283 h 83427"/>
                <a:gd name="connsiteX8" fmla="*/ 342900 w 400050"/>
                <a:gd name="connsiteY8" fmla="*/ 14371 h 83427"/>
                <a:gd name="connsiteX9" fmla="*/ 366713 w 400050"/>
                <a:gd name="connsiteY9" fmla="*/ 71521 h 83427"/>
                <a:gd name="connsiteX10" fmla="*/ 400050 w 400050"/>
                <a:gd name="connsiteY10" fmla="*/ 23896 h 83427"/>
                <a:gd name="connsiteX0" fmla="*/ 0 w 342900"/>
                <a:gd name="connsiteY0" fmla="*/ 45327 h 83427"/>
                <a:gd name="connsiteX1" fmla="*/ 26194 w 342900"/>
                <a:gd name="connsiteY1" fmla="*/ 83 h 83427"/>
                <a:gd name="connsiteX2" fmla="*/ 59531 w 342900"/>
                <a:gd name="connsiteY2" fmla="*/ 76283 h 83427"/>
                <a:gd name="connsiteX3" fmla="*/ 95250 w 342900"/>
                <a:gd name="connsiteY3" fmla="*/ 4846 h 83427"/>
                <a:gd name="connsiteX4" fmla="*/ 154781 w 342900"/>
                <a:gd name="connsiteY4" fmla="*/ 83427 h 83427"/>
                <a:gd name="connsiteX5" fmla="*/ 200025 w 342900"/>
                <a:gd name="connsiteY5" fmla="*/ 9608 h 83427"/>
                <a:gd name="connsiteX6" fmla="*/ 242888 w 342900"/>
                <a:gd name="connsiteY6" fmla="*/ 76283 h 83427"/>
                <a:gd name="connsiteX7" fmla="*/ 285750 w 342900"/>
                <a:gd name="connsiteY7" fmla="*/ 14371 h 83427"/>
                <a:gd name="connsiteX8" fmla="*/ 309563 w 342900"/>
                <a:gd name="connsiteY8" fmla="*/ 71521 h 83427"/>
                <a:gd name="connsiteX9" fmla="*/ 342900 w 342900"/>
                <a:gd name="connsiteY9" fmla="*/ 23896 h 83427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73818 w 357187"/>
                <a:gd name="connsiteY2" fmla="*/ 76301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19063 w 357187"/>
                <a:gd name="connsiteY3" fmla="*/ 4862 h 83445"/>
                <a:gd name="connsiteX4" fmla="*/ 109537 w 357187"/>
                <a:gd name="connsiteY4" fmla="*/ 4864 h 83445"/>
                <a:gd name="connsiteX5" fmla="*/ 169068 w 357187"/>
                <a:gd name="connsiteY5" fmla="*/ 83445 h 83445"/>
                <a:gd name="connsiteX6" fmla="*/ 214312 w 357187"/>
                <a:gd name="connsiteY6" fmla="*/ 9626 h 83445"/>
                <a:gd name="connsiteX7" fmla="*/ 257175 w 357187"/>
                <a:gd name="connsiteY7" fmla="*/ 76301 h 83445"/>
                <a:gd name="connsiteX8" fmla="*/ 300037 w 357187"/>
                <a:gd name="connsiteY8" fmla="*/ 14389 h 83445"/>
                <a:gd name="connsiteX9" fmla="*/ 323850 w 357187"/>
                <a:gd name="connsiteY9" fmla="*/ 71539 h 83445"/>
                <a:gd name="connsiteX10" fmla="*/ 357187 w 357187"/>
                <a:gd name="connsiteY10" fmla="*/ 23914 h 83445"/>
                <a:gd name="connsiteX0" fmla="*/ 0 w 357187"/>
                <a:gd name="connsiteY0" fmla="*/ 35820 h 81064"/>
                <a:gd name="connsiteX1" fmla="*/ 40481 w 357187"/>
                <a:gd name="connsiteY1" fmla="*/ 101 h 81064"/>
                <a:gd name="connsiteX2" fmla="*/ 69055 w 357187"/>
                <a:gd name="connsiteY2" fmla="*/ 81064 h 81064"/>
                <a:gd name="connsiteX3" fmla="*/ 119063 w 357187"/>
                <a:gd name="connsiteY3" fmla="*/ 4862 h 81064"/>
                <a:gd name="connsiteX4" fmla="*/ 109537 w 357187"/>
                <a:gd name="connsiteY4" fmla="*/ 4864 h 81064"/>
                <a:gd name="connsiteX5" fmla="*/ 173831 w 357187"/>
                <a:gd name="connsiteY5" fmla="*/ 73920 h 81064"/>
                <a:gd name="connsiteX6" fmla="*/ 214312 w 357187"/>
                <a:gd name="connsiteY6" fmla="*/ 9626 h 81064"/>
                <a:gd name="connsiteX7" fmla="*/ 257175 w 357187"/>
                <a:gd name="connsiteY7" fmla="*/ 76301 h 81064"/>
                <a:gd name="connsiteX8" fmla="*/ 300037 w 357187"/>
                <a:gd name="connsiteY8" fmla="*/ 14389 h 81064"/>
                <a:gd name="connsiteX9" fmla="*/ 323850 w 357187"/>
                <a:gd name="connsiteY9" fmla="*/ 71539 h 81064"/>
                <a:gd name="connsiteX10" fmla="*/ 357187 w 357187"/>
                <a:gd name="connsiteY10" fmla="*/ 23914 h 81064"/>
                <a:gd name="connsiteX0" fmla="*/ 0 w 357187"/>
                <a:gd name="connsiteY0" fmla="*/ 35820 h 76301"/>
                <a:gd name="connsiteX1" fmla="*/ 40481 w 357187"/>
                <a:gd name="connsiteY1" fmla="*/ 101 h 76301"/>
                <a:gd name="connsiteX2" fmla="*/ 83342 w 357187"/>
                <a:gd name="connsiteY2" fmla="*/ 71539 h 76301"/>
                <a:gd name="connsiteX3" fmla="*/ 119063 w 357187"/>
                <a:gd name="connsiteY3" fmla="*/ 4862 h 76301"/>
                <a:gd name="connsiteX4" fmla="*/ 109537 w 357187"/>
                <a:gd name="connsiteY4" fmla="*/ 4864 h 76301"/>
                <a:gd name="connsiteX5" fmla="*/ 173831 w 357187"/>
                <a:gd name="connsiteY5" fmla="*/ 73920 h 76301"/>
                <a:gd name="connsiteX6" fmla="*/ 214312 w 357187"/>
                <a:gd name="connsiteY6" fmla="*/ 9626 h 76301"/>
                <a:gd name="connsiteX7" fmla="*/ 257175 w 357187"/>
                <a:gd name="connsiteY7" fmla="*/ 76301 h 76301"/>
                <a:gd name="connsiteX8" fmla="*/ 300037 w 357187"/>
                <a:gd name="connsiteY8" fmla="*/ 14389 h 76301"/>
                <a:gd name="connsiteX9" fmla="*/ 323850 w 357187"/>
                <a:gd name="connsiteY9" fmla="*/ 71539 h 76301"/>
                <a:gd name="connsiteX10" fmla="*/ 357187 w 357187"/>
                <a:gd name="connsiteY10" fmla="*/ 23914 h 76301"/>
                <a:gd name="connsiteX0" fmla="*/ 0 w 357187"/>
                <a:gd name="connsiteY0" fmla="*/ 38099 h 78580"/>
                <a:gd name="connsiteX1" fmla="*/ 40481 w 357187"/>
                <a:gd name="connsiteY1" fmla="*/ 2380 h 78580"/>
                <a:gd name="connsiteX2" fmla="*/ 83342 w 357187"/>
                <a:gd name="connsiteY2" fmla="*/ 73818 h 78580"/>
                <a:gd name="connsiteX3" fmla="*/ 119063 w 357187"/>
                <a:gd name="connsiteY3" fmla="*/ 7141 h 78580"/>
                <a:gd name="connsiteX4" fmla="*/ 123825 w 357187"/>
                <a:gd name="connsiteY4" fmla="*/ 0 h 78580"/>
                <a:gd name="connsiteX5" fmla="*/ 173831 w 357187"/>
                <a:gd name="connsiteY5" fmla="*/ 76199 h 78580"/>
                <a:gd name="connsiteX6" fmla="*/ 214312 w 357187"/>
                <a:gd name="connsiteY6" fmla="*/ 11905 h 78580"/>
                <a:gd name="connsiteX7" fmla="*/ 257175 w 357187"/>
                <a:gd name="connsiteY7" fmla="*/ 78580 h 78580"/>
                <a:gd name="connsiteX8" fmla="*/ 300037 w 357187"/>
                <a:gd name="connsiteY8" fmla="*/ 16668 h 78580"/>
                <a:gd name="connsiteX9" fmla="*/ 323850 w 357187"/>
                <a:gd name="connsiteY9" fmla="*/ 73818 h 78580"/>
                <a:gd name="connsiteX10" fmla="*/ 357187 w 357187"/>
                <a:gd name="connsiteY10" fmla="*/ 26193 h 78580"/>
                <a:gd name="connsiteX0" fmla="*/ 0 w 357187"/>
                <a:gd name="connsiteY0" fmla="*/ 35821 h 76302"/>
                <a:gd name="connsiteX1" fmla="*/ 40481 w 357187"/>
                <a:gd name="connsiteY1" fmla="*/ 102 h 76302"/>
                <a:gd name="connsiteX2" fmla="*/ 83342 w 357187"/>
                <a:gd name="connsiteY2" fmla="*/ 71540 h 76302"/>
                <a:gd name="connsiteX3" fmla="*/ 119063 w 357187"/>
                <a:gd name="connsiteY3" fmla="*/ 4863 h 76302"/>
                <a:gd name="connsiteX4" fmla="*/ 173831 w 357187"/>
                <a:gd name="connsiteY4" fmla="*/ 73921 h 76302"/>
                <a:gd name="connsiteX5" fmla="*/ 214312 w 357187"/>
                <a:gd name="connsiteY5" fmla="*/ 9627 h 76302"/>
                <a:gd name="connsiteX6" fmla="*/ 257175 w 357187"/>
                <a:gd name="connsiteY6" fmla="*/ 76302 h 76302"/>
                <a:gd name="connsiteX7" fmla="*/ 300037 w 357187"/>
                <a:gd name="connsiteY7" fmla="*/ 14390 h 76302"/>
                <a:gd name="connsiteX8" fmla="*/ 323850 w 357187"/>
                <a:gd name="connsiteY8" fmla="*/ 71540 h 76302"/>
                <a:gd name="connsiteX9" fmla="*/ 357187 w 357187"/>
                <a:gd name="connsiteY9" fmla="*/ 23915 h 76302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76202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5723 w 357187"/>
                <a:gd name="connsiteY2" fmla="*/ 69058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3821"/>
                <a:gd name="connsiteX1" fmla="*/ 40481 w 357187"/>
                <a:gd name="connsiteY1" fmla="*/ 2383 h 73821"/>
                <a:gd name="connsiteX2" fmla="*/ 85723 w 357187"/>
                <a:gd name="connsiteY2" fmla="*/ 69058 h 73821"/>
                <a:gd name="connsiteX3" fmla="*/ 135732 w 357187"/>
                <a:gd name="connsiteY3" fmla="*/ 0 h 73821"/>
                <a:gd name="connsiteX4" fmla="*/ 173831 w 357187"/>
                <a:gd name="connsiteY4" fmla="*/ 66677 h 73821"/>
                <a:gd name="connsiteX5" fmla="*/ 214312 w 357187"/>
                <a:gd name="connsiteY5" fmla="*/ 11908 h 73821"/>
                <a:gd name="connsiteX6" fmla="*/ 254794 w 357187"/>
                <a:gd name="connsiteY6" fmla="*/ 71439 h 73821"/>
                <a:gd name="connsiteX7" fmla="*/ 300037 w 357187"/>
                <a:gd name="connsiteY7" fmla="*/ 16671 h 73821"/>
                <a:gd name="connsiteX8" fmla="*/ 323850 w 357187"/>
                <a:gd name="connsiteY8" fmla="*/ 73821 h 73821"/>
                <a:gd name="connsiteX9" fmla="*/ 357187 w 357187"/>
                <a:gd name="connsiteY9" fmla="*/ 26196 h 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7187" h="73821">
                  <a:moveTo>
                    <a:pt x="0" y="38102"/>
                  </a:moveTo>
                  <a:cubicBezTo>
                    <a:pt x="0" y="40483"/>
                    <a:pt x="40481" y="2"/>
                    <a:pt x="40481" y="2383"/>
                  </a:cubicBezTo>
                  <a:lnTo>
                    <a:pt x="85723" y="69058"/>
                  </a:lnTo>
                  <a:cubicBezTo>
                    <a:pt x="98424" y="46039"/>
                    <a:pt x="123031" y="23019"/>
                    <a:pt x="135732" y="0"/>
                  </a:cubicBezTo>
                  <a:lnTo>
                    <a:pt x="173831" y="66677"/>
                  </a:lnTo>
                  <a:lnTo>
                    <a:pt x="214312" y="11908"/>
                  </a:lnTo>
                  <a:lnTo>
                    <a:pt x="254794" y="71439"/>
                  </a:lnTo>
                  <a:lnTo>
                    <a:pt x="300037" y="16671"/>
                  </a:lnTo>
                  <a:lnTo>
                    <a:pt x="323850" y="73821"/>
                  </a:lnTo>
                  <a:lnTo>
                    <a:pt x="357187" y="26196"/>
                  </a:lnTo>
                </a:path>
              </a:pathLst>
            </a:custGeom>
            <a:noFill/>
            <a:ln>
              <a:prstDash val="solid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Triangle isocèle 11"/>
            <p:cNvSpPr/>
            <p:nvPr/>
          </p:nvSpPr>
          <p:spPr>
            <a:xfrm flipV="1">
              <a:off x="3909889" y="1986731"/>
              <a:ext cx="151758" cy="72008"/>
            </a:xfrm>
            <a:prstGeom prst="triangle">
              <a:avLst/>
            </a:prstGeom>
            <a:gradFill>
              <a:gsLst>
                <a:gs pos="3000">
                  <a:schemeClr val="bg1">
                    <a:lumMod val="75000"/>
                  </a:schemeClr>
                </a:gs>
                <a:gs pos="58000">
                  <a:schemeClr val="tx1"/>
                </a:gs>
                <a:gs pos="39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Forme libre 12"/>
            <p:cNvSpPr/>
            <p:nvPr/>
          </p:nvSpPr>
          <p:spPr>
            <a:xfrm>
              <a:off x="3859189" y="1825724"/>
              <a:ext cx="259581" cy="171450"/>
            </a:xfrm>
            <a:custGeom>
              <a:avLst/>
              <a:gdLst>
                <a:gd name="connsiteX0" fmla="*/ 45244 w 309562"/>
                <a:gd name="connsiteY0" fmla="*/ 0 h 171450"/>
                <a:gd name="connsiteX1" fmla="*/ 264319 w 309562"/>
                <a:gd name="connsiteY1" fmla="*/ 2381 h 171450"/>
                <a:gd name="connsiteX2" fmla="*/ 307181 w 309562"/>
                <a:gd name="connsiteY2" fmla="*/ 35719 h 171450"/>
                <a:gd name="connsiteX3" fmla="*/ 264319 w 309562"/>
                <a:gd name="connsiteY3" fmla="*/ 66675 h 171450"/>
                <a:gd name="connsiteX4" fmla="*/ 309562 w 309562"/>
                <a:gd name="connsiteY4" fmla="*/ 92869 h 171450"/>
                <a:gd name="connsiteX5" fmla="*/ 266700 w 309562"/>
                <a:gd name="connsiteY5" fmla="*/ 119062 h 171450"/>
                <a:gd name="connsiteX6" fmla="*/ 309562 w 309562"/>
                <a:gd name="connsiteY6" fmla="*/ 147637 h 171450"/>
                <a:gd name="connsiteX7" fmla="*/ 264319 w 309562"/>
                <a:gd name="connsiteY7" fmla="*/ 159544 h 171450"/>
                <a:gd name="connsiteX8" fmla="*/ 14287 w 309562"/>
                <a:gd name="connsiteY8" fmla="*/ 171450 h 171450"/>
                <a:gd name="connsiteX9" fmla="*/ 38100 w 309562"/>
                <a:gd name="connsiteY9" fmla="*/ 150019 h 171450"/>
                <a:gd name="connsiteX10" fmla="*/ 0 w 309562"/>
                <a:gd name="connsiteY10" fmla="*/ 128587 h 171450"/>
                <a:gd name="connsiteX11" fmla="*/ 42862 w 309562"/>
                <a:gd name="connsiteY11" fmla="*/ 107156 h 171450"/>
                <a:gd name="connsiteX12" fmla="*/ 4762 w 309562"/>
                <a:gd name="connsiteY12" fmla="*/ 78581 h 171450"/>
                <a:gd name="connsiteX13" fmla="*/ 33337 w 309562"/>
                <a:gd name="connsiteY13" fmla="*/ 64294 h 171450"/>
                <a:gd name="connsiteX14" fmla="*/ 0 w 309562"/>
                <a:gd name="connsiteY14" fmla="*/ 38100 h 171450"/>
                <a:gd name="connsiteX15" fmla="*/ 45244 w 309562"/>
                <a:gd name="connsiteY1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" h="171450">
                  <a:moveTo>
                    <a:pt x="45244" y="0"/>
                  </a:moveTo>
                  <a:lnTo>
                    <a:pt x="264319" y="2381"/>
                  </a:lnTo>
                  <a:lnTo>
                    <a:pt x="307181" y="35719"/>
                  </a:lnTo>
                  <a:lnTo>
                    <a:pt x="264319" y="66675"/>
                  </a:lnTo>
                  <a:lnTo>
                    <a:pt x="309562" y="92869"/>
                  </a:lnTo>
                  <a:lnTo>
                    <a:pt x="266700" y="119062"/>
                  </a:lnTo>
                  <a:lnTo>
                    <a:pt x="309562" y="147637"/>
                  </a:lnTo>
                  <a:lnTo>
                    <a:pt x="264319" y="159544"/>
                  </a:lnTo>
                  <a:lnTo>
                    <a:pt x="14287" y="171450"/>
                  </a:lnTo>
                  <a:lnTo>
                    <a:pt x="38100" y="150019"/>
                  </a:lnTo>
                  <a:lnTo>
                    <a:pt x="0" y="128587"/>
                  </a:lnTo>
                  <a:lnTo>
                    <a:pt x="42862" y="107156"/>
                  </a:lnTo>
                  <a:lnTo>
                    <a:pt x="4762" y="78581"/>
                  </a:lnTo>
                  <a:lnTo>
                    <a:pt x="33337" y="64294"/>
                  </a:lnTo>
                  <a:lnTo>
                    <a:pt x="0" y="38100"/>
                  </a:lnTo>
                  <a:lnTo>
                    <a:pt x="45244" y="0"/>
                  </a:lnTo>
                  <a:close/>
                </a:path>
              </a:pathLst>
            </a:custGeom>
            <a:gradFill flip="none" rotWithShape="1">
              <a:gsLst>
                <a:gs pos="7000">
                  <a:schemeClr val="bg2">
                    <a:lumMod val="50000"/>
                  </a:schemeClr>
                </a:gs>
                <a:gs pos="56000">
                  <a:schemeClr val="bg2">
                    <a:lumMod val="90000"/>
                  </a:schemeClr>
                </a:gs>
                <a:gs pos="38000">
                  <a:schemeClr val="bg2">
                    <a:lumMod val="50000"/>
                  </a:schemeClr>
                </a:gs>
                <a:gs pos="21000">
                  <a:schemeClr val="bg2">
                    <a:lumMod val="75000"/>
                  </a:schemeClr>
                </a:gs>
                <a:gs pos="90000">
                  <a:schemeClr val="bg2">
                    <a:lumMod val="50000"/>
                  </a:schemeClr>
                </a:gs>
                <a:gs pos="44000">
                  <a:schemeClr val="bg2">
                    <a:lumMod val="50000"/>
                  </a:schemeClr>
                </a:gs>
                <a:gs pos="81000">
                  <a:schemeClr val="bg2">
                    <a:lumMod val="90000"/>
                  </a:schemeClr>
                </a:gs>
                <a:gs pos="65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/>
            <p:cNvSpPr/>
            <p:nvPr/>
          </p:nvSpPr>
          <p:spPr>
            <a:xfrm>
              <a:off x="3970319" y="2035879"/>
              <a:ext cx="45719" cy="36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5" name="Connecteur droit avec flèche 14"/>
          <p:cNvCxnSpPr/>
          <p:nvPr>
            <p:custDataLst>
              <p:tags r:id="rId6"/>
            </p:custDataLst>
          </p:nvPr>
        </p:nvCxnSpPr>
        <p:spPr>
          <a:xfrm>
            <a:off x="4620893" y="3995822"/>
            <a:ext cx="17449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>
            <p:custDataLst>
              <p:tags r:id="rId7"/>
            </p:custDataLst>
          </p:nvPr>
        </p:nvCxnSpPr>
        <p:spPr>
          <a:xfrm flipH="1" flipV="1">
            <a:off x="5891735" y="6372086"/>
            <a:ext cx="17449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/>
          <p:cNvSpPr/>
          <p:nvPr>
            <p:custDataLst>
              <p:tags r:id="rId8"/>
            </p:custDataLst>
          </p:nvPr>
        </p:nvSpPr>
        <p:spPr>
          <a:xfrm rot="5400000">
            <a:off x="7763696" y="4450321"/>
            <a:ext cx="1071604" cy="1329980"/>
          </a:xfrm>
          <a:prstGeom prst="ellipse">
            <a:avLst/>
          </a:prstGeom>
          <a:gradFill>
            <a:gsLst>
              <a:gs pos="100000">
                <a:schemeClr val="bg1"/>
              </a:gs>
              <a:gs pos="49000">
                <a:srgbClr val="FFFF00">
                  <a:alpha val="72000"/>
                </a:srgbClr>
              </a:gs>
              <a:gs pos="1000">
                <a:srgbClr val="FFFF00">
                  <a:alpha val="14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glow rad="1066800">
              <a:srgbClr val="FFFF00">
                <a:alpha val="54000"/>
              </a:srgbClr>
            </a:glow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orme libre 17"/>
          <p:cNvSpPr/>
          <p:nvPr>
            <p:custDataLst>
              <p:tags r:id="rId9"/>
            </p:custDataLst>
          </p:nvPr>
        </p:nvSpPr>
        <p:spPr>
          <a:xfrm rot="608652">
            <a:off x="8273907" y="4783904"/>
            <a:ext cx="227055" cy="735283"/>
          </a:xfrm>
          <a:custGeom>
            <a:avLst/>
            <a:gdLst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19050 w 276225"/>
              <a:gd name="connsiteY2" fmla="*/ 195263 h 971550"/>
              <a:gd name="connsiteX3" fmla="*/ 195262 w 276225"/>
              <a:gd name="connsiteY3" fmla="*/ 304800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195262 w 276225"/>
              <a:gd name="connsiteY3" fmla="*/ 304800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208775 w 276225"/>
              <a:gd name="connsiteY3" fmla="*/ 334037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208775 w 276225"/>
              <a:gd name="connsiteY3" fmla="*/ 334037 h 971550"/>
              <a:gd name="connsiteX4" fmla="*/ 59528 w 276225"/>
              <a:gd name="connsiteY4" fmla="*/ 480800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0487 w 247650"/>
              <a:gd name="connsiteY6" fmla="*/ 619125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111637 w 247650"/>
              <a:gd name="connsiteY6" fmla="*/ 625948 h 971550"/>
              <a:gd name="connsiteX7" fmla="*/ 90487 w 247650"/>
              <a:gd name="connsiteY7" fmla="*/ 619125 h 971550"/>
              <a:gd name="connsiteX8" fmla="*/ 237553 w 247650"/>
              <a:gd name="connsiteY8" fmla="*/ 792573 h 971550"/>
              <a:gd name="connsiteX9" fmla="*/ 128587 w 247650"/>
              <a:gd name="connsiteY9" fmla="*/ 881063 h 971550"/>
              <a:gd name="connsiteX10" fmla="*/ 247650 w 247650"/>
              <a:gd name="connsiteY10" fmla="*/ 971550 h 971550"/>
              <a:gd name="connsiteX11" fmla="*/ 247650 w 247650"/>
              <a:gd name="connsiteY11" fmla="*/ 971550 h 971550"/>
              <a:gd name="connsiteX12" fmla="*/ 242887 w 247650"/>
              <a:gd name="connsiteY12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0487 w 247650"/>
              <a:gd name="connsiteY6" fmla="*/ 619125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07273 w 247650"/>
              <a:gd name="connsiteY5" fmla="*/ 576258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16260 h 987810"/>
              <a:gd name="connsiteX1" fmla="*/ 79463 w 247650"/>
              <a:gd name="connsiteY1" fmla="*/ 0 h 987810"/>
              <a:gd name="connsiteX2" fmla="*/ 157162 w 247650"/>
              <a:gd name="connsiteY2" fmla="*/ 97223 h 987810"/>
              <a:gd name="connsiteX3" fmla="*/ 21556 w 247650"/>
              <a:gd name="connsiteY3" fmla="*/ 230418 h 987810"/>
              <a:gd name="connsiteX4" fmla="*/ 208775 w 247650"/>
              <a:gd name="connsiteY4" fmla="*/ 350297 h 987810"/>
              <a:gd name="connsiteX5" fmla="*/ 59528 w 247650"/>
              <a:gd name="connsiteY5" fmla="*/ 497060 h 987810"/>
              <a:gd name="connsiteX6" fmla="*/ 207273 w 247650"/>
              <a:gd name="connsiteY6" fmla="*/ 592518 h 987810"/>
              <a:gd name="connsiteX7" fmla="*/ 99183 w 247650"/>
              <a:gd name="connsiteY7" fmla="*/ 737281 h 987810"/>
              <a:gd name="connsiteX8" fmla="*/ 237553 w 247650"/>
              <a:gd name="connsiteY8" fmla="*/ 808833 h 987810"/>
              <a:gd name="connsiteX9" fmla="*/ 128587 w 247650"/>
              <a:gd name="connsiteY9" fmla="*/ 897323 h 987810"/>
              <a:gd name="connsiteX10" fmla="*/ 247650 w 247650"/>
              <a:gd name="connsiteY10" fmla="*/ 987810 h 987810"/>
              <a:gd name="connsiteX11" fmla="*/ 247650 w 247650"/>
              <a:gd name="connsiteY11" fmla="*/ 987810 h 987810"/>
              <a:gd name="connsiteX12" fmla="*/ 242887 w 247650"/>
              <a:gd name="connsiteY12" fmla="*/ 987810 h 987810"/>
              <a:gd name="connsiteX0" fmla="*/ 57907 w 226094"/>
              <a:gd name="connsiteY0" fmla="*/ 0 h 987810"/>
              <a:gd name="connsiteX1" fmla="*/ 135606 w 226094"/>
              <a:gd name="connsiteY1" fmla="*/ 97223 h 987810"/>
              <a:gd name="connsiteX2" fmla="*/ 0 w 226094"/>
              <a:gd name="connsiteY2" fmla="*/ 230418 h 987810"/>
              <a:gd name="connsiteX3" fmla="*/ 187219 w 226094"/>
              <a:gd name="connsiteY3" fmla="*/ 350297 h 987810"/>
              <a:gd name="connsiteX4" fmla="*/ 37972 w 226094"/>
              <a:gd name="connsiteY4" fmla="*/ 497060 h 987810"/>
              <a:gd name="connsiteX5" fmla="*/ 185717 w 226094"/>
              <a:gd name="connsiteY5" fmla="*/ 592518 h 987810"/>
              <a:gd name="connsiteX6" fmla="*/ 77627 w 226094"/>
              <a:gd name="connsiteY6" fmla="*/ 737281 h 987810"/>
              <a:gd name="connsiteX7" fmla="*/ 215997 w 226094"/>
              <a:gd name="connsiteY7" fmla="*/ 808833 h 987810"/>
              <a:gd name="connsiteX8" fmla="*/ 107031 w 226094"/>
              <a:gd name="connsiteY8" fmla="*/ 897323 h 987810"/>
              <a:gd name="connsiteX9" fmla="*/ 226094 w 226094"/>
              <a:gd name="connsiteY9" fmla="*/ 987810 h 987810"/>
              <a:gd name="connsiteX10" fmla="*/ 226094 w 226094"/>
              <a:gd name="connsiteY10" fmla="*/ 987810 h 987810"/>
              <a:gd name="connsiteX11" fmla="*/ 221331 w 226094"/>
              <a:gd name="connsiteY11" fmla="*/ 987810 h 987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094" h="987810">
                <a:moveTo>
                  <a:pt x="57907" y="0"/>
                </a:moveTo>
                <a:lnTo>
                  <a:pt x="135606" y="97223"/>
                </a:lnTo>
                <a:lnTo>
                  <a:pt x="0" y="230418"/>
                </a:lnTo>
                <a:lnTo>
                  <a:pt x="187219" y="350297"/>
                </a:lnTo>
                <a:lnTo>
                  <a:pt x="37972" y="497060"/>
                </a:lnTo>
                <a:lnTo>
                  <a:pt x="185717" y="592518"/>
                </a:lnTo>
                <a:cubicBezTo>
                  <a:pt x="190877" y="615572"/>
                  <a:pt x="116477" y="668966"/>
                  <a:pt x="77627" y="737281"/>
                </a:cubicBezTo>
                <a:lnTo>
                  <a:pt x="215997" y="808833"/>
                </a:lnTo>
                <a:lnTo>
                  <a:pt x="107031" y="897323"/>
                </a:lnTo>
                <a:lnTo>
                  <a:pt x="226094" y="987810"/>
                </a:lnTo>
                <a:lnTo>
                  <a:pt x="226094" y="987810"/>
                </a:lnTo>
                <a:lnTo>
                  <a:pt x="221331" y="987810"/>
                </a:lnTo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>
            <p:custDataLst>
              <p:tags r:id="rId10"/>
            </p:custDataLst>
          </p:nvPr>
        </p:nvSpPr>
        <p:spPr>
          <a:xfrm>
            <a:off x="3700814" y="4399608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>
            <p:custDataLst>
              <p:tags r:id="rId11"/>
            </p:custDataLst>
          </p:nvPr>
        </p:nvSpPr>
        <p:spPr>
          <a:xfrm>
            <a:off x="3716339" y="4420572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>
            <p:custDataLst>
              <p:tags r:id="rId12"/>
            </p:custDataLst>
          </p:nvPr>
        </p:nvSpPr>
        <p:spPr>
          <a:xfrm>
            <a:off x="3700814" y="4420571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>
            <p:custDataLst>
              <p:tags r:id="rId13"/>
            </p:custDataLst>
          </p:nvPr>
        </p:nvSpPr>
        <p:spPr>
          <a:xfrm>
            <a:off x="3716339" y="4412271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Cylindre 22"/>
          <p:cNvSpPr/>
          <p:nvPr>
            <p:custDataLst>
              <p:tags r:id="rId14"/>
            </p:custDataLst>
          </p:nvPr>
        </p:nvSpPr>
        <p:spPr>
          <a:xfrm>
            <a:off x="3391482" y="4420572"/>
            <a:ext cx="719447" cy="1598772"/>
          </a:xfrm>
          <a:prstGeom prst="can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bg2">
                  <a:lumMod val="10000"/>
                </a:schemeClr>
              </a:gs>
              <a:gs pos="100000">
                <a:schemeClr val="bg2">
                  <a:lumMod val="25000"/>
                </a:schemeClr>
              </a:gs>
            </a:gsLst>
            <a:lin ang="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Cylindre 23"/>
          <p:cNvSpPr/>
          <p:nvPr>
            <p:custDataLst>
              <p:tags r:id="rId15"/>
            </p:custDataLst>
          </p:nvPr>
        </p:nvSpPr>
        <p:spPr>
          <a:xfrm>
            <a:off x="3674490" y="4358403"/>
            <a:ext cx="153431" cy="107737"/>
          </a:xfrm>
          <a:prstGeom prst="can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2">
                  <a:lumMod val="25000"/>
                </a:schemeClr>
              </a:gs>
            </a:gsLst>
            <a:lin ang="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Cylindre 24"/>
          <p:cNvSpPr/>
          <p:nvPr>
            <p:custDataLst>
              <p:tags r:id="rId16"/>
            </p:custDataLst>
          </p:nvPr>
        </p:nvSpPr>
        <p:spPr>
          <a:xfrm>
            <a:off x="3391483" y="4435249"/>
            <a:ext cx="719446" cy="1598772"/>
          </a:xfrm>
          <a:prstGeom prst="can">
            <a:avLst/>
          </a:prstGeom>
          <a:gradFill flip="none" rotWithShape="1">
            <a:gsLst>
              <a:gs pos="0">
                <a:srgbClr val="FF0000">
                  <a:alpha val="56000"/>
                </a:srgbClr>
              </a:gs>
              <a:gs pos="50000">
                <a:srgbClr val="C00000">
                  <a:alpha val="37000"/>
                </a:srgbClr>
              </a:gs>
              <a:gs pos="100000">
                <a:srgbClr val="FF0000">
                  <a:alpha val="17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35496" y="3130629"/>
            <a:ext cx="3203848" cy="699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partant de la loi d’ohm</a:t>
            </a:r>
            <a:endParaRPr lang="fr-FR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R.I </a:t>
            </a:r>
            <a:endParaRPr lang="fr-F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>
            <p:custDataLst>
              <p:tags r:id="rId18"/>
            </p:custDataLst>
          </p:nvPr>
        </p:nvSpPr>
        <p:spPr>
          <a:xfrm>
            <a:off x="3563888" y="4638495"/>
            <a:ext cx="4074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/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fr-FR" sz="20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necteur droit avec flèche 27"/>
          <p:cNvCxnSpPr/>
          <p:nvPr>
            <p:custDataLst>
              <p:tags r:id="rId19"/>
            </p:custDataLst>
          </p:nvPr>
        </p:nvCxnSpPr>
        <p:spPr>
          <a:xfrm flipV="1">
            <a:off x="5337406" y="4279178"/>
            <a:ext cx="0" cy="192593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>
            <p:custDataLst>
              <p:tags r:id="rId20"/>
            </p:custDataLst>
          </p:nvPr>
        </p:nvSpPr>
        <p:spPr>
          <a:xfrm>
            <a:off x="4674983" y="3645024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Rectangle 30"/>
          <p:cNvSpPr/>
          <p:nvPr>
            <p:custDataLst>
              <p:tags r:id="rId21"/>
            </p:custDataLst>
          </p:nvPr>
        </p:nvSpPr>
        <p:spPr>
          <a:xfrm>
            <a:off x="5362877" y="4887491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Espace réservé du contenu 2"/>
          <p:cNvSpPr txBox="1">
            <a:spLocks/>
          </p:cNvSpPr>
          <p:nvPr>
            <p:custDataLst>
              <p:tags r:id="rId22"/>
            </p:custDataLst>
          </p:nvPr>
        </p:nvSpPr>
        <p:spPr>
          <a:xfrm>
            <a:off x="140548" y="5790060"/>
            <a:ext cx="3203848" cy="4229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R.I.I = RI</a:t>
            </a:r>
            <a:r>
              <a:rPr lang="fr-FR" sz="1800" b="1" baseline="30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sz="1800" b="1" baseline="300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Espace réservé du contenu 2"/>
          <p:cNvSpPr txBox="1">
            <a:spLocks/>
          </p:cNvSpPr>
          <p:nvPr>
            <p:custDataLst>
              <p:tags r:id="rId23"/>
            </p:custDataLst>
          </p:nvPr>
        </p:nvSpPr>
        <p:spPr>
          <a:xfrm>
            <a:off x="35496" y="4509120"/>
            <a:ext cx="2563898" cy="1004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reportant pour la puissance.</a:t>
            </a: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U.I </a:t>
            </a:r>
            <a:endParaRPr lang="fr-F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Espace réservé du contenu 2"/>
          <p:cNvSpPr txBox="1">
            <a:spLocks/>
          </p:cNvSpPr>
          <p:nvPr>
            <p:custDataLst>
              <p:tags r:id="rId24"/>
            </p:custDataLst>
          </p:nvPr>
        </p:nvSpPr>
        <p:spPr>
          <a:xfrm>
            <a:off x="140548" y="6377189"/>
            <a:ext cx="3203848" cy="436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U. U/R = U</a:t>
            </a:r>
            <a:r>
              <a:rPr lang="fr-FR" sz="1800" b="1" baseline="30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/R</a:t>
            </a:r>
            <a:endParaRPr lang="fr-F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Espace réservé du contenu 2"/>
          <p:cNvSpPr txBox="1">
            <a:spLocks/>
          </p:cNvSpPr>
          <p:nvPr>
            <p:custDataLst>
              <p:tags r:id="rId25"/>
            </p:custDataLst>
          </p:nvPr>
        </p:nvSpPr>
        <p:spPr>
          <a:xfrm>
            <a:off x="35496" y="3871558"/>
            <a:ext cx="2882772" cy="349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obtient    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U/R </a:t>
            </a:r>
            <a:endParaRPr lang="fr-F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1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6" grpId="0"/>
      <p:bldP spid="34" grpId="0"/>
      <p:bldP spid="35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055" y="321297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7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03B088C3-349F-4B09-BBA8-EBD48CDF20D9}"/>
  <p:tag name="ISPRING_RESOURCE_FOLDER" val="C:\Users\Philippe\SkyDrive\L’énergie, le travail\"/>
  <p:tag name="ISPRING_PRESENTATION_PATH" val="C:\Users\Philippe\SkyDrive\L’énergie, le travail.pptx"/>
  <p:tag name="ISPRING_PROJECT_FOLDER_UPDATED" val="1"/>
  <p:tag name="ISPRING_ULTRA_SCORM_COURSE_ID" val="903EEB81-98F5-46BF-9B25-DA1B21877797"/>
  <p:tag name="ISPRING_SCORM_RATE_SLIDES" val="1"/>
  <p:tag name="ISPRINGONLINEFOLDERID" val="0"/>
  <p:tag name="ISPRINGONLINEFOLDERPATH" val="Content List"/>
  <p:tag name="ISPRINGCLOUDFOLDERID" val="0"/>
  <p:tag name="ISPRINGCLOUDFOLDERPATH" val="Content List"/>
  <p:tag name="ISPRING_OUTPUT_FOLDER" val="C:\Users\Philippe\Documents\techphil\énergie"/>
  <p:tag name="ISPRING_ULTRA_SCORM_SLIDE_COUNT" val="13"/>
  <p:tag name="ISPRING_SCORM_PASSING_SCORE" val="100.0000000000"/>
  <p:tag name="ISPRING_PLAYERS_CUSTOMIZATION" val="UEsDBBQAAgAIAOOxMUd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DjsTFHmd7J2s4DAAAxDwAAJwAAAHVuaXZlcnNhbC9mbGFzaF9wdWJsaXNoaW5nX3NldHRpbmdzLnhtbNVXX3PaRhB/51PcqJPHIDu1a4cReDy2GDPBQJDcJtPpeA7dgq4+3am6E4Q89dPkg/WTdE9nYwg4Fc244w4PoNXub//9do8Lzj5lgsyh0FzJtnfYPPAIyEQxLmdt7ybuvj71iDZUMiqUhLYnlUfOOo0gLyeC6zQCY1BVE4SRupWbtpcak7d8f7FYNLnOC/tWidIgvm4mKvPzAjRIA4WfC7rEL7PMQXudRoOQwImuFSsFEM4wBMltdFR0BdWp5zu1CU3uZoUqJbtQQhWkmE3a3g+n5/bzoOOgLnkG0ianOyi0YtOijHEbDxUR/wwkBT5LMfCTI48sODNp23tzZFFQ299GqbBdDtSiXChMRpp7+AwMZdRQ9+j8Gfhk9IPAidhS0ownMb4hNv+2dxnfRv3eZXg7GMZhdHsVX/ddDHsYxeGHeA+juBf3w33068JffRyF435v8O42Hg77cW/0aIUV3ShI4G9WLMDKqrJIYFWwwKRlNpGUCyTbV2XUYJCughYziFWXYxOnVGjwyO85zN6XVHCzRFYfIKvvAPJznUNixrZtbc8UJXiPcA4QA8Nerihx/HZFiZPTjdR95/0xrZ1RBtQYmqRIHpRVoQX+uuhBbarkRmr2mUyUYKuEIJsAG9AM1kYiuuOyi5qHHpliEwSmel5wKjzCDaaerIx1OdGGm2oIu+uaBLFw2IFcR1ulSFJa6I2Kr6puiZ90fh0oA/o3Vwonekr1F1UKRpaqJILfATGKYJvLDH+lQNaHiUwLlVVSHHdDtOAY3JzDAthZHUcf0UVWoiVumlyAcR7+KPlnMoGpKhAX6Bx3Esq5dvjNvYBzqvUjKH2I8ZUbkd7gMvzwyiZI2ZzKZE9w5AZkuXkOfIq5S4UuhFBYzTUIrExCSw1VfxhnlVqdNGv7Tum8arptZAWK7eYYj8PEFwmymMsS6gImVBIlxZLQBDeFthSac1VqlDiyOGj9rwJ0poTLKtQZDhs6KxgUddAODt/8eHT808np21bT/+vPL6+/aXS/PUeCWm9ufV48uZ7rWX21pP/B6Buresu2q4rMMpRtOd19/Nyvye1FEvh2we3ed9VafonrLgrPxxdXZBxGN/04atUhw0ARLFiSIpum9s9KHZvhTYztCOuojsbhz7XCwL7UmoQwqgU3rJXHuzpaY3cMjNaOgFoh4A6fuQMDt7jgGUdW/i/G86lJ+f7J/k+m87v+jbjRfqbpBFokKXb02Vjw4rffc5b3JVXMPa3uDxsXhsDfeTWzbzIueYZ1tKf76j7XOT46wCvIzleNBqJtXnM7jb8BUEsDBBQAAgAIAOOxMUfvg8FetgIAAFAKAAAhAAAAdW5pdmVyc2FsL2ZsYXNoX3NraW5fc2V0dGluZ3MueG1slVZtb9owEP6+X4HYd9K90kkpEqVMqtSt1Vr1u5MciYVjR/aFjn8/27EbGwhkOSHhu+fJvfjuIFVbyhcfJpM0F0zIZ0CkvFRG43UTWtxMsxZR8FkuOALHGReyJmy6+PjTPmlikZdYYgdyLGdDcujdzO0zhuJ8fJsbGSLkom4I3z+IUswykm9LKVpeXAyt2jcgGeVbjbz6MV+tBx0wqvAeoY5iWl8bGUdpJCgFJqTvayMXWYxkwLynK/uM5PSuzmd/QNtRRdHSlp+MDNEaUkJc5OulkWE812+Pb2Vu5DwB4S9q6JfPRgahjOxBxi+/+2pkkCGatvmfHmmkKE1BY875S3znMEEKPX4mqisjFwkmIePo4i248thc7wKQ+xrOfWrGVQr2ZOp6sBDMpWcMFihbSBN/6myqEm+PLer58PZQ02OedMxPpFUhqtf1uD/wRnkRgJyiR7wK1taw6sINgLG+x69Wt3ZTLDaEKYd91wUBStg5ZRBhr+yRv3VVj5CBskc+M1rAI2f7I/ihpeP4G74l7i7PF19bgRN99PXyJ281nh7M3KrAtVN4TC0KWCgTzgutwdxamlhdF1JyFFPKyY6WBKngvwwu29tkVJocGFyjnW6rFCkyONVtNka9o8P7sue4GZ017sbuN6FPrjtPUK/wmylBJHlV698kNZ04np4RXZhpcpphlqSGg7znGzGSUxO5BfkiBBvrhQuEEGszGwKLbrKG4GkSlCBNThc5dS85VX3e1hnItb40Cr5rYl2Hq2hZMf3BVwpvUMSEAWPHxEq/jhP63pSBwnUAEJlXvmW7Q2epW4aUwQ784AcKm/BQZqnSLTrUbUt8gA2G/eY0oxrS7Ym+UUJcbDhBeNVxiXjjhIYRPY8kUzazaOz9Bg5iiZay32Wm98I1Zs+ulaI3a/txCbXS/JP8B1BLAwQUAAIACADjsTFHsnzk/6MDAABCDgAAJgAAAHVuaXZlcnNhbC9odG1sX3B1Ymxpc2hpbmdfc2V0dGluZ3MueG1s1VdRc9o4EH7nV2jc6WNx0ksvKWPIZBJnwpQABafXzs1NRlgL1kWWXEmG0qf+mv6w/pKurISEkuTMXdu7Gx7A691vd79dfTbR4YdckDlow5VsB7vNnYCATBXjctYOLpLTZwcBMZZKRoWS0A6kCshhpxEV5URwk43BWnQ1BGGkaRW2HWTWFq0wXCwWTW4K7e4qUVrEN81U5WGhwYC0oMNC0CV+2WUBJug0GoRE3nSuWCmAcIYlSO6qo+LM5iIIvdeEplczrUrJjpVQmujZpB08OThynxsfj3TCc5CuN9NBozPbFmWMu3KoGPOPQDLgswzr3t8LyIIzm7WD53sOBb3DTZQK27dAHcqxwl6kvYbPwVJGLfWXPp+FD9bcGLyJLSXNeZrgHeLabwcnyeW41z2JL/uDJB5fniXnPV/DFkFJ/DbZIijpJr14G/+68GfvhvGo1+2/ukwGg17SHd5GIaNrhEThOmMRMqtKncKKsMhmZT6RlAvctW9oNGBxWwXVM0jUKcchTqkwEJA/C5i9LqngdolLvYNLfQVQHJkCUjtyY2sHVpcQ3MJ5QCwMZ7laiRcvVyuxf7DWeuiz37Z1b5URtZamGS4P2qrSovCu6cZtquRaa+6aTJRgq4amyLLAXo40pyIg3GJv6equdQzYUy6Qfxe725xKu9FcmlFt1jhc8ehWOe383lcWzB++OW96yPU3VQpGlqokgl8BsYrg4Mocf2VA7h4PMtUqr6yCGkuM4AzInMMC2GGdRO8wRV5iJEpHIcD6DO9L/pFMYKo04gKdo8ignRuP39wKuKDG3ILSmxqf+qXv9k/it09dg5TNqUy3BMdpQ17YH4FPsXepMIUQCtm8A4HMpLQ0UM2HcVa51Wmzdu6Mzquhu0FWoDhujvV4TLyR4hZyWUJdwJRKoqRYEpri2TduheZclQYtflk8tPlbBfpQwmVV6gwfKJhMM9B10HZ2n/+y9+LX/YOXrWb45dPnZ48GXevhUFCXzQvi8YOCWy/qG9n9i6BHxHcj9lTp3G0o20h6/wPlWvg2hSQKnezcr2CV0P4cARvHR6PjMzKKxxe9ZNyqM96+IkhBmuF+TN0LRZ2YwUWCBMd1XIej+E2tMpDpWrsdj2vBDWr18aqO18gL+/COqNcqAVV55h8BqMuC5xz37H9x4B7a/X9+Vn/KeXv8jcGfxu913oDqNMMZ/bC5/vsK9V0J+y9x4K9W7+FrL95ReO9fnAba1//3dRpfAVBLAwQUAAIACADjsTFHQq3qOp4BAAAtBgAAHwAAAHVuaXZlcnNhbC9odG1sX3NraW5fc2V0dGluZ3MuanONlE1vwjAMhu/8iiq7Toh9wnZDg0lIHCaN27RDKKZUpHGUhA6G+O+rw1fTpoP40rx6+jp25GxbUbFYzKLXaOu+3f7D3zsNSLN6Bbe+Lhr0jHRmRDqDSZqBSCWwCpIffz3JuzMRMmbSmU43n2RrSn4MA7QKaDqgmYCWB7SfgLYmbc6FKYu/XmGHovYFlbo8XVmLsh2jtCBtW6LOuGPYzbtb5foqMOagL6BzHoNn2nWriTw7PnUpylyMmeJyM8YE21MeLxONKzlryr/YKNDFfS/3QOel+zb07ERq7MhCVk087FE0k0qDMXDI+zykCMKCT0GUfDtu/YN6xvWCKnSemtQe6f4dRZlWPIFal3p9Ch+ThVetm12KOmdhbffEwz2FRwi+AV2zGjxSeCCqlbriApXGhDpSQ+s9P6EC+SyVySF1hyLI0WHJtql750Ld8QfMGyGsjNAiMJFZ07txxdTb4OCaStZxaOZFSAzlxRCoQmJ+Er3j2Oo7QvuviHFrebzIiueheBmp5WCKb9AjOUcSMq6XoCeIoijo+9LRq8lbuz9QSwMEFAACAAgA47ExR5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DjsTFHlBOzImkAAABuAAAAHAAAAHVuaXZlcnNhbC9sb2NhbF9zZXR0aW5ncy54bWwNzDEOgzAMQNGdU1jeKe3WgcDGVpbSA1jERZEcG5GA4PZk+8PTb/szChy8pWDq8PV4IrDO5oMuDn/TUL8RUib1JKbsUA2h76pWbCb5cs4FJliFLt4mjiUyjxSLHHYRqOFTXv/AHpuuugFQSwMEFAACAAgAJIv0Rook4qj6AgAAsAgAABQAAAB1bml2ZXJzYWwvcGxheWVyLnhtbK1VTW/bMAw9p8D+g6F7paRd1zawW3QFgh3WoUDWbbdAtRlbi78myXXTXz/K8vecbgV2SGBTfI8U+Ui7189J7DyBVCJLPbKgc+JA6meBSEOPPHxdHV+Q66t3R24e8z1IRwQeKVJhADwmTgDKlyLXCL7nOvJIz0CRmTi5FJkUeo/cZ8jdRbok745m6JIqj0Ra50vGyrKkQiEiDVUWF4ZEUT9LWC5BQapBMpsGcRrsUv8djb8kS5ne56B6yFy/PXBN0nI8KzEgKU9pJkN2Mp8v2I+7z2s/goQfi1RpnvpAHKzkrCrlI/d3d1lQxKCMbebaJNegtUmiss1cvRSLi9RR0veIddgkoBQPQdE4DQmzWDYBdrcxV1HNowa0hlftRM1b+W3M+6ZxqzrHOue8eIyFivCoD+msk0CXDaO6SXXdSkEPjYJWhok4En4VQkJQvX5rJTJfEBuwVVyVJ1Wljwf4tOK+zuT+FmGoorqDtG0atU2jFajloG30dUdBmttugetCQlOqmfskAsi+cCm5kcWVlgW4bGSssWwIdpm9ct2kriFupJP47B96Y/xGrfmpXutMBfgfjfmERG1NRBrA80qgj4YEa6oBi21sVOcxNTG7nFTxmPR0PTDZHOum4EUczWUIOIYB15x1dnYICpIrdPELOcL2Dg6CIxFGMf70JMP49CBNwuVukqF3cBAcZ/5uAtqa2zKycR1HYmoV5LKJdeL6hdJZIl4qeQ72jF5WOnxt5Jqjm1y0B+fzP0ZxEKMZzC2ZWF3mqbevmsN7M6dadT6b3FoGasV5AF3k1quZhSIf+QSw5UWsb/s5NfuwBx3lPDUd01zfUe9ZuRYv4JQiMF+6xampSQRGMx75cHHaY8B+4nYZhK9MhyJus7SpA6WserP/VUWbLV+3znb9UIddrOGTgNJi7Ex9RHWEMivSYNRDmncfERXjTruRwJ0YtnijxQmKNMs98h4f6jtfnl12Vz7HTzjrfWvubWCbyxtWep1wpyBW67q9iFvvBnz8DVBLAwQUAAIACADjsTFH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OSxMUcUlQ/CehEAAJwjAAAXAAAAdW5pdmVyc2FsL3VuaXZlcnNhbC5wbmftWntYklm3x8zu5TgzjreSKWdyZjLNSi01zJmyqUadssIb0kTm5AU1RPACNPY1ZqmcvvlGKm9jjqmpkKaiIJJdYIrULAQVEYsUBQUVEbmfV+ubM3PO+ef8eZ7HP94fey+el73W2nv91lo8O+f7oEPr19ivAYFA6w9/e+A4CGTeATyrV60AJE7K3f3Ahxnq+KGvQeSujePAZHmMf6A/CFRPXKv/wQKYr076NgwFAm14tPCYsROrzgLvuR8+4H8CGzUpPHotHmrHfq28qQfhQZVZ5slbbuaM/bFqzdUjVzZ8tuan3z7gHjtg9eTwBx3rTtz+9MDX+w98t7Xn4umdR3Ntjojyt4UxlDzG3WCoodTCUgjLUAwwoDDCyV6Jb2iguNNLFMnQSmtqSHC8hnXUjbEcUMYmeneCKgEt9x3KG2YaVZRJFiBMenoXw27JGebDCQyYFSAg+6MVgcuZhjnB5ILdSYF3CWBuzO/0y/+e6KeJhHibZSDQA49qI+7FdkB+Me6zLDMQ6MrmJVzCJVzCJVzCJVzCJVzCJVzCJVzCJVzC/7c4PVxHHQoHRvuXWa0DcN3/EXMvbZnP8xoK3aebuF9TWZIeq5oXEykQXX93Q/at+7fotx7d4iDzu19/6ErN9vACgSKbNa1Ita/yOFcBx+vFYIUqs4VXl8CaE6bBr2oN3f3mGYem4iiMZu0bG2afsWGCMtow2lgoC6E95kySR1eALnLmnm2jRI4UooA38+t8RsPqUHl5p0jjrmwmheE0fzOm5DzBfwMUNdCp+hImHUklt2p6iPiU8ojmWU03Aa+a4bgxFbNwk5Zf41yaOcPCMHVC9XZJZlTm9BOMxBjjp+uvi1aOHJd1cs6hb+apjHNUpjDcM0ikugDDbNr7BNJcp+6l4NHiZMc4/EnDx8GuGwyN2SLzi2hp4C8hg84iqEjThRkQl/R6C5v5v7kKQpjuzZjlcPG2dZYRnee9+JUp1STB3tE7Z96Yg+cfBIamcEiOaW+vq4tPmcEqoUm/WuLGvvGCk2TJjh5qa6aHpNQ4Wyla/3pNZ3LYv4iZb53i4A+qJqVxCRGyvGg0o+pebbRYlyYIWtTNsw7KDpfA+SPhkETMVxLj8sPFalfLWLwliFdt80Ep9k3OHF51K4UNkTW3bkXblc48ecNwatFV7IkC9OJOKo+nsFFVV3++el0bfqynblfNRemyiiFN4aPyrjiSUoz1UKC+59F/s25XGXZ+LLMg0mqluvTXZyLPOd1mp6NxtqXrqqqKRE2G4ZV+fT/P3pN7XxiDSG1Z6kJeDcKRL0EdnIJlZp0lBWfM7wOFVkIOvxKWRhXK+2KEnvw7rjJ5n+XmLEUOkhxcLZBUjOVLvhcjyukBcQe5G3fKsM7zcm50Q9vEV5/IZDNPcrT4tqMRZd5bGs9cqA1hqcqWoTRkpKFtvGFhk1LAKhwsmFrndQYLmeR2aciS73Vjc/uUGaAX1UzrSflRyjGM/j6yMC6EeL1SqzttlRmcgsIdEULcDmJ82fb+L7cX9vokKH2Si9dQppFOEj4s1SmL5B8qcvumIVeVnVwi1Aq2oITot324CdpQs0hhK5yc3kjDddMSusoE6lrBKDAxT4rA7Z67ZdqArS68FEbt9LhLPIhhM93+l8W2O5099TqEYzEllLrSs+06hBobqzY6UgSoiAL0ljWHeeGnLoEbZYrbAi8QFab0W947Pnqal4CqkzJ/ko6eBm+ZLxkb1f6Lhou6Ksfme2T9HuHJPRTJrwsxiyRc6zds/0JyEny+BI69YdraEgQGp7kqRcu7Yw3TyW92GqOoQQ4Sj3ht4XAg/zpCXS9Lt/TJYqoZirqo9PGK3lKTXnLpEeXfZgE20pK/A5GQIlCbRCMpTVT4UcK8LBe8OfdwrVuj8l5N9ocdIi2PesrPpOlO1M9W+jFW56SlFbdnfujeXI3m9LWHcOJ004ZMyKPQKBFRWeOMkvFuEuTPBZtuA5EunUu7MtKH7neniffyXK0i+dfQJtV3l3vnV+b8HF2U5OjRbX1J3FDNOfMP5MFzMFfVlifYsjMHknGb6vckhkh2saMvS9o6dx6IEZCdsifKySSd3tVyWxZzOi+x1jhDYupNPGPXntn2ewsGnStEM4/myWdfTmbwEu5vJE1hQUlPuwxuKhFUGPmclkAOg63M14Ct5buz6M6BiBNv81WxXPoaZbPq8e2AOqhnXniUgKiQKO1YM1p8kagwsT1NFuBB2WUazKvvKqO1QiqQpdmh+TDSpnKfEsTJ73NbQmM0x7g/ZK5LPy/QJHt78FXJ4p23MS41Uxs5UiE/Od1C1pIb8ClRNcpBLo8rjoJ7WZyDyYXjIy9w3LT8e0MjmP6P37ClSGKF3BlOMKhMopdQLxHfIJ55wkm/fr+gd7yw5F6KrgQtqA3RhQ1hunnFUYt7VlDueEhaT47AQIXtZli2u2nTcdXjl/qtfVhEfBW7XvqPEYO2ravWUcFKcwF/dLQYuj2C71yYgnKXNfffwZO8WZrGaR9eMrdbMLS8VlOjICVu5Wl446oW38T7KX9ErmPrcVPFAVPYMztLXHr9+Xx71EVeFXo0Ie6fsS7OsUVRcMkrdjsvcEL/WTXPTgyQLowepFZ+iV6MBMv6jXRXnwCM7wMNmsreKV8b56LIiFG5j6dxDXE2V4TtMRwVv1o3k+5ih4jyxDvCfQCR0BPBrc+rz/RHwxdMko0m+tN1nbA6B6flkq2h+enfCVIhqvlQDhvRM1N/us1uzzIUWJgJbGqzHUJeEY3qJGo4xziyZAZL3wf1j0Q8Z9+pH097DNC5btjn2vDI2ed4DQc+5OJAucENJVPb9hdUujknRZ7mqEgcmW7EGp9WhhEUhb8jzg849bIGRArbvAiOydjoFsm7Ad89UevA0cmAKE4TVgQiWof0Ta8WjlkIwje1ExUSnLJh/WsgiMaNU9l+jeqbuip3r4AnisyBH7M0yXez0Jna84/j8jSZBay15Up6bVNCXnrmDb7wpJczEGoJrCqxQ+X2wjiS0U7ATeYjRFir03Y6BN6rU7hZSuvpfLoV80kH4kJBMP7ZzBooYu9eztqzadqZTLZFcyShta0drAND+5JHIqPGxJKRUCM5+x17OJ7ZmwpLzZVjLyplSKJYKEx/MPhxmvhyt7vUrF5eSYcy6bjuAlm3Z159m25gfIGa7Mx8udveoGtHXgD0plvxLeYqYT2NNZOmw2Ka2+GeT3cM3XOAHUO8Upqm5WMb25xaSEQHunT0LBBvnb4sd2KzPZs2UYZm+earSKhQlr7kdvE5tHBs9OxHVnqmQmIA+GGbtK2rLRBX3LseUYuqepcfNhcg+NHssfyVe5jyuT2sZh1DI+7w8GTMCBd8vCveHpGmfufvV9XOftkrksbn1v8Hmc4chOal+96VGKMfJzCSwjiHPuIqdT0WHDRLk4KQX5+WT2N9ba9jycGr0YL4kPL8JjzVuz29LL3xxY9V4UN53jgIxcroMYopiFHqUznE944W9xLlYpTY6az41+v2nKdhUZ9yXkm2wexs+i4YRgBmiPxU7Muy/iEyjJ4QVPd3iut/G0zQvpIKRMa5zvVppyp7G5AOwwaaQGzL0Q1WhEOM9bnuNNURqgLIIPfO544I+UGLY7IUUuXDeDXp8CkMQ2iloBH68qDy1QEPeFVbq4L9O9Vi8WzspX69q+KKRBsu4I15/wgVFi0c/upjTPUeuXfXdMs++7sF/BvE+y7wdaV+K2AcSfSjvm7aCBvw/S9AACS/5t+Ab6asdoA2Tj/7w1aZLoZdTv5pnTgrHLK55mld/btzZPPHHuK00lboWckDCi60zvfxhQnahK1wOuWrJFn6XHUwLlbVRMElqDoT8coCtmNGvConOPPNuU3u6wRArLsXWOJluc5mHrSRikVC7tvNmpHHVS6ObVTzJ4PXFSg2uBEcgXz6e4Z+mi3QPcdxb4hWR6U+bFgdEOMCVsbGr22d7vpRaCJ6mR+KB98u/AVwj6cHKzmXF+7JJRt2mVpP5GkUZdnuTMEoEr54thbs2+lnd/eSm9j6kuaZBznJIwfBsG+SZ+KVNPEz79wE6VVIV3muIXdEZZhZA2dZl7H2JMTvKhXdkz99Tv5vxF7BNBkUNd2Zo7u8yiIwO2S+htlXXjIurSkQE/XAhyZACEW9oepjlRXTObe0A9vdFsnr0Z36yETjuxjqP+fbzr3xTUt7KvF8hcBrP01SkkFmdA8eykvfKCv4lbyaJe6bgWcPpUAe6fNnyMRCWQpq5wIxs/bka4oH7XUHpuZPJNb5sE0NxC7rjvcm5g0fp6x5/lFkeUbF6ceTtmiLIr+fd3B/5x/oAvt9YU1Ha19eGa5va6esrWov7S4nr0IUJg/QlC6ctWlwYWTpcWr3Ny5sMie/Z1P3ccYrXWs3jrxeFFQXIUiRWLSV0/flr6TZc2zAJGmzZwDGz28x6aQUEB2UDdPK+fd2PfGNUc1D/YjsDqRhoWBoSpdWVw4ALN1bJZkUNrw8OKU/z7P62UOKz+w35ygdFSC+7foLVUjIOaGngHuDINEkZ9h1KN039Pp5+HnYRDcO7JGPrB2WXBmmBaUo6zuLD+1g/J0PYubeXHMbynyelj8Iy5xAgCMMb539wgxGNVPyUA8wbZumz0fWax6Cyeg/hMlwUW4TyL5uQSKcZqWyeRTpXWx5q0A+c4LtcEz6Oyt6Nz5UjvEm59Y/iKjxGsIixOKnntbwwjONGYjaE9zecbE7pR0eM0S+nVQ0xLhJJb5XX9FURNTuji+GDA0L5rae7jyMY2bWZxQF7wPbVuZp9s1Z/FRGXosuHhtFOPxZE/6ZCe9rV1KkiRclD7ajy/UL/UZ5O9zV9Aza3qB9SWrnBnyihtvgB3nCqLkeoePRfVfyXtQeo8zyEuJtCTa7A4RDNKXdYt73tCt9O17QOxb07tTpqlrD8pGMhb0Qf2yCT30uHT0DlJGTUdjXl1NdU/9Wf8fMPQ3Gz4wKS/cmyXqronf3nld6q6ZziPjZckUEkfPiIJiKppJwKVR2WVSPI8G5CXniCyIxJGGxmEJtWFyPHt6etCOAiqQmgoaUE/e7m9Wl/NrC7IVyOGP0ZsxAWt+vq9qd38UT6bZPSb8T0ffCNuRRm8Do1qFsP/3r1H1ypqu2pY7OmADOXJd0Ez89+bwRm5KnbYVIG2WHmH+pus/ZyJa1BFDxwGLIjDc5zgO6F3G9nR1A3Rrey1yBG2P/tvJvxfcuq6LqaxCkDOmmG0MSJS/+ojcwcbgoiMqYbCo3QuZfpqB2AB3TKUrbzBGflboPOtQH/uyXdskgG2CEDGruHe+EKDa7zC3CBre4L8k2wa6xYODXgO7LW+VVJsSNe0jzCcASeSUEo2ZuXv3537x9ytR7TG2JMACNL9brhlQHJI7seinzyK1HVzk9733NFQlSqE9DBkYS0/WOoFqUjbpT7Y+ZWCi+Uc/YfwD9r2vU6mCUDUUPl440cwb1o17M1rSHzNzBBIhxmkhpB4iK+tMTw9xCvsF1sBOIEO2PGRn97Fa/2FMS2Psm6d7TehNhCgclmAs2qWt5482MT7KNhAeyiU0dX1KaByvo2BHTcTcqTDK6Fj7/UFrPdoxDUENkPE9hmpmimknfy/7lmnc3zniHrTB74C3BX5/5QTCimfLwGtgb9dmQTxbFcCSVL5f+ajraNjh3sxAKx6lGEy8x9SNu1B6fv5InCBRZkL552t4hmi95xB/4Ef2dBHsdq1jlKkn/3LcTxpwhHCYJNqNCjkUQwJFg8zoKB2TU8pl4pXtP+NaLZiAyp8njWXt39isiAbzy4I7BmO596sFOU3C4Cf2yNqgmWugJAu1f8T//1Fhpmmf7DVj8eTNEWWr6r5shU0BDVAlbBXzJ/12r7pASHtE7gEnkfemQvZdVpBhu0kLpWxYkDVKh+1DesL0JYB9oItOQSl+4iBL5T6lAOqhmxargmP26qzeVEWaAFHT4YNAB8tens/4TUEsDBBQAAgAIAOWxMUcZ1RGpSgAAAGoAAAAbAAAAdW5pdmVyc2FsL3VuaXZlcnNhbC5wbmcueG1ss7GvyM1RKEstKs7Mz7NVMtQzULK34+WyKShKLctMLVeoAIoZ6RlAgJJCJSq3PDOlJMNWydLYHCGWkZqZnlFiq2RuYAwX1AcaCQBQSwECAAAUAAIACADjsTFHWn+5mToEAADhDgAAHQAAAAAAAAABAAAAAAAAAAAAdW5pdmVyc2FsL2NvbW1vbl9tZXNzYWdlcy5sbmdQSwECAAAUAAIACADjsTFHmd7J2s4DAAAxDwAAJwAAAAAAAAABAAAAAAB1BAAAdW5pdmVyc2FsL2ZsYXNoX3B1Ymxpc2hpbmdfc2V0dGluZ3MueG1sUEsBAgAAFAACAAgA47ExR++DwV62AgAAUAoAACEAAAAAAAAAAQAAAAAAiAgAAHVuaXZlcnNhbC9mbGFzaF9za2luX3NldHRpbmdzLnhtbFBLAQIAABQAAgAIAOOxMUeyfOT/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/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=="/>
  <p:tag name="ISPRING_SCORM_USE_CUSTOM_PASSING_SCORE" val="1"/>
  <p:tag name="ISPRING_RESOURCE_PATHS_HASH_PRESENTER" val="beb9454957c9317f57a46e766321d81f58e9df56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ULTRA_SCORM_COURCE_TITLE" val="la puissance CC 5"/>
  <p:tag name="ISPRING_ULTRA_SCORM_LESSON_TITLE" val="la puissance CC 5"/>
  <p:tag name="ISPRING_PRESENTATION_TITLE" val="la puissance CC 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écutif">
  <a:themeElements>
    <a:clrScheme name="Exécutif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écutif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écutif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9401</TotalTime>
  <Words>423</Words>
  <Application>Microsoft Office PowerPoint</Application>
  <PresentationFormat>Affichage à l'écran (4:3)</PresentationFormat>
  <Paragraphs>91</Paragraphs>
  <Slides>8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Exécutif</vt:lpstr>
      <vt:lpstr>La puissance  </vt:lpstr>
      <vt:lpstr>La puissance.</vt:lpstr>
      <vt:lpstr>La puissance.</vt:lpstr>
      <vt:lpstr>La puissance.</vt:lpstr>
      <vt:lpstr>La puissance en continu</vt:lpstr>
      <vt:lpstr>La puissance en continu</vt:lpstr>
      <vt:lpstr>La puissance en continu</vt:lpstr>
      <vt:lpstr>Fin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puissance CC 5</dc:title>
  <dc:creator>Philippe Dutour</dc:creator>
  <cp:lastModifiedBy>phil</cp:lastModifiedBy>
  <cp:revision>284</cp:revision>
  <dcterms:created xsi:type="dcterms:W3CDTF">2014-09-06T08:54:55Z</dcterms:created>
  <dcterms:modified xsi:type="dcterms:W3CDTF">2016-01-08T15:45:16Z</dcterms:modified>
</cp:coreProperties>
</file>