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notesSlides/notesSlide1.xml" ContentType="application/vnd.openxmlformats-officedocument.presentationml.notesSlide+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87" r:id="rId3"/>
    <p:sldId id="288" r:id="rId4"/>
    <p:sldId id="289" r:id="rId5"/>
    <p:sldId id="290" r:id="rId6"/>
    <p:sldId id="291" r:id="rId7"/>
    <p:sldId id="293" r:id="rId8"/>
    <p:sldId id="294" r:id="rId9"/>
    <p:sldId id="297" r:id="rId10"/>
    <p:sldId id="296" r:id="rId11"/>
    <p:sldId id="298" r:id="rId12"/>
    <p:sldId id="300" r:id="rId13"/>
    <p:sldId id="301" r:id="rId14"/>
    <p:sldId id="302" r:id="rId15"/>
    <p:sldId id="303" r:id="rId16"/>
    <p:sldId id="305" r:id="rId17"/>
    <p:sldId id="304" r:id="rId18"/>
    <p:sldId id="306" r:id="rId19"/>
    <p:sldId id="307" r:id="rId20"/>
    <p:sldId id="308" r:id="rId21"/>
    <p:sldId id="310" r:id="rId22"/>
    <p:sldId id="309" r:id="rId23"/>
    <p:sldId id="311" r:id="rId24"/>
    <p:sldId id="312" r:id="rId25"/>
    <p:sldId id="285" r:id="rId26"/>
    <p:sldId id="313" r:id="rId27"/>
    <p:sldId id="314" r:id="rId28"/>
    <p:sldId id="315" r:id="rId29"/>
    <p:sldId id="316" r:id="rId30"/>
    <p:sldId id="317" r:id="rId31"/>
    <p:sldId id="286" r:id="rId32"/>
  </p:sldIdLst>
  <p:sldSz cx="9144000" cy="6858000" type="screen4x3"/>
  <p:notesSz cx="6858000" cy="9144000"/>
  <p:custDataLst>
    <p:tags r:id="rId34"/>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FB0F"/>
    <a:srgbClr val="2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3" autoAdjust="0"/>
    <p:restoredTop sz="94407" autoAdjust="0"/>
  </p:normalViewPr>
  <p:slideViewPr>
    <p:cSldViewPr>
      <p:cViewPr>
        <p:scale>
          <a:sx n="75" d="100"/>
          <a:sy n="75" d="100"/>
        </p:scale>
        <p:origin x="-1158" y="-456"/>
      </p:cViewPr>
      <p:guideLst>
        <p:guide orient="horz" pos="2160"/>
        <p:guide pos="2880"/>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4C98B7-2427-4ABA-8063-4F1F251177A1}" type="datetimeFigureOut">
              <a:rPr lang="fr-FR" smtClean="0"/>
              <a:t>29/12/2014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9ECE52-286D-42EB-8978-3D8B797E76B8}" type="slidenum">
              <a:rPr lang="fr-FR" smtClean="0"/>
              <a:t>‹N°›</a:t>
            </a:fld>
            <a:endParaRPr lang="fr-FR"/>
          </a:p>
        </p:txBody>
      </p:sp>
    </p:spTree>
    <p:extLst>
      <p:ext uri="{BB962C8B-B14F-4D97-AF65-F5344CB8AC3E}">
        <p14:creationId xmlns:p14="http://schemas.microsoft.com/office/powerpoint/2010/main" val="3416541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19ECE52-286D-42EB-8978-3D8B797E76B8}" type="slidenum">
              <a:rPr lang="fr-FR" smtClean="0"/>
              <a:t>19</a:t>
            </a:fld>
            <a:endParaRPr lang="fr-FR"/>
          </a:p>
        </p:txBody>
      </p:sp>
    </p:spTree>
    <p:extLst>
      <p:ext uri="{BB962C8B-B14F-4D97-AF65-F5344CB8AC3E}">
        <p14:creationId xmlns:p14="http://schemas.microsoft.com/office/powerpoint/2010/main" val="899493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effectLst>
            <a:outerShdw blurRad="50800" dist="38100" dir="2700000" algn="tl" rotWithShape="0">
              <a:schemeClr val="bg1">
                <a:alpha val="40000"/>
              </a:schemeClr>
            </a:outerShdw>
          </a:effectLst>
        </p:spPr>
        <p:txBody>
          <a:bodyPr/>
          <a:lstStyle>
            <a:lvl1pPr>
              <a:defRPr b="1">
                <a:latin typeface="Verdana" panose="020B0604030504040204" pitchFamily="34" charset="0"/>
                <a:ea typeface="Verdana" panose="020B0604030504040204" pitchFamily="34" charset="0"/>
                <a:cs typeface="Verdana" panose="020B0604030504040204" pitchFamily="34" charset="0"/>
              </a:defRPr>
            </a:lvl1pPr>
          </a:lstStyle>
          <a:p>
            <a:r>
              <a:rPr lang="fr-FR" dirty="0" smtClean="0"/>
              <a:t>Modifiez le style du titre</a:t>
            </a:r>
            <a:endParaRPr lang="fr-FR" dirty="0"/>
          </a:p>
        </p:txBody>
      </p:sp>
      <p:sp>
        <p:nvSpPr>
          <p:cNvPr id="3" name="Sous-titre 2"/>
          <p:cNvSpPr>
            <a:spLocks noGrp="1"/>
          </p:cNvSpPr>
          <p:nvPr>
            <p:ph type="subTitle" idx="1"/>
          </p:nvPr>
        </p:nvSpPr>
        <p:spPr>
          <a:xfrm>
            <a:off x="1371600" y="3886200"/>
            <a:ext cx="6400800" cy="1752600"/>
          </a:xfrm>
          <a:effectLst>
            <a:outerShdw blurRad="50800" dist="38100" dir="2700000" algn="tl" rotWithShape="0">
              <a:schemeClr val="bg1">
                <a:alpha val="40000"/>
              </a:schemeClr>
            </a:outerShdw>
          </a:effectLst>
        </p:spPr>
        <p:txBody>
          <a:bodyPr/>
          <a:lstStyle>
            <a:lvl1pPr marL="0" indent="0" algn="ctr">
              <a:buNone/>
              <a:defRPr b="1" baseline="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26/12/2014</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18147785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26/12/2014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1329272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77E2B3C-B3D8-400E-BD6B-BE21F093E986}" type="datetimeFigureOut">
              <a:rPr lang="fr-FR" smtClean="0"/>
              <a:t>26/12/2014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98899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effectLst>
            <a:outerShdw blurRad="50800" dist="38100" dir="2700000" algn="tl" rotWithShape="0">
              <a:schemeClr val="bg1">
                <a:alpha val="40000"/>
              </a:schemeClr>
            </a:outerShdw>
          </a:effectLst>
        </p:spPr>
        <p:txBody>
          <a:bodyPr/>
          <a:lstStyle/>
          <a:p>
            <a:r>
              <a:rPr lang="fr-FR" smtClean="0"/>
              <a:t>Modifiez le style du titre</a:t>
            </a:r>
            <a:endParaRPr lang="fr-FR"/>
          </a:p>
        </p:txBody>
      </p:sp>
      <p:sp>
        <p:nvSpPr>
          <p:cNvPr id="3" name="Espace réservé du contenu 2"/>
          <p:cNvSpPr>
            <a:spLocks noGrp="1"/>
          </p:cNvSpPr>
          <p:nvPr>
            <p:ph idx="1"/>
          </p:nvPr>
        </p:nvSpPr>
        <p:spPr>
          <a:effectLst>
            <a:outerShdw blurRad="50800" dist="38100" dir="2700000" algn="tl" rotWithShape="0">
              <a:schemeClr val="bg1">
                <a:alpha val="40000"/>
              </a:schemeClr>
            </a:outerShdw>
          </a:effectLst>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effectLst>
            <a:outerShdw blurRad="50800" dist="38100" dir="2700000" algn="tl" rotWithShape="0">
              <a:schemeClr val="bg1">
                <a:alpha val="40000"/>
              </a:schemeClr>
            </a:outerShdw>
          </a:effectLst>
        </p:spPr>
        <p:txBody>
          <a:bodyPr/>
          <a:lstStyle/>
          <a:p>
            <a:fld id="{A77E2B3C-B3D8-400E-BD6B-BE21F093E986}" type="datetimeFigureOut">
              <a:rPr lang="fr-FR" smtClean="0"/>
              <a:t>26/12/2014</a:t>
            </a:fld>
            <a:endParaRPr lang="fr-FR"/>
          </a:p>
        </p:txBody>
      </p:sp>
      <p:sp>
        <p:nvSpPr>
          <p:cNvPr id="5" name="Espace réservé du pied de page 4"/>
          <p:cNvSpPr>
            <a:spLocks noGrp="1"/>
          </p:cNvSpPr>
          <p:nvPr>
            <p:ph type="ftr" sz="quarter" idx="11"/>
          </p:nvPr>
        </p:nvSpPr>
        <p:spPr>
          <a:effectLst>
            <a:outerShdw blurRad="50800" dist="38100" dir="2700000" algn="tl" rotWithShape="0">
              <a:schemeClr val="bg1">
                <a:alpha val="40000"/>
              </a:schemeClr>
            </a:outerShdw>
          </a:effectLst>
        </p:spPr>
        <p:txBody>
          <a:bodyPr/>
          <a:lstStyle/>
          <a:p>
            <a:endParaRPr lang="fr-FR"/>
          </a:p>
        </p:txBody>
      </p:sp>
      <p:sp>
        <p:nvSpPr>
          <p:cNvPr id="6" name="Espace réservé du numéro de diapositive 5"/>
          <p:cNvSpPr>
            <a:spLocks noGrp="1"/>
          </p:cNvSpPr>
          <p:nvPr>
            <p:ph type="sldNum" sz="quarter" idx="12"/>
          </p:nvPr>
        </p:nvSpPr>
        <p:spPr>
          <a:effectLst>
            <a:outerShdw blurRad="50800" dist="38100" dir="2700000" algn="tl" rotWithShape="0">
              <a:schemeClr val="bg1">
                <a:alpha val="40000"/>
              </a:schemeClr>
            </a:outerShdw>
          </a:effectLst>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41112787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dirty="0" smtClean="0"/>
              <a:t>Modifiez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77E2B3C-B3D8-400E-BD6B-BE21F093E986}" type="datetimeFigureOut">
              <a:rPr lang="fr-FR" smtClean="0"/>
              <a:t>26/12/2014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434272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77E2B3C-B3D8-400E-BD6B-BE21F093E986}" type="datetimeFigureOut">
              <a:rPr lang="fr-FR" smtClean="0"/>
              <a:t>26/12/2014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31640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77E2B3C-B3D8-400E-BD6B-BE21F093E986}" type="datetimeFigureOut">
              <a:rPr lang="fr-FR" smtClean="0"/>
              <a:t>26/12/2014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807692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A77E2B3C-B3D8-400E-BD6B-BE21F093E986}" type="datetimeFigureOut">
              <a:rPr lang="fr-FR" smtClean="0"/>
              <a:t>26/12/2014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0913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77E2B3C-B3D8-400E-BD6B-BE21F093E986}" type="datetimeFigureOut">
              <a:rPr lang="fr-FR" smtClean="0"/>
              <a:t>26/12/2014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43305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26/12/2014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3938407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77E2B3C-B3D8-400E-BD6B-BE21F093E986}" type="datetimeFigureOut">
              <a:rPr lang="fr-FR" smtClean="0"/>
              <a:t>26/12/2014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13CDC2-3B68-4329-BBC4-73D9675BE59F}" type="slidenum">
              <a:rPr lang="fr-FR" smtClean="0"/>
              <a:t>‹N°›</a:t>
            </a:fld>
            <a:endParaRPr lang="fr-FR"/>
          </a:p>
        </p:txBody>
      </p:sp>
    </p:spTree>
    <p:extLst>
      <p:ext uri="{BB962C8B-B14F-4D97-AF65-F5344CB8AC3E}">
        <p14:creationId xmlns:p14="http://schemas.microsoft.com/office/powerpoint/2010/main" val="229132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a:effectLst>
            <a:outerShdw blurRad="50800" dist="38100" dir="2700000" algn="tl" rotWithShape="0">
              <a:schemeClr val="bg1">
                <a:alpha val="40000"/>
              </a:schemeClr>
            </a:outerShdw>
          </a:effectLst>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a:effectLst>
            <a:outerShdw blurRad="50800" dist="38100" dir="2700000" algn="tl" rotWithShape="0">
              <a:schemeClr val="bg1">
                <a:alpha val="40000"/>
              </a:schemeClr>
            </a:outerShdw>
          </a:effectLst>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l">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A77E2B3C-B3D8-400E-BD6B-BE21F093E986}" type="datetimeFigureOut">
              <a:rPr lang="fr-FR" smtClean="0"/>
              <a:pPr/>
              <a:t>26/12/2014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ct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a:effectLst>
            <a:outerShdw blurRad="50800" dist="38100" dir="2700000" algn="tl" rotWithShape="0">
              <a:schemeClr val="bg1">
                <a:alpha val="40000"/>
              </a:schemeClr>
            </a:outerShdw>
          </a:effectLst>
        </p:spPr>
        <p:txBody>
          <a:bodyPr vert="horz" lIns="91440" tIns="45720" rIns="91440" bIns="45720" rtlCol="0" anchor="ctr"/>
          <a:lstStyle>
            <a:lvl1pPr algn="r">
              <a:defRPr sz="1200" b="1">
                <a:solidFill>
                  <a:schemeClr val="tx1">
                    <a:tint val="75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fld id="{D513CDC2-3B68-4329-BBC4-73D9675BE59F}" type="slidenum">
              <a:rPr lang="fr-FR" smtClean="0"/>
              <a:pPr/>
              <a:t>‹N°›</a:t>
            </a:fld>
            <a:endParaRPr lang="fr-FR"/>
          </a:p>
        </p:txBody>
      </p:sp>
      <p:sp>
        <p:nvSpPr>
          <p:cNvPr id="7" name="ZoneTexte 6"/>
          <p:cNvSpPr txBox="1"/>
          <p:nvPr/>
        </p:nvSpPr>
        <p:spPr>
          <a:xfrm>
            <a:off x="0" y="6459100"/>
            <a:ext cx="1198726" cy="369332"/>
          </a:xfrm>
          <a:prstGeom prst="rect">
            <a:avLst/>
          </a:prstGeom>
          <a:noFill/>
        </p:spPr>
        <p:txBody>
          <a:bodyPr wrap="none" rtlCol="0">
            <a:spAutoFit/>
          </a:bodyPr>
          <a:lstStyle/>
          <a:p>
            <a:r>
              <a:rPr lang="fr-FR" dirty="0" smtClean="0">
                <a:solidFill>
                  <a:schemeClr val="tx1">
                    <a:lumMod val="75000"/>
                    <a:lumOff val="25000"/>
                  </a:schemeClr>
                </a:solidFill>
              </a:rPr>
              <a:t>Ph. </a:t>
            </a:r>
            <a:r>
              <a:rPr lang="fr-FR" dirty="0" err="1" smtClean="0">
                <a:solidFill>
                  <a:schemeClr val="tx1">
                    <a:lumMod val="75000"/>
                    <a:lumOff val="25000"/>
                  </a:schemeClr>
                </a:solidFill>
              </a:rPr>
              <a:t>Dutour</a:t>
            </a:r>
            <a:endParaRPr lang="fr-FR" dirty="0">
              <a:solidFill>
                <a:schemeClr val="tx1">
                  <a:lumMod val="75000"/>
                  <a:lumOff val="25000"/>
                </a:schemeClr>
              </a:solidFill>
            </a:endParaRPr>
          </a:p>
        </p:txBody>
      </p:sp>
    </p:spTree>
    <p:extLst>
      <p:ext uri="{BB962C8B-B14F-4D97-AF65-F5344CB8AC3E}">
        <p14:creationId xmlns:p14="http://schemas.microsoft.com/office/powerpoint/2010/main" val="2738456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8" Type="http://schemas.openxmlformats.org/officeDocument/2006/relationships/tags" Target="../tags/tag178.xml"/><Relationship Id="rId13" Type="http://schemas.openxmlformats.org/officeDocument/2006/relationships/tags" Target="../tags/tag183.xml"/><Relationship Id="rId18" Type="http://schemas.openxmlformats.org/officeDocument/2006/relationships/tags" Target="../tags/tag188.xml"/><Relationship Id="rId26" Type="http://schemas.openxmlformats.org/officeDocument/2006/relationships/tags" Target="../tags/tag196.xml"/><Relationship Id="rId3" Type="http://schemas.openxmlformats.org/officeDocument/2006/relationships/tags" Target="../tags/tag173.xml"/><Relationship Id="rId21" Type="http://schemas.openxmlformats.org/officeDocument/2006/relationships/tags" Target="../tags/tag191.xml"/><Relationship Id="rId7" Type="http://schemas.openxmlformats.org/officeDocument/2006/relationships/tags" Target="../tags/tag177.xml"/><Relationship Id="rId12" Type="http://schemas.openxmlformats.org/officeDocument/2006/relationships/tags" Target="../tags/tag182.xml"/><Relationship Id="rId17" Type="http://schemas.openxmlformats.org/officeDocument/2006/relationships/tags" Target="../tags/tag187.xml"/><Relationship Id="rId25" Type="http://schemas.openxmlformats.org/officeDocument/2006/relationships/tags" Target="../tags/tag195.xml"/><Relationship Id="rId2" Type="http://schemas.openxmlformats.org/officeDocument/2006/relationships/tags" Target="../tags/tag172.xml"/><Relationship Id="rId16" Type="http://schemas.openxmlformats.org/officeDocument/2006/relationships/tags" Target="../tags/tag186.xml"/><Relationship Id="rId20" Type="http://schemas.openxmlformats.org/officeDocument/2006/relationships/tags" Target="../tags/tag190.xml"/><Relationship Id="rId1" Type="http://schemas.openxmlformats.org/officeDocument/2006/relationships/tags" Target="../tags/tag171.xml"/><Relationship Id="rId6" Type="http://schemas.openxmlformats.org/officeDocument/2006/relationships/tags" Target="../tags/tag176.xml"/><Relationship Id="rId11" Type="http://schemas.openxmlformats.org/officeDocument/2006/relationships/tags" Target="../tags/tag181.xml"/><Relationship Id="rId24" Type="http://schemas.openxmlformats.org/officeDocument/2006/relationships/tags" Target="../tags/tag194.xml"/><Relationship Id="rId5" Type="http://schemas.openxmlformats.org/officeDocument/2006/relationships/tags" Target="../tags/tag175.xml"/><Relationship Id="rId15" Type="http://schemas.openxmlformats.org/officeDocument/2006/relationships/tags" Target="../tags/tag185.xml"/><Relationship Id="rId23" Type="http://schemas.openxmlformats.org/officeDocument/2006/relationships/tags" Target="../tags/tag193.xml"/><Relationship Id="rId28" Type="http://schemas.openxmlformats.org/officeDocument/2006/relationships/image" Target="../media/image14.png"/><Relationship Id="rId10" Type="http://schemas.openxmlformats.org/officeDocument/2006/relationships/tags" Target="../tags/tag180.xml"/><Relationship Id="rId19" Type="http://schemas.openxmlformats.org/officeDocument/2006/relationships/tags" Target="../tags/tag189.xml"/><Relationship Id="rId4" Type="http://schemas.openxmlformats.org/officeDocument/2006/relationships/tags" Target="../tags/tag174.xml"/><Relationship Id="rId9" Type="http://schemas.openxmlformats.org/officeDocument/2006/relationships/tags" Target="../tags/tag179.xml"/><Relationship Id="rId14" Type="http://schemas.openxmlformats.org/officeDocument/2006/relationships/tags" Target="../tags/tag184.xml"/><Relationship Id="rId22" Type="http://schemas.openxmlformats.org/officeDocument/2006/relationships/tags" Target="../tags/tag192.xml"/><Relationship Id="rId27"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204.xml"/><Relationship Id="rId13" Type="http://schemas.openxmlformats.org/officeDocument/2006/relationships/tags" Target="../tags/tag209.xml"/><Relationship Id="rId18" Type="http://schemas.openxmlformats.org/officeDocument/2006/relationships/tags" Target="../tags/tag214.xml"/><Relationship Id="rId26" Type="http://schemas.openxmlformats.org/officeDocument/2006/relationships/slideLayout" Target="../slideLayouts/slideLayout2.xml"/><Relationship Id="rId3" Type="http://schemas.openxmlformats.org/officeDocument/2006/relationships/tags" Target="../tags/tag199.xml"/><Relationship Id="rId21" Type="http://schemas.openxmlformats.org/officeDocument/2006/relationships/tags" Target="../tags/tag217.xml"/><Relationship Id="rId7" Type="http://schemas.openxmlformats.org/officeDocument/2006/relationships/tags" Target="../tags/tag203.xml"/><Relationship Id="rId12" Type="http://schemas.openxmlformats.org/officeDocument/2006/relationships/tags" Target="../tags/tag208.xml"/><Relationship Id="rId17" Type="http://schemas.openxmlformats.org/officeDocument/2006/relationships/tags" Target="../tags/tag213.xml"/><Relationship Id="rId25" Type="http://schemas.openxmlformats.org/officeDocument/2006/relationships/tags" Target="../tags/tag221.xml"/><Relationship Id="rId2" Type="http://schemas.openxmlformats.org/officeDocument/2006/relationships/tags" Target="../tags/tag198.xml"/><Relationship Id="rId16" Type="http://schemas.openxmlformats.org/officeDocument/2006/relationships/tags" Target="../tags/tag212.xml"/><Relationship Id="rId20" Type="http://schemas.openxmlformats.org/officeDocument/2006/relationships/tags" Target="../tags/tag216.xml"/><Relationship Id="rId1" Type="http://schemas.openxmlformats.org/officeDocument/2006/relationships/tags" Target="../tags/tag197.xml"/><Relationship Id="rId6" Type="http://schemas.openxmlformats.org/officeDocument/2006/relationships/tags" Target="../tags/tag202.xml"/><Relationship Id="rId11" Type="http://schemas.openxmlformats.org/officeDocument/2006/relationships/tags" Target="../tags/tag207.xml"/><Relationship Id="rId24" Type="http://schemas.openxmlformats.org/officeDocument/2006/relationships/tags" Target="../tags/tag220.xml"/><Relationship Id="rId5" Type="http://schemas.openxmlformats.org/officeDocument/2006/relationships/tags" Target="../tags/tag201.xml"/><Relationship Id="rId15" Type="http://schemas.openxmlformats.org/officeDocument/2006/relationships/tags" Target="../tags/tag211.xml"/><Relationship Id="rId23" Type="http://schemas.openxmlformats.org/officeDocument/2006/relationships/tags" Target="../tags/tag219.xml"/><Relationship Id="rId28" Type="http://schemas.openxmlformats.org/officeDocument/2006/relationships/image" Target="../media/image16.png"/><Relationship Id="rId10" Type="http://schemas.openxmlformats.org/officeDocument/2006/relationships/tags" Target="../tags/tag206.xml"/><Relationship Id="rId19" Type="http://schemas.openxmlformats.org/officeDocument/2006/relationships/tags" Target="../tags/tag215.xml"/><Relationship Id="rId4" Type="http://schemas.openxmlformats.org/officeDocument/2006/relationships/tags" Target="../tags/tag200.xml"/><Relationship Id="rId9" Type="http://schemas.openxmlformats.org/officeDocument/2006/relationships/tags" Target="../tags/tag205.xml"/><Relationship Id="rId14" Type="http://schemas.openxmlformats.org/officeDocument/2006/relationships/tags" Target="../tags/tag210.xml"/><Relationship Id="rId22" Type="http://schemas.openxmlformats.org/officeDocument/2006/relationships/tags" Target="../tags/tag218.xml"/><Relationship Id="rId27"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tags" Target="../tags/tag229.xml"/><Relationship Id="rId13" Type="http://schemas.openxmlformats.org/officeDocument/2006/relationships/tags" Target="../tags/tag234.xml"/><Relationship Id="rId18" Type="http://schemas.openxmlformats.org/officeDocument/2006/relationships/tags" Target="../tags/tag239.xml"/><Relationship Id="rId26" Type="http://schemas.openxmlformats.org/officeDocument/2006/relationships/tags" Target="../tags/tag247.xml"/><Relationship Id="rId3" Type="http://schemas.openxmlformats.org/officeDocument/2006/relationships/tags" Target="../tags/tag224.xml"/><Relationship Id="rId21" Type="http://schemas.openxmlformats.org/officeDocument/2006/relationships/tags" Target="../tags/tag242.xml"/><Relationship Id="rId7" Type="http://schemas.openxmlformats.org/officeDocument/2006/relationships/tags" Target="../tags/tag228.xml"/><Relationship Id="rId12" Type="http://schemas.openxmlformats.org/officeDocument/2006/relationships/tags" Target="../tags/tag233.xml"/><Relationship Id="rId17" Type="http://schemas.openxmlformats.org/officeDocument/2006/relationships/tags" Target="../tags/tag238.xml"/><Relationship Id="rId25" Type="http://schemas.openxmlformats.org/officeDocument/2006/relationships/tags" Target="../tags/tag246.xml"/><Relationship Id="rId2" Type="http://schemas.openxmlformats.org/officeDocument/2006/relationships/tags" Target="../tags/tag223.xml"/><Relationship Id="rId16" Type="http://schemas.openxmlformats.org/officeDocument/2006/relationships/tags" Target="../tags/tag237.xml"/><Relationship Id="rId20" Type="http://schemas.openxmlformats.org/officeDocument/2006/relationships/tags" Target="../tags/tag241.xml"/><Relationship Id="rId1" Type="http://schemas.openxmlformats.org/officeDocument/2006/relationships/tags" Target="../tags/tag222.xml"/><Relationship Id="rId6" Type="http://schemas.openxmlformats.org/officeDocument/2006/relationships/tags" Target="../tags/tag227.xml"/><Relationship Id="rId11" Type="http://schemas.openxmlformats.org/officeDocument/2006/relationships/tags" Target="../tags/tag232.xml"/><Relationship Id="rId24" Type="http://schemas.openxmlformats.org/officeDocument/2006/relationships/tags" Target="../tags/tag245.xml"/><Relationship Id="rId5" Type="http://schemas.openxmlformats.org/officeDocument/2006/relationships/tags" Target="../tags/tag226.xml"/><Relationship Id="rId15" Type="http://schemas.openxmlformats.org/officeDocument/2006/relationships/tags" Target="../tags/tag236.xml"/><Relationship Id="rId23" Type="http://schemas.openxmlformats.org/officeDocument/2006/relationships/tags" Target="../tags/tag244.xml"/><Relationship Id="rId28" Type="http://schemas.openxmlformats.org/officeDocument/2006/relationships/slideLayout" Target="../slideLayouts/slideLayout2.xml"/><Relationship Id="rId10" Type="http://schemas.openxmlformats.org/officeDocument/2006/relationships/tags" Target="../tags/tag231.xml"/><Relationship Id="rId19" Type="http://schemas.openxmlformats.org/officeDocument/2006/relationships/tags" Target="../tags/tag240.xml"/><Relationship Id="rId4" Type="http://schemas.openxmlformats.org/officeDocument/2006/relationships/tags" Target="../tags/tag225.xml"/><Relationship Id="rId9" Type="http://schemas.openxmlformats.org/officeDocument/2006/relationships/tags" Target="../tags/tag230.xml"/><Relationship Id="rId14" Type="http://schemas.openxmlformats.org/officeDocument/2006/relationships/tags" Target="../tags/tag235.xml"/><Relationship Id="rId22" Type="http://schemas.openxmlformats.org/officeDocument/2006/relationships/tags" Target="../tags/tag243.xml"/><Relationship Id="rId27" Type="http://schemas.openxmlformats.org/officeDocument/2006/relationships/tags" Target="../tags/tag248.xml"/></Relationships>
</file>

<file path=ppt/slides/_rels/slide13.xml.rels><?xml version="1.0" encoding="UTF-8" standalone="yes"?>
<Relationships xmlns="http://schemas.openxmlformats.org/package/2006/relationships"><Relationship Id="rId8" Type="http://schemas.openxmlformats.org/officeDocument/2006/relationships/tags" Target="../tags/tag256.xml"/><Relationship Id="rId13" Type="http://schemas.openxmlformats.org/officeDocument/2006/relationships/tags" Target="../tags/tag261.xml"/><Relationship Id="rId18" Type="http://schemas.openxmlformats.org/officeDocument/2006/relationships/tags" Target="../tags/tag266.xml"/><Relationship Id="rId26" Type="http://schemas.openxmlformats.org/officeDocument/2006/relationships/tags" Target="../tags/tag274.xml"/><Relationship Id="rId3" Type="http://schemas.openxmlformats.org/officeDocument/2006/relationships/tags" Target="../tags/tag251.xml"/><Relationship Id="rId21" Type="http://schemas.openxmlformats.org/officeDocument/2006/relationships/tags" Target="../tags/tag269.xml"/><Relationship Id="rId7" Type="http://schemas.openxmlformats.org/officeDocument/2006/relationships/tags" Target="../tags/tag255.xml"/><Relationship Id="rId12" Type="http://schemas.openxmlformats.org/officeDocument/2006/relationships/tags" Target="../tags/tag260.xml"/><Relationship Id="rId17" Type="http://schemas.openxmlformats.org/officeDocument/2006/relationships/tags" Target="../tags/tag265.xml"/><Relationship Id="rId25" Type="http://schemas.openxmlformats.org/officeDocument/2006/relationships/tags" Target="../tags/tag273.xml"/><Relationship Id="rId2" Type="http://schemas.openxmlformats.org/officeDocument/2006/relationships/tags" Target="../tags/tag250.xml"/><Relationship Id="rId16" Type="http://schemas.openxmlformats.org/officeDocument/2006/relationships/tags" Target="../tags/tag264.xml"/><Relationship Id="rId20" Type="http://schemas.openxmlformats.org/officeDocument/2006/relationships/tags" Target="../tags/tag268.xml"/><Relationship Id="rId29" Type="http://schemas.openxmlformats.org/officeDocument/2006/relationships/image" Target="../media/image17.png"/><Relationship Id="rId1" Type="http://schemas.openxmlformats.org/officeDocument/2006/relationships/tags" Target="../tags/tag249.xml"/><Relationship Id="rId6" Type="http://schemas.openxmlformats.org/officeDocument/2006/relationships/tags" Target="../tags/tag254.xml"/><Relationship Id="rId11" Type="http://schemas.openxmlformats.org/officeDocument/2006/relationships/tags" Target="../tags/tag259.xml"/><Relationship Id="rId24" Type="http://schemas.openxmlformats.org/officeDocument/2006/relationships/tags" Target="../tags/tag272.xml"/><Relationship Id="rId5" Type="http://schemas.openxmlformats.org/officeDocument/2006/relationships/tags" Target="../tags/tag253.xml"/><Relationship Id="rId15" Type="http://schemas.openxmlformats.org/officeDocument/2006/relationships/tags" Target="../tags/tag263.xml"/><Relationship Id="rId23" Type="http://schemas.openxmlformats.org/officeDocument/2006/relationships/tags" Target="../tags/tag271.xml"/><Relationship Id="rId28" Type="http://schemas.openxmlformats.org/officeDocument/2006/relationships/slideLayout" Target="../slideLayouts/slideLayout2.xml"/><Relationship Id="rId10" Type="http://schemas.openxmlformats.org/officeDocument/2006/relationships/tags" Target="../tags/tag258.xml"/><Relationship Id="rId19" Type="http://schemas.openxmlformats.org/officeDocument/2006/relationships/tags" Target="../tags/tag267.xml"/><Relationship Id="rId4" Type="http://schemas.openxmlformats.org/officeDocument/2006/relationships/tags" Target="../tags/tag252.xml"/><Relationship Id="rId9" Type="http://schemas.openxmlformats.org/officeDocument/2006/relationships/tags" Target="../tags/tag257.xml"/><Relationship Id="rId14" Type="http://schemas.openxmlformats.org/officeDocument/2006/relationships/tags" Target="../tags/tag262.xml"/><Relationship Id="rId22" Type="http://schemas.openxmlformats.org/officeDocument/2006/relationships/tags" Target="../tags/tag270.xml"/><Relationship Id="rId27" Type="http://schemas.openxmlformats.org/officeDocument/2006/relationships/tags" Target="../tags/tag275.xml"/><Relationship Id="rId30" Type="http://schemas.openxmlformats.org/officeDocument/2006/relationships/image" Target="../media/image18.png"/></Relationships>
</file>

<file path=ppt/slides/_rels/slide14.xml.rels><?xml version="1.0" encoding="UTF-8" standalone="yes"?>
<Relationships xmlns="http://schemas.openxmlformats.org/package/2006/relationships"><Relationship Id="rId13" Type="http://schemas.openxmlformats.org/officeDocument/2006/relationships/tags" Target="../tags/tag288.xml"/><Relationship Id="rId18" Type="http://schemas.openxmlformats.org/officeDocument/2006/relationships/tags" Target="../tags/tag293.xml"/><Relationship Id="rId26" Type="http://schemas.openxmlformats.org/officeDocument/2006/relationships/tags" Target="../tags/tag301.xml"/><Relationship Id="rId39" Type="http://schemas.openxmlformats.org/officeDocument/2006/relationships/tags" Target="../tags/tag314.xml"/><Relationship Id="rId21" Type="http://schemas.openxmlformats.org/officeDocument/2006/relationships/tags" Target="../tags/tag296.xml"/><Relationship Id="rId34" Type="http://schemas.openxmlformats.org/officeDocument/2006/relationships/tags" Target="../tags/tag309.xml"/><Relationship Id="rId42" Type="http://schemas.openxmlformats.org/officeDocument/2006/relationships/tags" Target="../tags/tag317.xml"/><Relationship Id="rId47" Type="http://schemas.openxmlformats.org/officeDocument/2006/relationships/image" Target="../media/image22.png"/><Relationship Id="rId7" Type="http://schemas.openxmlformats.org/officeDocument/2006/relationships/tags" Target="../tags/tag282.xml"/><Relationship Id="rId2" Type="http://schemas.openxmlformats.org/officeDocument/2006/relationships/tags" Target="../tags/tag277.xml"/><Relationship Id="rId16" Type="http://schemas.openxmlformats.org/officeDocument/2006/relationships/tags" Target="../tags/tag291.xml"/><Relationship Id="rId29" Type="http://schemas.openxmlformats.org/officeDocument/2006/relationships/tags" Target="../tags/tag304.xml"/><Relationship Id="rId1" Type="http://schemas.openxmlformats.org/officeDocument/2006/relationships/tags" Target="../tags/tag276.xml"/><Relationship Id="rId6" Type="http://schemas.openxmlformats.org/officeDocument/2006/relationships/tags" Target="../tags/tag281.xml"/><Relationship Id="rId11" Type="http://schemas.openxmlformats.org/officeDocument/2006/relationships/tags" Target="../tags/tag286.xml"/><Relationship Id="rId24" Type="http://schemas.openxmlformats.org/officeDocument/2006/relationships/tags" Target="../tags/tag299.xml"/><Relationship Id="rId32" Type="http://schemas.openxmlformats.org/officeDocument/2006/relationships/tags" Target="../tags/tag307.xml"/><Relationship Id="rId37" Type="http://schemas.openxmlformats.org/officeDocument/2006/relationships/tags" Target="../tags/tag312.xml"/><Relationship Id="rId40" Type="http://schemas.openxmlformats.org/officeDocument/2006/relationships/tags" Target="../tags/tag315.xml"/><Relationship Id="rId45" Type="http://schemas.openxmlformats.org/officeDocument/2006/relationships/image" Target="../media/image20.png"/><Relationship Id="rId5" Type="http://schemas.openxmlformats.org/officeDocument/2006/relationships/tags" Target="../tags/tag280.xml"/><Relationship Id="rId15" Type="http://schemas.openxmlformats.org/officeDocument/2006/relationships/tags" Target="../tags/tag290.xml"/><Relationship Id="rId23" Type="http://schemas.openxmlformats.org/officeDocument/2006/relationships/tags" Target="../tags/tag298.xml"/><Relationship Id="rId28" Type="http://schemas.openxmlformats.org/officeDocument/2006/relationships/tags" Target="../tags/tag303.xml"/><Relationship Id="rId36" Type="http://schemas.openxmlformats.org/officeDocument/2006/relationships/tags" Target="../tags/tag311.xml"/><Relationship Id="rId10" Type="http://schemas.openxmlformats.org/officeDocument/2006/relationships/tags" Target="../tags/tag285.xml"/><Relationship Id="rId19" Type="http://schemas.openxmlformats.org/officeDocument/2006/relationships/tags" Target="../tags/tag294.xml"/><Relationship Id="rId31" Type="http://schemas.openxmlformats.org/officeDocument/2006/relationships/tags" Target="../tags/tag306.xml"/><Relationship Id="rId44" Type="http://schemas.openxmlformats.org/officeDocument/2006/relationships/image" Target="../media/image19.png"/><Relationship Id="rId4" Type="http://schemas.openxmlformats.org/officeDocument/2006/relationships/tags" Target="../tags/tag279.xml"/><Relationship Id="rId9" Type="http://schemas.openxmlformats.org/officeDocument/2006/relationships/tags" Target="../tags/tag284.xml"/><Relationship Id="rId14" Type="http://schemas.openxmlformats.org/officeDocument/2006/relationships/tags" Target="../tags/tag289.xml"/><Relationship Id="rId22" Type="http://schemas.openxmlformats.org/officeDocument/2006/relationships/tags" Target="../tags/tag297.xml"/><Relationship Id="rId27" Type="http://schemas.openxmlformats.org/officeDocument/2006/relationships/tags" Target="../tags/tag302.xml"/><Relationship Id="rId30" Type="http://schemas.openxmlformats.org/officeDocument/2006/relationships/tags" Target="../tags/tag305.xml"/><Relationship Id="rId35" Type="http://schemas.openxmlformats.org/officeDocument/2006/relationships/tags" Target="../tags/tag310.xml"/><Relationship Id="rId43" Type="http://schemas.openxmlformats.org/officeDocument/2006/relationships/slideLayout" Target="../slideLayouts/slideLayout2.xml"/><Relationship Id="rId8" Type="http://schemas.openxmlformats.org/officeDocument/2006/relationships/tags" Target="../tags/tag283.xml"/><Relationship Id="rId3" Type="http://schemas.openxmlformats.org/officeDocument/2006/relationships/tags" Target="../tags/tag278.xml"/><Relationship Id="rId12" Type="http://schemas.openxmlformats.org/officeDocument/2006/relationships/tags" Target="../tags/tag287.xml"/><Relationship Id="rId17" Type="http://schemas.openxmlformats.org/officeDocument/2006/relationships/tags" Target="../tags/tag292.xml"/><Relationship Id="rId25" Type="http://schemas.openxmlformats.org/officeDocument/2006/relationships/tags" Target="../tags/tag300.xml"/><Relationship Id="rId33" Type="http://schemas.openxmlformats.org/officeDocument/2006/relationships/tags" Target="../tags/tag308.xml"/><Relationship Id="rId38" Type="http://schemas.openxmlformats.org/officeDocument/2006/relationships/tags" Target="../tags/tag313.xml"/><Relationship Id="rId46" Type="http://schemas.openxmlformats.org/officeDocument/2006/relationships/image" Target="../media/image21.png"/><Relationship Id="rId20" Type="http://schemas.openxmlformats.org/officeDocument/2006/relationships/tags" Target="../tags/tag295.xml"/><Relationship Id="rId41" Type="http://schemas.openxmlformats.org/officeDocument/2006/relationships/tags" Target="../tags/tag316.xml"/></Relationships>
</file>

<file path=ppt/slides/_rels/slide15.xml.rels><?xml version="1.0" encoding="UTF-8" standalone="yes"?>
<Relationships xmlns="http://schemas.openxmlformats.org/package/2006/relationships"><Relationship Id="rId8" Type="http://schemas.openxmlformats.org/officeDocument/2006/relationships/tags" Target="../tags/tag325.xml"/><Relationship Id="rId13" Type="http://schemas.openxmlformats.org/officeDocument/2006/relationships/tags" Target="../tags/tag330.xml"/><Relationship Id="rId18" Type="http://schemas.openxmlformats.org/officeDocument/2006/relationships/tags" Target="../tags/tag335.xml"/><Relationship Id="rId26" Type="http://schemas.openxmlformats.org/officeDocument/2006/relationships/tags" Target="../tags/tag343.xml"/><Relationship Id="rId3" Type="http://schemas.openxmlformats.org/officeDocument/2006/relationships/tags" Target="../tags/tag320.xml"/><Relationship Id="rId21" Type="http://schemas.openxmlformats.org/officeDocument/2006/relationships/tags" Target="../tags/tag338.xml"/><Relationship Id="rId7" Type="http://schemas.openxmlformats.org/officeDocument/2006/relationships/tags" Target="../tags/tag324.xml"/><Relationship Id="rId12" Type="http://schemas.openxmlformats.org/officeDocument/2006/relationships/tags" Target="../tags/tag329.xml"/><Relationship Id="rId17" Type="http://schemas.openxmlformats.org/officeDocument/2006/relationships/tags" Target="../tags/tag334.xml"/><Relationship Id="rId25" Type="http://schemas.openxmlformats.org/officeDocument/2006/relationships/tags" Target="../tags/tag342.xml"/><Relationship Id="rId2" Type="http://schemas.openxmlformats.org/officeDocument/2006/relationships/tags" Target="../tags/tag319.xml"/><Relationship Id="rId16" Type="http://schemas.openxmlformats.org/officeDocument/2006/relationships/tags" Target="../tags/tag333.xml"/><Relationship Id="rId20" Type="http://schemas.openxmlformats.org/officeDocument/2006/relationships/tags" Target="../tags/tag337.xml"/><Relationship Id="rId29" Type="http://schemas.openxmlformats.org/officeDocument/2006/relationships/image" Target="../media/image23.png"/><Relationship Id="rId1" Type="http://schemas.openxmlformats.org/officeDocument/2006/relationships/tags" Target="../tags/tag318.xml"/><Relationship Id="rId6" Type="http://schemas.openxmlformats.org/officeDocument/2006/relationships/tags" Target="../tags/tag323.xml"/><Relationship Id="rId11" Type="http://schemas.openxmlformats.org/officeDocument/2006/relationships/tags" Target="../tags/tag328.xml"/><Relationship Id="rId24" Type="http://schemas.openxmlformats.org/officeDocument/2006/relationships/tags" Target="../tags/tag341.xml"/><Relationship Id="rId5" Type="http://schemas.openxmlformats.org/officeDocument/2006/relationships/tags" Target="../tags/tag322.xml"/><Relationship Id="rId15" Type="http://schemas.openxmlformats.org/officeDocument/2006/relationships/tags" Target="../tags/tag332.xml"/><Relationship Id="rId23" Type="http://schemas.openxmlformats.org/officeDocument/2006/relationships/tags" Target="../tags/tag340.xml"/><Relationship Id="rId28" Type="http://schemas.openxmlformats.org/officeDocument/2006/relationships/slideLayout" Target="../slideLayouts/slideLayout2.xml"/><Relationship Id="rId10" Type="http://schemas.openxmlformats.org/officeDocument/2006/relationships/tags" Target="../tags/tag327.xml"/><Relationship Id="rId19" Type="http://schemas.openxmlformats.org/officeDocument/2006/relationships/tags" Target="../tags/tag336.xml"/><Relationship Id="rId4" Type="http://schemas.openxmlformats.org/officeDocument/2006/relationships/tags" Target="../tags/tag321.xml"/><Relationship Id="rId9" Type="http://schemas.openxmlformats.org/officeDocument/2006/relationships/tags" Target="../tags/tag326.xml"/><Relationship Id="rId14" Type="http://schemas.openxmlformats.org/officeDocument/2006/relationships/tags" Target="../tags/tag331.xml"/><Relationship Id="rId22" Type="http://schemas.openxmlformats.org/officeDocument/2006/relationships/tags" Target="../tags/tag339.xml"/><Relationship Id="rId27" Type="http://schemas.openxmlformats.org/officeDocument/2006/relationships/tags" Target="../tags/tag344.xml"/></Relationships>
</file>

<file path=ppt/slides/_rels/slide16.xml.rels><?xml version="1.0" encoding="UTF-8" standalone="yes"?>
<Relationships xmlns="http://schemas.openxmlformats.org/package/2006/relationships"><Relationship Id="rId13" Type="http://schemas.openxmlformats.org/officeDocument/2006/relationships/tags" Target="../tags/tag357.xml"/><Relationship Id="rId18" Type="http://schemas.openxmlformats.org/officeDocument/2006/relationships/tags" Target="../tags/tag362.xml"/><Relationship Id="rId26" Type="http://schemas.openxmlformats.org/officeDocument/2006/relationships/tags" Target="../tags/tag370.xml"/><Relationship Id="rId3" Type="http://schemas.openxmlformats.org/officeDocument/2006/relationships/tags" Target="../tags/tag347.xml"/><Relationship Id="rId21" Type="http://schemas.openxmlformats.org/officeDocument/2006/relationships/tags" Target="../tags/tag365.xml"/><Relationship Id="rId7" Type="http://schemas.openxmlformats.org/officeDocument/2006/relationships/tags" Target="../tags/tag351.xml"/><Relationship Id="rId12" Type="http://schemas.openxmlformats.org/officeDocument/2006/relationships/tags" Target="../tags/tag356.xml"/><Relationship Id="rId17" Type="http://schemas.openxmlformats.org/officeDocument/2006/relationships/tags" Target="../tags/tag361.xml"/><Relationship Id="rId25" Type="http://schemas.openxmlformats.org/officeDocument/2006/relationships/tags" Target="../tags/tag369.xml"/><Relationship Id="rId33" Type="http://schemas.openxmlformats.org/officeDocument/2006/relationships/image" Target="../media/image9.png"/><Relationship Id="rId2" Type="http://schemas.openxmlformats.org/officeDocument/2006/relationships/tags" Target="../tags/tag346.xml"/><Relationship Id="rId16" Type="http://schemas.openxmlformats.org/officeDocument/2006/relationships/tags" Target="../tags/tag360.xml"/><Relationship Id="rId20" Type="http://schemas.openxmlformats.org/officeDocument/2006/relationships/tags" Target="../tags/tag364.xml"/><Relationship Id="rId29" Type="http://schemas.openxmlformats.org/officeDocument/2006/relationships/tags" Target="../tags/tag373.xml"/><Relationship Id="rId1" Type="http://schemas.openxmlformats.org/officeDocument/2006/relationships/tags" Target="../tags/tag345.xml"/><Relationship Id="rId6" Type="http://schemas.openxmlformats.org/officeDocument/2006/relationships/tags" Target="../tags/tag350.xml"/><Relationship Id="rId11" Type="http://schemas.openxmlformats.org/officeDocument/2006/relationships/tags" Target="../tags/tag355.xml"/><Relationship Id="rId24" Type="http://schemas.openxmlformats.org/officeDocument/2006/relationships/tags" Target="../tags/tag368.xml"/><Relationship Id="rId32" Type="http://schemas.openxmlformats.org/officeDocument/2006/relationships/image" Target="../media/image24.png"/><Relationship Id="rId5" Type="http://schemas.openxmlformats.org/officeDocument/2006/relationships/tags" Target="../tags/tag349.xml"/><Relationship Id="rId15" Type="http://schemas.openxmlformats.org/officeDocument/2006/relationships/tags" Target="../tags/tag359.xml"/><Relationship Id="rId23" Type="http://schemas.openxmlformats.org/officeDocument/2006/relationships/tags" Target="../tags/tag367.xml"/><Relationship Id="rId28" Type="http://schemas.openxmlformats.org/officeDocument/2006/relationships/tags" Target="../tags/tag372.xml"/><Relationship Id="rId10" Type="http://schemas.openxmlformats.org/officeDocument/2006/relationships/tags" Target="../tags/tag354.xml"/><Relationship Id="rId19" Type="http://schemas.openxmlformats.org/officeDocument/2006/relationships/tags" Target="../tags/tag363.xml"/><Relationship Id="rId31" Type="http://schemas.openxmlformats.org/officeDocument/2006/relationships/slideLayout" Target="../slideLayouts/slideLayout2.xml"/><Relationship Id="rId4" Type="http://schemas.openxmlformats.org/officeDocument/2006/relationships/tags" Target="../tags/tag348.xml"/><Relationship Id="rId9" Type="http://schemas.openxmlformats.org/officeDocument/2006/relationships/tags" Target="../tags/tag353.xml"/><Relationship Id="rId14" Type="http://schemas.openxmlformats.org/officeDocument/2006/relationships/tags" Target="../tags/tag358.xml"/><Relationship Id="rId22" Type="http://schemas.openxmlformats.org/officeDocument/2006/relationships/tags" Target="../tags/tag366.xml"/><Relationship Id="rId27" Type="http://schemas.openxmlformats.org/officeDocument/2006/relationships/tags" Target="../tags/tag371.xml"/><Relationship Id="rId30" Type="http://schemas.openxmlformats.org/officeDocument/2006/relationships/tags" Target="../tags/tag374.xml"/><Relationship Id="rId8" Type="http://schemas.openxmlformats.org/officeDocument/2006/relationships/tags" Target="../tags/tag352.xml"/></Relationships>
</file>

<file path=ppt/slides/_rels/slide17.xml.rels><?xml version="1.0" encoding="UTF-8" standalone="yes"?>
<Relationships xmlns="http://schemas.openxmlformats.org/package/2006/relationships"><Relationship Id="rId8" Type="http://schemas.openxmlformats.org/officeDocument/2006/relationships/tags" Target="../tags/tag382.xml"/><Relationship Id="rId13" Type="http://schemas.openxmlformats.org/officeDocument/2006/relationships/tags" Target="../tags/tag387.xml"/><Relationship Id="rId18" Type="http://schemas.openxmlformats.org/officeDocument/2006/relationships/tags" Target="../tags/tag392.xml"/><Relationship Id="rId26" Type="http://schemas.openxmlformats.org/officeDocument/2006/relationships/tags" Target="../tags/tag400.xml"/><Relationship Id="rId3" Type="http://schemas.openxmlformats.org/officeDocument/2006/relationships/tags" Target="../tags/tag377.xml"/><Relationship Id="rId21" Type="http://schemas.openxmlformats.org/officeDocument/2006/relationships/tags" Target="../tags/tag395.xml"/><Relationship Id="rId7" Type="http://schemas.openxmlformats.org/officeDocument/2006/relationships/tags" Target="../tags/tag381.xml"/><Relationship Id="rId12" Type="http://schemas.openxmlformats.org/officeDocument/2006/relationships/tags" Target="../tags/tag386.xml"/><Relationship Id="rId17" Type="http://schemas.openxmlformats.org/officeDocument/2006/relationships/tags" Target="../tags/tag391.xml"/><Relationship Id="rId25" Type="http://schemas.openxmlformats.org/officeDocument/2006/relationships/tags" Target="../tags/tag399.xml"/><Relationship Id="rId2" Type="http://schemas.openxmlformats.org/officeDocument/2006/relationships/tags" Target="../tags/tag376.xml"/><Relationship Id="rId16" Type="http://schemas.openxmlformats.org/officeDocument/2006/relationships/tags" Target="../tags/tag390.xml"/><Relationship Id="rId20" Type="http://schemas.openxmlformats.org/officeDocument/2006/relationships/tags" Target="../tags/tag394.xml"/><Relationship Id="rId29" Type="http://schemas.openxmlformats.org/officeDocument/2006/relationships/image" Target="../media/image26.png"/><Relationship Id="rId1" Type="http://schemas.openxmlformats.org/officeDocument/2006/relationships/tags" Target="../tags/tag375.xml"/><Relationship Id="rId6" Type="http://schemas.openxmlformats.org/officeDocument/2006/relationships/tags" Target="../tags/tag380.xml"/><Relationship Id="rId11" Type="http://schemas.openxmlformats.org/officeDocument/2006/relationships/tags" Target="../tags/tag385.xml"/><Relationship Id="rId24" Type="http://schemas.openxmlformats.org/officeDocument/2006/relationships/tags" Target="../tags/tag398.xml"/><Relationship Id="rId5" Type="http://schemas.openxmlformats.org/officeDocument/2006/relationships/tags" Target="../tags/tag379.xml"/><Relationship Id="rId15" Type="http://schemas.openxmlformats.org/officeDocument/2006/relationships/tags" Target="../tags/tag389.xml"/><Relationship Id="rId23" Type="http://schemas.openxmlformats.org/officeDocument/2006/relationships/tags" Target="../tags/tag397.xml"/><Relationship Id="rId28" Type="http://schemas.openxmlformats.org/officeDocument/2006/relationships/image" Target="../media/image25.png"/><Relationship Id="rId10" Type="http://schemas.openxmlformats.org/officeDocument/2006/relationships/tags" Target="../tags/tag384.xml"/><Relationship Id="rId19" Type="http://schemas.openxmlformats.org/officeDocument/2006/relationships/tags" Target="../tags/tag393.xml"/><Relationship Id="rId31" Type="http://schemas.openxmlformats.org/officeDocument/2006/relationships/image" Target="../media/image28.png"/><Relationship Id="rId4" Type="http://schemas.openxmlformats.org/officeDocument/2006/relationships/tags" Target="../tags/tag378.xml"/><Relationship Id="rId9" Type="http://schemas.openxmlformats.org/officeDocument/2006/relationships/tags" Target="../tags/tag383.xml"/><Relationship Id="rId14" Type="http://schemas.openxmlformats.org/officeDocument/2006/relationships/tags" Target="../tags/tag388.xml"/><Relationship Id="rId22" Type="http://schemas.openxmlformats.org/officeDocument/2006/relationships/tags" Target="../tags/tag396.xml"/><Relationship Id="rId27" Type="http://schemas.openxmlformats.org/officeDocument/2006/relationships/slideLayout" Target="../slideLayouts/slideLayout2.xml"/><Relationship Id="rId30" Type="http://schemas.openxmlformats.org/officeDocument/2006/relationships/image" Target="../media/image27.png"/></Relationships>
</file>

<file path=ppt/slides/_rels/slide18.xml.rels><?xml version="1.0" encoding="UTF-8" standalone="yes"?>
<Relationships xmlns="http://schemas.openxmlformats.org/package/2006/relationships"><Relationship Id="rId8" Type="http://schemas.openxmlformats.org/officeDocument/2006/relationships/tags" Target="../tags/tag408.xml"/><Relationship Id="rId13" Type="http://schemas.openxmlformats.org/officeDocument/2006/relationships/tags" Target="../tags/tag413.xml"/><Relationship Id="rId18" Type="http://schemas.openxmlformats.org/officeDocument/2006/relationships/tags" Target="../tags/tag418.xml"/><Relationship Id="rId3" Type="http://schemas.openxmlformats.org/officeDocument/2006/relationships/tags" Target="../tags/tag403.xml"/><Relationship Id="rId21" Type="http://schemas.openxmlformats.org/officeDocument/2006/relationships/tags" Target="../tags/tag421.xml"/><Relationship Id="rId7" Type="http://schemas.openxmlformats.org/officeDocument/2006/relationships/tags" Target="../tags/tag407.xml"/><Relationship Id="rId12" Type="http://schemas.openxmlformats.org/officeDocument/2006/relationships/tags" Target="../tags/tag412.xml"/><Relationship Id="rId17" Type="http://schemas.openxmlformats.org/officeDocument/2006/relationships/tags" Target="../tags/tag417.xml"/><Relationship Id="rId2" Type="http://schemas.openxmlformats.org/officeDocument/2006/relationships/tags" Target="../tags/tag402.xml"/><Relationship Id="rId16" Type="http://schemas.openxmlformats.org/officeDocument/2006/relationships/tags" Target="../tags/tag416.xml"/><Relationship Id="rId20" Type="http://schemas.openxmlformats.org/officeDocument/2006/relationships/tags" Target="../tags/tag420.xml"/><Relationship Id="rId1" Type="http://schemas.openxmlformats.org/officeDocument/2006/relationships/tags" Target="../tags/tag401.xml"/><Relationship Id="rId6" Type="http://schemas.openxmlformats.org/officeDocument/2006/relationships/tags" Target="../tags/tag406.xml"/><Relationship Id="rId11" Type="http://schemas.openxmlformats.org/officeDocument/2006/relationships/tags" Target="../tags/tag411.xml"/><Relationship Id="rId24" Type="http://schemas.openxmlformats.org/officeDocument/2006/relationships/image" Target="../media/image29.png"/><Relationship Id="rId5" Type="http://schemas.openxmlformats.org/officeDocument/2006/relationships/tags" Target="../tags/tag405.xml"/><Relationship Id="rId15" Type="http://schemas.openxmlformats.org/officeDocument/2006/relationships/tags" Target="../tags/tag415.xml"/><Relationship Id="rId23" Type="http://schemas.openxmlformats.org/officeDocument/2006/relationships/slideLayout" Target="../slideLayouts/slideLayout2.xml"/><Relationship Id="rId10" Type="http://schemas.openxmlformats.org/officeDocument/2006/relationships/tags" Target="../tags/tag410.xml"/><Relationship Id="rId19" Type="http://schemas.openxmlformats.org/officeDocument/2006/relationships/tags" Target="../tags/tag419.xml"/><Relationship Id="rId4" Type="http://schemas.openxmlformats.org/officeDocument/2006/relationships/tags" Target="../tags/tag404.xml"/><Relationship Id="rId9" Type="http://schemas.openxmlformats.org/officeDocument/2006/relationships/tags" Target="../tags/tag409.xml"/><Relationship Id="rId14" Type="http://schemas.openxmlformats.org/officeDocument/2006/relationships/tags" Target="../tags/tag414.xml"/><Relationship Id="rId22" Type="http://schemas.openxmlformats.org/officeDocument/2006/relationships/tags" Target="../tags/tag422.xml"/></Relationships>
</file>

<file path=ppt/slides/_rels/slide19.xml.rels><?xml version="1.0" encoding="UTF-8" standalone="yes"?>
<Relationships xmlns="http://schemas.openxmlformats.org/package/2006/relationships"><Relationship Id="rId13" Type="http://schemas.openxmlformats.org/officeDocument/2006/relationships/tags" Target="../tags/tag435.xml"/><Relationship Id="rId18" Type="http://schemas.openxmlformats.org/officeDocument/2006/relationships/tags" Target="../tags/tag440.xml"/><Relationship Id="rId26" Type="http://schemas.openxmlformats.org/officeDocument/2006/relationships/tags" Target="../tags/tag448.xml"/><Relationship Id="rId39" Type="http://schemas.openxmlformats.org/officeDocument/2006/relationships/tags" Target="../tags/tag461.xml"/><Relationship Id="rId21" Type="http://schemas.openxmlformats.org/officeDocument/2006/relationships/tags" Target="../tags/tag443.xml"/><Relationship Id="rId34" Type="http://schemas.openxmlformats.org/officeDocument/2006/relationships/tags" Target="../tags/tag456.xml"/><Relationship Id="rId42" Type="http://schemas.openxmlformats.org/officeDocument/2006/relationships/tags" Target="../tags/tag464.xml"/><Relationship Id="rId47" Type="http://schemas.openxmlformats.org/officeDocument/2006/relationships/tags" Target="../tags/tag469.xml"/><Relationship Id="rId7" Type="http://schemas.openxmlformats.org/officeDocument/2006/relationships/tags" Target="../tags/tag429.xml"/><Relationship Id="rId2" Type="http://schemas.openxmlformats.org/officeDocument/2006/relationships/tags" Target="../tags/tag424.xml"/><Relationship Id="rId16" Type="http://schemas.openxmlformats.org/officeDocument/2006/relationships/tags" Target="../tags/tag438.xml"/><Relationship Id="rId29" Type="http://schemas.openxmlformats.org/officeDocument/2006/relationships/tags" Target="../tags/tag451.xml"/><Relationship Id="rId11" Type="http://schemas.openxmlformats.org/officeDocument/2006/relationships/tags" Target="../tags/tag433.xml"/><Relationship Id="rId24" Type="http://schemas.openxmlformats.org/officeDocument/2006/relationships/tags" Target="../tags/tag446.xml"/><Relationship Id="rId32" Type="http://schemas.openxmlformats.org/officeDocument/2006/relationships/tags" Target="../tags/tag454.xml"/><Relationship Id="rId37" Type="http://schemas.openxmlformats.org/officeDocument/2006/relationships/tags" Target="../tags/tag459.xml"/><Relationship Id="rId40" Type="http://schemas.openxmlformats.org/officeDocument/2006/relationships/tags" Target="../tags/tag462.xml"/><Relationship Id="rId45" Type="http://schemas.openxmlformats.org/officeDocument/2006/relationships/tags" Target="../tags/tag467.xml"/><Relationship Id="rId5" Type="http://schemas.openxmlformats.org/officeDocument/2006/relationships/tags" Target="../tags/tag427.xml"/><Relationship Id="rId15" Type="http://schemas.openxmlformats.org/officeDocument/2006/relationships/tags" Target="../tags/tag437.xml"/><Relationship Id="rId23" Type="http://schemas.openxmlformats.org/officeDocument/2006/relationships/tags" Target="../tags/tag445.xml"/><Relationship Id="rId28" Type="http://schemas.openxmlformats.org/officeDocument/2006/relationships/tags" Target="../tags/tag450.xml"/><Relationship Id="rId36" Type="http://schemas.openxmlformats.org/officeDocument/2006/relationships/tags" Target="../tags/tag458.xml"/><Relationship Id="rId49" Type="http://schemas.openxmlformats.org/officeDocument/2006/relationships/notesSlide" Target="../notesSlides/notesSlide1.xml"/><Relationship Id="rId10" Type="http://schemas.openxmlformats.org/officeDocument/2006/relationships/tags" Target="../tags/tag432.xml"/><Relationship Id="rId19" Type="http://schemas.openxmlformats.org/officeDocument/2006/relationships/tags" Target="../tags/tag441.xml"/><Relationship Id="rId31" Type="http://schemas.openxmlformats.org/officeDocument/2006/relationships/tags" Target="../tags/tag453.xml"/><Relationship Id="rId44" Type="http://schemas.openxmlformats.org/officeDocument/2006/relationships/tags" Target="../tags/tag466.xml"/><Relationship Id="rId4" Type="http://schemas.openxmlformats.org/officeDocument/2006/relationships/tags" Target="../tags/tag426.xml"/><Relationship Id="rId9" Type="http://schemas.openxmlformats.org/officeDocument/2006/relationships/tags" Target="../tags/tag431.xml"/><Relationship Id="rId14" Type="http://schemas.openxmlformats.org/officeDocument/2006/relationships/tags" Target="../tags/tag436.xml"/><Relationship Id="rId22" Type="http://schemas.openxmlformats.org/officeDocument/2006/relationships/tags" Target="../tags/tag444.xml"/><Relationship Id="rId27" Type="http://schemas.openxmlformats.org/officeDocument/2006/relationships/tags" Target="../tags/tag449.xml"/><Relationship Id="rId30" Type="http://schemas.openxmlformats.org/officeDocument/2006/relationships/tags" Target="../tags/tag452.xml"/><Relationship Id="rId35" Type="http://schemas.openxmlformats.org/officeDocument/2006/relationships/tags" Target="../tags/tag457.xml"/><Relationship Id="rId43" Type="http://schemas.openxmlformats.org/officeDocument/2006/relationships/tags" Target="../tags/tag465.xml"/><Relationship Id="rId48" Type="http://schemas.openxmlformats.org/officeDocument/2006/relationships/slideLayout" Target="../slideLayouts/slideLayout2.xml"/><Relationship Id="rId8" Type="http://schemas.openxmlformats.org/officeDocument/2006/relationships/tags" Target="../tags/tag430.xml"/><Relationship Id="rId3" Type="http://schemas.openxmlformats.org/officeDocument/2006/relationships/tags" Target="../tags/tag425.xml"/><Relationship Id="rId12" Type="http://schemas.openxmlformats.org/officeDocument/2006/relationships/tags" Target="../tags/tag434.xml"/><Relationship Id="rId17" Type="http://schemas.openxmlformats.org/officeDocument/2006/relationships/tags" Target="../tags/tag439.xml"/><Relationship Id="rId25" Type="http://schemas.openxmlformats.org/officeDocument/2006/relationships/tags" Target="../tags/tag447.xml"/><Relationship Id="rId33" Type="http://schemas.openxmlformats.org/officeDocument/2006/relationships/tags" Target="../tags/tag455.xml"/><Relationship Id="rId38" Type="http://schemas.openxmlformats.org/officeDocument/2006/relationships/tags" Target="../tags/tag460.xml"/><Relationship Id="rId46" Type="http://schemas.openxmlformats.org/officeDocument/2006/relationships/tags" Target="../tags/tag468.xml"/><Relationship Id="rId20" Type="http://schemas.openxmlformats.org/officeDocument/2006/relationships/tags" Target="../tags/tag442.xml"/><Relationship Id="rId41" Type="http://schemas.openxmlformats.org/officeDocument/2006/relationships/tags" Target="../tags/tag463.xml"/><Relationship Id="rId1" Type="http://schemas.openxmlformats.org/officeDocument/2006/relationships/tags" Target="../tags/tag423.xml"/><Relationship Id="rId6" Type="http://schemas.openxmlformats.org/officeDocument/2006/relationships/tags" Target="../tags/tag428.xml"/></Relationships>
</file>

<file path=ppt/slides/_rels/slide2.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18" Type="http://schemas.openxmlformats.org/officeDocument/2006/relationships/tags" Target="../tags/tag21.xml"/><Relationship Id="rId3" Type="http://schemas.openxmlformats.org/officeDocument/2006/relationships/tags" Target="../tags/tag6.xml"/><Relationship Id="rId21" Type="http://schemas.openxmlformats.org/officeDocument/2006/relationships/tags" Target="../tags/tag24.xml"/><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tags" Target="../tags/tag20.xml"/><Relationship Id="rId2" Type="http://schemas.openxmlformats.org/officeDocument/2006/relationships/tags" Target="../tags/tag5.xml"/><Relationship Id="rId16" Type="http://schemas.openxmlformats.org/officeDocument/2006/relationships/tags" Target="../tags/tag19.xml"/><Relationship Id="rId20" Type="http://schemas.openxmlformats.org/officeDocument/2006/relationships/tags" Target="../tags/tag23.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tags" Target="../tags/tag18.xml"/><Relationship Id="rId23" Type="http://schemas.openxmlformats.org/officeDocument/2006/relationships/image" Target="../media/image2.png"/><Relationship Id="rId10" Type="http://schemas.openxmlformats.org/officeDocument/2006/relationships/tags" Target="../tags/tag13.xml"/><Relationship Id="rId19" Type="http://schemas.openxmlformats.org/officeDocument/2006/relationships/tags" Target="../tags/tag22.xml"/><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tags" Target="../tags/tag17.xml"/><Relationship Id="rId22"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3" Type="http://schemas.openxmlformats.org/officeDocument/2006/relationships/tags" Target="../tags/tag482.xml"/><Relationship Id="rId18" Type="http://schemas.openxmlformats.org/officeDocument/2006/relationships/tags" Target="../tags/tag487.xml"/><Relationship Id="rId26" Type="http://schemas.openxmlformats.org/officeDocument/2006/relationships/tags" Target="../tags/tag495.xml"/><Relationship Id="rId39" Type="http://schemas.openxmlformats.org/officeDocument/2006/relationships/tags" Target="../tags/tag508.xml"/><Relationship Id="rId21" Type="http://schemas.openxmlformats.org/officeDocument/2006/relationships/tags" Target="../tags/tag490.xml"/><Relationship Id="rId34" Type="http://schemas.openxmlformats.org/officeDocument/2006/relationships/tags" Target="../tags/tag503.xml"/><Relationship Id="rId42" Type="http://schemas.openxmlformats.org/officeDocument/2006/relationships/tags" Target="../tags/tag511.xml"/><Relationship Id="rId47" Type="http://schemas.openxmlformats.org/officeDocument/2006/relationships/tags" Target="../tags/tag516.xml"/><Relationship Id="rId7" Type="http://schemas.openxmlformats.org/officeDocument/2006/relationships/tags" Target="../tags/tag476.xml"/><Relationship Id="rId2" Type="http://schemas.openxmlformats.org/officeDocument/2006/relationships/tags" Target="../tags/tag471.xml"/><Relationship Id="rId16" Type="http://schemas.openxmlformats.org/officeDocument/2006/relationships/tags" Target="../tags/tag485.xml"/><Relationship Id="rId29" Type="http://schemas.openxmlformats.org/officeDocument/2006/relationships/tags" Target="../tags/tag498.xml"/><Relationship Id="rId1" Type="http://schemas.openxmlformats.org/officeDocument/2006/relationships/tags" Target="../tags/tag470.xml"/><Relationship Id="rId6" Type="http://schemas.openxmlformats.org/officeDocument/2006/relationships/tags" Target="../tags/tag475.xml"/><Relationship Id="rId11" Type="http://schemas.openxmlformats.org/officeDocument/2006/relationships/tags" Target="../tags/tag480.xml"/><Relationship Id="rId24" Type="http://schemas.openxmlformats.org/officeDocument/2006/relationships/tags" Target="../tags/tag493.xml"/><Relationship Id="rId32" Type="http://schemas.openxmlformats.org/officeDocument/2006/relationships/tags" Target="../tags/tag501.xml"/><Relationship Id="rId37" Type="http://schemas.openxmlformats.org/officeDocument/2006/relationships/tags" Target="../tags/tag506.xml"/><Relationship Id="rId40" Type="http://schemas.openxmlformats.org/officeDocument/2006/relationships/tags" Target="../tags/tag509.xml"/><Relationship Id="rId45" Type="http://schemas.openxmlformats.org/officeDocument/2006/relationships/tags" Target="../tags/tag514.xml"/><Relationship Id="rId5" Type="http://schemas.openxmlformats.org/officeDocument/2006/relationships/tags" Target="../tags/tag474.xml"/><Relationship Id="rId15" Type="http://schemas.openxmlformats.org/officeDocument/2006/relationships/tags" Target="../tags/tag484.xml"/><Relationship Id="rId23" Type="http://schemas.openxmlformats.org/officeDocument/2006/relationships/tags" Target="../tags/tag492.xml"/><Relationship Id="rId28" Type="http://schemas.openxmlformats.org/officeDocument/2006/relationships/tags" Target="../tags/tag497.xml"/><Relationship Id="rId36" Type="http://schemas.openxmlformats.org/officeDocument/2006/relationships/tags" Target="../tags/tag505.xml"/><Relationship Id="rId10" Type="http://schemas.openxmlformats.org/officeDocument/2006/relationships/tags" Target="../tags/tag479.xml"/><Relationship Id="rId19" Type="http://schemas.openxmlformats.org/officeDocument/2006/relationships/tags" Target="../tags/tag488.xml"/><Relationship Id="rId31" Type="http://schemas.openxmlformats.org/officeDocument/2006/relationships/tags" Target="../tags/tag500.xml"/><Relationship Id="rId44" Type="http://schemas.openxmlformats.org/officeDocument/2006/relationships/tags" Target="../tags/tag513.xml"/><Relationship Id="rId4" Type="http://schemas.openxmlformats.org/officeDocument/2006/relationships/tags" Target="../tags/tag473.xml"/><Relationship Id="rId9" Type="http://schemas.openxmlformats.org/officeDocument/2006/relationships/tags" Target="../tags/tag478.xml"/><Relationship Id="rId14" Type="http://schemas.openxmlformats.org/officeDocument/2006/relationships/tags" Target="../tags/tag483.xml"/><Relationship Id="rId22" Type="http://schemas.openxmlformats.org/officeDocument/2006/relationships/tags" Target="../tags/tag491.xml"/><Relationship Id="rId27" Type="http://schemas.openxmlformats.org/officeDocument/2006/relationships/tags" Target="../tags/tag496.xml"/><Relationship Id="rId30" Type="http://schemas.openxmlformats.org/officeDocument/2006/relationships/tags" Target="../tags/tag499.xml"/><Relationship Id="rId35" Type="http://schemas.openxmlformats.org/officeDocument/2006/relationships/tags" Target="../tags/tag504.xml"/><Relationship Id="rId43" Type="http://schemas.openxmlformats.org/officeDocument/2006/relationships/tags" Target="../tags/tag512.xml"/><Relationship Id="rId48" Type="http://schemas.openxmlformats.org/officeDocument/2006/relationships/slideLayout" Target="../slideLayouts/slideLayout2.xml"/><Relationship Id="rId8" Type="http://schemas.openxmlformats.org/officeDocument/2006/relationships/tags" Target="../tags/tag477.xml"/><Relationship Id="rId3" Type="http://schemas.openxmlformats.org/officeDocument/2006/relationships/tags" Target="../tags/tag472.xml"/><Relationship Id="rId12" Type="http://schemas.openxmlformats.org/officeDocument/2006/relationships/tags" Target="../tags/tag481.xml"/><Relationship Id="rId17" Type="http://schemas.openxmlformats.org/officeDocument/2006/relationships/tags" Target="../tags/tag486.xml"/><Relationship Id="rId25" Type="http://schemas.openxmlformats.org/officeDocument/2006/relationships/tags" Target="../tags/tag494.xml"/><Relationship Id="rId33" Type="http://schemas.openxmlformats.org/officeDocument/2006/relationships/tags" Target="../tags/tag502.xml"/><Relationship Id="rId38" Type="http://schemas.openxmlformats.org/officeDocument/2006/relationships/tags" Target="../tags/tag507.xml"/><Relationship Id="rId46" Type="http://schemas.openxmlformats.org/officeDocument/2006/relationships/tags" Target="../tags/tag515.xml"/><Relationship Id="rId20" Type="http://schemas.openxmlformats.org/officeDocument/2006/relationships/tags" Target="../tags/tag489.xml"/><Relationship Id="rId41" Type="http://schemas.openxmlformats.org/officeDocument/2006/relationships/tags" Target="../tags/tag510.xml"/></Relationships>
</file>

<file path=ppt/slides/_rels/slide21.xml.rels><?xml version="1.0" encoding="UTF-8" standalone="yes"?>
<Relationships xmlns="http://schemas.openxmlformats.org/package/2006/relationships"><Relationship Id="rId13" Type="http://schemas.openxmlformats.org/officeDocument/2006/relationships/tags" Target="../tags/tag529.xml"/><Relationship Id="rId18" Type="http://schemas.openxmlformats.org/officeDocument/2006/relationships/tags" Target="../tags/tag534.xml"/><Relationship Id="rId26" Type="http://schemas.openxmlformats.org/officeDocument/2006/relationships/tags" Target="../tags/tag542.xml"/><Relationship Id="rId39" Type="http://schemas.openxmlformats.org/officeDocument/2006/relationships/tags" Target="../tags/tag555.xml"/><Relationship Id="rId21" Type="http://schemas.openxmlformats.org/officeDocument/2006/relationships/tags" Target="../tags/tag537.xml"/><Relationship Id="rId34" Type="http://schemas.openxmlformats.org/officeDocument/2006/relationships/tags" Target="../tags/tag550.xml"/><Relationship Id="rId42" Type="http://schemas.openxmlformats.org/officeDocument/2006/relationships/tags" Target="../tags/tag558.xml"/><Relationship Id="rId47" Type="http://schemas.openxmlformats.org/officeDocument/2006/relationships/tags" Target="../tags/tag563.xml"/><Relationship Id="rId50" Type="http://schemas.openxmlformats.org/officeDocument/2006/relationships/image" Target="../media/image31.png"/><Relationship Id="rId7" Type="http://schemas.openxmlformats.org/officeDocument/2006/relationships/tags" Target="../tags/tag523.xml"/><Relationship Id="rId2" Type="http://schemas.openxmlformats.org/officeDocument/2006/relationships/tags" Target="../tags/tag518.xml"/><Relationship Id="rId16" Type="http://schemas.openxmlformats.org/officeDocument/2006/relationships/tags" Target="../tags/tag532.xml"/><Relationship Id="rId29" Type="http://schemas.openxmlformats.org/officeDocument/2006/relationships/tags" Target="../tags/tag545.xml"/><Relationship Id="rId11" Type="http://schemas.openxmlformats.org/officeDocument/2006/relationships/tags" Target="../tags/tag527.xml"/><Relationship Id="rId24" Type="http://schemas.openxmlformats.org/officeDocument/2006/relationships/tags" Target="../tags/tag540.xml"/><Relationship Id="rId32" Type="http://schemas.openxmlformats.org/officeDocument/2006/relationships/tags" Target="../tags/tag548.xml"/><Relationship Id="rId37" Type="http://schemas.openxmlformats.org/officeDocument/2006/relationships/tags" Target="../tags/tag553.xml"/><Relationship Id="rId40" Type="http://schemas.openxmlformats.org/officeDocument/2006/relationships/tags" Target="../tags/tag556.xml"/><Relationship Id="rId45" Type="http://schemas.openxmlformats.org/officeDocument/2006/relationships/tags" Target="../tags/tag561.xml"/><Relationship Id="rId5" Type="http://schemas.openxmlformats.org/officeDocument/2006/relationships/tags" Target="../tags/tag521.xml"/><Relationship Id="rId15" Type="http://schemas.openxmlformats.org/officeDocument/2006/relationships/tags" Target="../tags/tag531.xml"/><Relationship Id="rId23" Type="http://schemas.openxmlformats.org/officeDocument/2006/relationships/tags" Target="../tags/tag539.xml"/><Relationship Id="rId28" Type="http://schemas.openxmlformats.org/officeDocument/2006/relationships/tags" Target="../tags/tag544.xml"/><Relationship Id="rId36" Type="http://schemas.openxmlformats.org/officeDocument/2006/relationships/tags" Target="../tags/tag552.xml"/><Relationship Id="rId49" Type="http://schemas.openxmlformats.org/officeDocument/2006/relationships/image" Target="../media/image30.png"/><Relationship Id="rId10" Type="http://schemas.openxmlformats.org/officeDocument/2006/relationships/tags" Target="../tags/tag526.xml"/><Relationship Id="rId19" Type="http://schemas.openxmlformats.org/officeDocument/2006/relationships/tags" Target="../tags/tag535.xml"/><Relationship Id="rId31" Type="http://schemas.openxmlformats.org/officeDocument/2006/relationships/tags" Target="../tags/tag547.xml"/><Relationship Id="rId44" Type="http://schemas.openxmlformats.org/officeDocument/2006/relationships/tags" Target="../tags/tag560.xml"/><Relationship Id="rId4" Type="http://schemas.openxmlformats.org/officeDocument/2006/relationships/tags" Target="../tags/tag520.xml"/><Relationship Id="rId9" Type="http://schemas.openxmlformats.org/officeDocument/2006/relationships/tags" Target="../tags/tag525.xml"/><Relationship Id="rId14" Type="http://schemas.openxmlformats.org/officeDocument/2006/relationships/tags" Target="../tags/tag530.xml"/><Relationship Id="rId22" Type="http://schemas.openxmlformats.org/officeDocument/2006/relationships/tags" Target="../tags/tag538.xml"/><Relationship Id="rId27" Type="http://schemas.openxmlformats.org/officeDocument/2006/relationships/tags" Target="../tags/tag543.xml"/><Relationship Id="rId30" Type="http://schemas.openxmlformats.org/officeDocument/2006/relationships/tags" Target="../tags/tag546.xml"/><Relationship Id="rId35" Type="http://schemas.openxmlformats.org/officeDocument/2006/relationships/tags" Target="../tags/tag551.xml"/><Relationship Id="rId43" Type="http://schemas.openxmlformats.org/officeDocument/2006/relationships/tags" Target="../tags/tag559.xml"/><Relationship Id="rId48" Type="http://schemas.openxmlformats.org/officeDocument/2006/relationships/slideLayout" Target="../slideLayouts/slideLayout2.xml"/><Relationship Id="rId8" Type="http://schemas.openxmlformats.org/officeDocument/2006/relationships/tags" Target="../tags/tag524.xml"/><Relationship Id="rId51" Type="http://schemas.openxmlformats.org/officeDocument/2006/relationships/image" Target="../media/image32.png"/><Relationship Id="rId3" Type="http://schemas.openxmlformats.org/officeDocument/2006/relationships/tags" Target="../tags/tag519.xml"/><Relationship Id="rId12" Type="http://schemas.openxmlformats.org/officeDocument/2006/relationships/tags" Target="../tags/tag528.xml"/><Relationship Id="rId17" Type="http://schemas.openxmlformats.org/officeDocument/2006/relationships/tags" Target="../tags/tag533.xml"/><Relationship Id="rId25" Type="http://schemas.openxmlformats.org/officeDocument/2006/relationships/tags" Target="../tags/tag541.xml"/><Relationship Id="rId33" Type="http://schemas.openxmlformats.org/officeDocument/2006/relationships/tags" Target="../tags/tag549.xml"/><Relationship Id="rId38" Type="http://schemas.openxmlformats.org/officeDocument/2006/relationships/tags" Target="../tags/tag554.xml"/><Relationship Id="rId46" Type="http://schemas.openxmlformats.org/officeDocument/2006/relationships/tags" Target="../tags/tag562.xml"/><Relationship Id="rId20" Type="http://schemas.openxmlformats.org/officeDocument/2006/relationships/tags" Target="../tags/tag536.xml"/><Relationship Id="rId41" Type="http://schemas.openxmlformats.org/officeDocument/2006/relationships/tags" Target="../tags/tag557.xml"/><Relationship Id="rId1" Type="http://schemas.openxmlformats.org/officeDocument/2006/relationships/tags" Target="../tags/tag517.xml"/><Relationship Id="rId6" Type="http://schemas.openxmlformats.org/officeDocument/2006/relationships/tags" Target="../tags/tag522.xml"/></Relationships>
</file>

<file path=ppt/slides/_rels/slide22.xml.rels><?xml version="1.0" encoding="UTF-8" standalone="yes"?>
<Relationships xmlns="http://schemas.openxmlformats.org/package/2006/relationships"><Relationship Id="rId13" Type="http://schemas.openxmlformats.org/officeDocument/2006/relationships/tags" Target="../tags/tag576.xml"/><Relationship Id="rId18" Type="http://schemas.openxmlformats.org/officeDocument/2006/relationships/tags" Target="../tags/tag581.xml"/><Relationship Id="rId26" Type="http://schemas.openxmlformats.org/officeDocument/2006/relationships/tags" Target="../tags/tag589.xml"/><Relationship Id="rId39" Type="http://schemas.openxmlformats.org/officeDocument/2006/relationships/tags" Target="../tags/tag602.xml"/><Relationship Id="rId21" Type="http://schemas.openxmlformats.org/officeDocument/2006/relationships/tags" Target="../tags/tag584.xml"/><Relationship Id="rId34" Type="http://schemas.openxmlformats.org/officeDocument/2006/relationships/tags" Target="../tags/tag597.xml"/><Relationship Id="rId42" Type="http://schemas.openxmlformats.org/officeDocument/2006/relationships/tags" Target="../tags/tag605.xml"/><Relationship Id="rId47" Type="http://schemas.openxmlformats.org/officeDocument/2006/relationships/tags" Target="../tags/tag610.xml"/><Relationship Id="rId50" Type="http://schemas.openxmlformats.org/officeDocument/2006/relationships/tags" Target="../tags/tag613.xml"/><Relationship Id="rId55" Type="http://schemas.openxmlformats.org/officeDocument/2006/relationships/image" Target="../media/image35.png"/><Relationship Id="rId7" Type="http://schemas.openxmlformats.org/officeDocument/2006/relationships/tags" Target="../tags/tag570.xml"/><Relationship Id="rId2" Type="http://schemas.openxmlformats.org/officeDocument/2006/relationships/tags" Target="../tags/tag565.xml"/><Relationship Id="rId16" Type="http://schemas.openxmlformats.org/officeDocument/2006/relationships/tags" Target="../tags/tag579.xml"/><Relationship Id="rId29" Type="http://schemas.openxmlformats.org/officeDocument/2006/relationships/tags" Target="../tags/tag592.xml"/><Relationship Id="rId11" Type="http://schemas.openxmlformats.org/officeDocument/2006/relationships/tags" Target="../tags/tag574.xml"/><Relationship Id="rId24" Type="http://schemas.openxmlformats.org/officeDocument/2006/relationships/tags" Target="../tags/tag587.xml"/><Relationship Id="rId32" Type="http://schemas.openxmlformats.org/officeDocument/2006/relationships/tags" Target="../tags/tag595.xml"/><Relationship Id="rId37" Type="http://schemas.openxmlformats.org/officeDocument/2006/relationships/tags" Target="../tags/tag600.xml"/><Relationship Id="rId40" Type="http://schemas.openxmlformats.org/officeDocument/2006/relationships/tags" Target="../tags/tag603.xml"/><Relationship Id="rId45" Type="http://schemas.openxmlformats.org/officeDocument/2006/relationships/tags" Target="../tags/tag608.xml"/><Relationship Id="rId53" Type="http://schemas.openxmlformats.org/officeDocument/2006/relationships/image" Target="../media/image33.png"/><Relationship Id="rId5" Type="http://schemas.openxmlformats.org/officeDocument/2006/relationships/tags" Target="../tags/tag568.xml"/><Relationship Id="rId10" Type="http://schemas.openxmlformats.org/officeDocument/2006/relationships/tags" Target="../tags/tag573.xml"/><Relationship Id="rId19" Type="http://schemas.openxmlformats.org/officeDocument/2006/relationships/tags" Target="../tags/tag582.xml"/><Relationship Id="rId31" Type="http://schemas.openxmlformats.org/officeDocument/2006/relationships/tags" Target="../tags/tag594.xml"/><Relationship Id="rId44" Type="http://schemas.openxmlformats.org/officeDocument/2006/relationships/tags" Target="../tags/tag607.xml"/><Relationship Id="rId52" Type="http://schemas.openxmlformats.org/officeDocument/2006/relationships/slideLayout" Target="../slideLayouts/slideLayout2.xml"/><Relationship Id="rId4" Type="http://schemas.openxmlformats.org/officeDocument/2006/relationships/tags" Target="../tags/tag567.xml"/><Relationship Id="rId9" Type="http://schemas.openxmlformats.org/officeDocument/2006/relationships/tags" Target="../tags/tag572.xml"/><Relationship Id="rId14" Type="http://schemas.openxmlformats.org/officeDocument/2006/relationships/tags" Target="../tags/tag577.xml"/><Relationship Id="rId22" Type="http://schemas.openxmlformats.org/officeDocument/2006/relationships/tags" Target="../tags/tag585.xml"/><Relationship Id="rId27" Type="http://schemas.openxmlformats.org/officeDocument/2006/relationships/tags" Target="../tags/tag590.xml"/><Relationship Id="rId30" Type="http://schemas.openxmlformats.org/officeDocument/2006/relationships/tags" Target="../tags/tag593.xml"/><Relationship Id="rId35" Type="http://schemas.openxmlformats.org/officeDocument/2006/relationships/tags" Target="../tags/tag598.xml"/><Relationship Id="rId43" Type="http://schemas.openxmlformats.org/officeDocument/2006/relationships/tags" Target="../tags/tag606.xml"/><Relationship Id="rId48" Type="http://schemas.openxmlformats.org/officeDocument/2006/relationships/tags" Target="../tags/tag611.xml"/><Relationship Id="rId8" Type="http://schemas.openxmlformats.org/officeDocument/2006/relationships/tags" Target="../tags/tag571.xml"/><Relationship Id="rId51" Type="http://schemas.openxmlformats.org/officeDocument/2006/relationships/tags" Target="../tags/tag614.xml"/><Relationship Id="rId3" Type="http://schemas.openxmlformats.org/officeDocument/2006/relationships/tags" Target="../tags/tag566.xml"/><Relationship Id="rId12" Type="http://schemas.openxmlformats.org/officeDocument/2006/relationships/tags" Target="../tags/tag575.xml"/><Relationship Id="rId17" Type="http://schemas.openxmlformats.org/officeDocument/2006/relationships/tags" Target="../tags/tag580.xml"/><Relationship Id="rId25" Type="http://schemas.openxmlformats.org/officeDocument/2006/relationships/tags" Target="../tags/tag588.xml"/><Relationship Id="rId33" Type="http://schemas.openxmlformats.org/officeDocument/2006/relationships/tags" Target="../tags/tag596.xml"/><Relationship Id="rId38" Type="http://schemas.openxmlformats.org/officeDocument/2006/relationships/tags" Target="../tags/tag601.xml"/><Relationship Id="rId46" Type="http://schemas.openxmlformats.org/officeDocument/2006/relationships/tags" Target="../tags/tag609.xml"/><Relationship Id="rId20" Type="http://schemas.openxmlformats.org/officeDocument/2006/relationships/tags" Target="../tags/tag583.xml"/><Relationship Id="rId41" Type="http://schemas.openxmlformats.org/officeDocument/2006/relationships/tags" Target="../tags/tag604.xml"/><Relationship Id="rId54" Type="http://schemas.openxmlformats.org/officeDocument/2006/relationships/image" Target="../media/image34.png"/><Relationship Id="rId1" Type="http://schemas.openxmlformats.org/officeDocument/2006/relationships/tags" Target="../tags/tag564.xml"/><Relationship Id="rId6" Type="http://schemas.openxmlformats.org/officeDocument/2006/relationships/tags" Target="../tags/tag569.xml"/><Relationship Id="rId15" Type="http://schemas.openxmlformats.org/officeDocument/2006/relationships/tags" Target="../tags/tag578.xml"/><Relationship Id="rId23" Type="http://schemas.openxmlformats.org/officeDocument/2006/relationships/tags" Target="../tags/tag586.xml"/><Relationship Id="rId28" Type="http://schemas.openxmlformats.org/officeDocument/2006/relationships/tags" Target="../tags/tag591.xml"/><Relationship Id="rId36" Type="http://schemas.openxmlformats.org/officeDocument/2006/relationships/tags" Target="../tags/tag599.xml"/><Relationship Id="rId49" Type="http://schemas.openxmlformats.org/officeDocument/2006/relationships/tags" Target="../tags/tag612.xml"/></Relationships>
</file>

<file path=ppt/slides/_rels/slide23.xml.rels><?xml version="1.0" encoding="UTF-8" standalone="yes"?>
<Relationships xmlns="http://schemas.openxmlformats.org/package/2006/relationships"><Relationship Id="rId13" Type="http://schemas.openxmlformats.org/officeDocument/2006/relationships/tags" Target="../tags/tag627.xml"/><Relationship Id="rId18" Type="http://schemas.openxmlformats.org/officeDocument/2006/relationships/tags" Target="../tags/tag632.xml"/><Relationship Id="rId26" Type="http://schemas.openxmlformats.org/officeDocument/2006/relationships/tags" Target="../tags/tag640.xml"/><Relationship Id="rId39" Type="http://schemas.openxmlformats.org/officeDocument/2006/relationships/tags" Target="../tags/tag653.xml"/><Relationship Id="rId21" Type="http://schemas.openxmlformats.org/officeDocument/2006/relationships/tags" Target="../tags/tag635.xml"/><Relationship Id="rId34" Type="http://schemas.openxmlformats.org/officeDocument/2006/relationships/tags" Target="../tags/tag648.xml"/><Relationship Id="rId42" Type="http://schemas.openxmlformats.org/officeDocument/2006/relationships/tags" Target="../tags/tag656.xml"/><Relationship Id="rId47" Type="http://schemas.openxmlformats.org/officeDocument/2006/relationships/tags" Target="../tags/tag661.xml"/><Relationship Id="rId50" Type="http://schemas.openxmlformats.org/officeDocument/2006/relationships/slideLayout" Target="../slideLayouts/slideLayout2.xml"/><Relationship Id="rId55" Type="http://schemas.openxmlformats.org/officeDocument/2006/relationships/image" Target="../media/image40.png"/><Relationship Id="rId7" Type="http://schemas.openxmlformats.org/officeDocument/2006/relationships/tags" Target="../tags/tag621.xml"/><Relationship Id="rId2" Type="http://schemas.openxmlformats.org/officeDocument/2006/relationships/tags" Target="../tags/tag616.xml"/><Relationship Id="rId16" Type="http://schemas.openxmlformats.org/officeDocument/2006/relationships/tags" Target="../tags/tag630.xml"/><Relationship Id="rId29" Type="http://schemas.openxmlformats.org/officeDocument/2006/relationships/tags" Target="../tags/tag643.xml"/><Relationship Id="rId11" Type="http://schemas.openxmlformats.org/officeDocument/2006/relationships/tags" Target="../tags/tag625.xml"/><Relationship Id="rId24" Type="http://schemas.openxmlformats.org/officeDocument/2006/relationships/tags" Target="../tags/tag638.xml"/><Relationship Id="rId32" Type="http://schemas.openxmlformats.org/officeDocument/2006/relationships/tags" Target="../tags/tag646.xml"/><Relationship Id="rId37" Type="http://schemas.openxmlformats.org/officeDocument/2006/relationships/tags" Target="../tags/tag651.xml"/><Relationship Id="rId40" Type="http://schemas.openxmlformats.org/officeDocument/2006/relationships/tags" Target="../tags/tag654.xml"/><Relationship Id="rId45" Type="http://schemas.openxmlformats.org/officeDocument/2006/relationships/tags" Target="../tags/tag659.xml"/><Relationship Id="rId53" Type="http://schemas.openxmlformats.org/officeDocument/2006/relationships/image" Target="../media/image38.png"/><Relationship Id="rId5" Type="http://schemas.openxmlformats.org/officeDocument/2006/relationships/tags" Target="../tags/tag619.xml"/><Relationship Id="rId10" Type="http://schemas.openxmlformats.org/officeDocument/2006/relationships/tags" Target="../tags/tag624.xml"/><Relationship Id="rId19" Type="http://schemas.openxmlformats.org/officeDocument/2006/relationships/tags" Target="../tags/tag633.xml"/><Relationship Id="rId31" Type="http://schemas.openxmlformats.org/officeDocument/2006/relationships/tags" Target="../tags/tag645.xml"/><Relationship Id="rId44" Type="http://schemas.openxmlformats.org/officeDocument/2006/relationships/tags" Target="../tags/tag658.xml"/><Relationship Id="rId52" Type="http://schemas.openxmlformats.org/officeDocument/2006/relationships/image" Target="../media/image37.png"/><Relationship Id="rId4" Type="http://schemas.openxmlformats.org/officeDocument/2006/relationships/tags" Target="../tags/tag618.xml"/><Relationship Id="rId9" Type="http://schemas.openxmlformats.org/officeDocument/2006/relationships/tags" Target="../tags/tag623.xml"/><Relationship Id="rId14" Type="http://schemas.openxmlformats.org/officeDocument/2006/relationships/tags" Target="../tags/tag628.xml"/><Relationship Id="rId22" Type="http://schemas.openxmlformats.org/officeDocument/2006/relationships/tags" Target="../tags/tag636.xml"/><Relationship Id="rId27" Type="http://schemas.openxmlformats.org/officeDocument/2006/relationships/tags" Target="../tags/tag641.xml"/><Relationship Id="rId30" Type="http://schemas.openxmlformats.org/officeDocument/2006/relationships/tags" Target="../tags/tag644.xml"/><Relationship Id="rId35" Type="http://schemas.openxmlformats.org/officeDocument/2006/relationships/tags" Target="../tags/tag649.xml"/><Relationship Id="rId43" Type="http://schemas.openxmlformats.org/officeDocument/2006/relationships/tags" Target="../tags/tag657.xml"/><Relationship Id="rId48" Type="http://schemas.openxmlformats.org/officeDocument/2006/relationships/tags" Target="../tags/tag662.xml"/><Relationship Id="rId56" Type="http://schemas.openxmlformats.org/officeDocument/2006/relationships/image" Target="../media/image41.png"/><Relationship Id="rId8" Type="http://schemas.openxmlformats.org/officeDocument/2006/relationships/tags" Target="../tags/tag622.xml"/><Relationship Id="rId51" Type="http://schemas.openxmlformats.org/officeDocument/2006/relationships/image" Target="../media/image36.png"/><Relationship Id="rId3" Type="http://schemas.openxmlformats.org/officeDocument/2006/relationships/tags" Target="../tags/tag617.xml"/><Relationship Id="rId12" Type="http://schemas.openxmlformats.org/officeDocument/2006/relationships/tags" Target="../tags/tag626.xml"/><Relationship Id="rId17" Type="http://schemas.openxmlformats.org/officeDocument/2006/relationships/tags" Target="../tags/tag631.xml"/><Relationship Id="rId25" Type="http://schemas.openxmlformats.org/officeDocument/2006/relationships/tags" Target="../tags/tag639.xml"/><Relationship Id="rId33" Type="http://schemas.openxmlformats.org/officeDocument/2006/relationships/tags" Target="../tags/tag647.xml"/><Relationship Id="rId38" Type="http://schemas.openxmlformats.org/officeDocument/2006/relationships/tags" Target="../tags/tag652.xml"/><Relationship Id="rId46" Type="http://schemas.openxmlformats.org/officeDocument/2006/relationships/tags" Target="../tags/tag660.xml"/><Relationship Id="rId20" Type="http://schemas.openxmlformats.org/officeDocument/2006/relationships/tags" Target="../tags/tag634.xml"/><Relationship Id="rId41" Type="http://schemas.openxmlformats.org/officeDocument/2006/relationships/tags" Target="../tags/tag655.xml"/><Relationship Id="rId54" Type="http://schemas.openxmlformats.org/officeDocument/2006/relationships/image" Target="../media/image39.png"/><Relationship Id="rId1" Type="http://schemas.openxmlformats.org/officeDocument/2006/relationships/tags" Target="../tags/tag615.xml"/><Relationship Id="rId6" Type="http://schemas.openxmlformats.org/officeDocument/2006/relationships/tags" Target="../tags/tag620.xml"/><Relationship Id="rId15" Type="http://schemas.openxmlformats.org/officeDocument/2006/relationships/tags" Target="../tags/tag629.xml"/><Relationship Id="rId23" Type="http://schemas.openxmlformats.org/officeDocument/2006/relationships/tags" Target="../tags/tag637.xml"/><Relationship Id="rId28" Type="http://schemas.openxmlformats.org/officeDocument/2006/relationships/tags" Target="../tags/tag642.xml"/><Relationship Id="rId36" Type="http://schemas.openxmlformats.org/officeDocument/2006/relationships/tags" Target="../tags/tag650.xml"/><Relationship Id="rId49" Type="http://schemas.openxmlformats.org/officeDocument/2006/relationships/tags" Target="../tags/tag663.xml"/></Relationships>
</file>

<file path=ppt/slides/_rels/slide24.xml.rels><?xml version="1.0" encoding="UTF-8" standalone="yes"?>
<Relationships xmlns="http://schemas.openxmlformats.org/package/2006/relationships"><Relationship Id="rId8" Type="http://schemas.openxmlformats.org/officeDocument/2006/relationships/tags" Target="../tags/tag671.xml"/><Relationship Id="rId13" Type="http://schemas.openxmlformats.org/officeDocument/2006/relationships/tags" Target="../tags/tag676.xml"/><Relationship Id="rId18" Type="http://schemas.openxmlformats.org/officeDocument/2006/relationships/image" Target="../media/image45.png"/><Relationship Id="rId3" Type="http://schemas.openxmlformats.org/officeDocument/2006/relationships/tags" Target="../tags/tag666.xml"/><Relationship Id="rId7" Type="http://schemas.openxmlformats.org/officeDocument/2006/relationships/tags" Target="../tags/tag670.xml"/><Relationship Id="rId12" Type="http://schemas.openxmlformats.org/officeDocument/2006/relationships/tags" Target="../tags/tag675.xml"/><Relationship Id="rId17" Type="http://schemas.openxmlformats.org/officeDocument/2006/relationships/image" Target="../media/image44.png"/><Relationship Id="rId2" Type="http://schemas.openxmlformats.org/officeDocument/2006/relationships/tags" Target="../tags/tag665.xml"/><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tags" Target="../tags/tag664.xml"/><Relationship Id="rId6" Type="http://schemas.openxmlformats.org/officeDocument/2006/relationships/tags" Target="../tags/tag669.xml"/><Relationship Id="rId11" Type="http://schemas.openxmlformats.org/officeDocument/2006/relationships/tags" Target="../tags/tag674.xml"/><Relationship Id="rId5" Type="http://schemas.openxmlformats.org/officeDocument/2006/relationships/tags" Target="../tags/tag668.xml"/><Relationship Id="rId15" Type="http://schemas.openxmlformats.org/officeDocument/2006/relationships/image" Target="../media/image42.png"/><Relationship Id="rId10" Type="http://schemas.openxmlformats.org/officeDocument/2006/relationships/tags" Target="../tags/tag673.xml"/><Relationship Id="rId19" Type="http://schemas.openxmlformats.org/officeDocument/2006/relationships/image" Target="../media/image46.png"/><Relationship Id="rId4" Type="http://schemas.openxmlformats.org/officeDocument/2006/relationships/tags" Target="../tags/tag667.xml"/><Relationship Id="rId9" Type="http://schemas.openxmlformats.org/officeDocument/2006/relationships/tags" Target="../tags/tag672.xml"/><Relationship Id="rId1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tags" Target="../tags/tag684.xml"/><Relationship Id="rId13" Type="http://schemas.openxmlformats.org/officeDocument/2006/relationships/tags" Target="../tags/tag689.xml"/><Relationship Id="rId18" Type="http://schemas.openxmlformats.org/officeDocument/2006/relationships/tags" Target="../tags/tag694.xml"/><Relationship Id="rId26" Type="http://schemas.openxmlformats.org/officeDocument/2006/relationships/tags" Target="../tags/tag702.xml"/><Relationship Id="rId3" Type="http://schemas.openxmlformats.org/officeDocument/2006/relationships/tags" Target="../tags/tag679.xml"/><Relationship Id="rId21" Type="http://schemas.openxmlformats.org/officeDocument/2006/relationships/tags" Target="../tags/tag697.xml"/><Relationship Id="rId7" Type="http://schemas.openxmlformats.org/officeDocument/2006/relationships/tags" Target="../tags/tag683.xml"/><Relationship Id="rId12" Type="http://schemas.openxmlformats.org/officeDocument/2006/relationships/tags" Target="../tags/tag688.xml"/><Relationship Id="rId17" Type="http://schemas.openxmlformats.org/officeDocument/2006/relationships/tags" Target="../tags/tag693.xml"/><Relationship Id="rId25" Type="http://schemas.openxmlformats.org/officeDocument/2006/relationships/tags" Target="../tags/tag701.xml"/><Relationship Id="rId2" Type="http://schemas.openxmlformats.org/officeDocument/2006/relationships/tags" Target="../tags/tag678.xml"/><Relationship Id="rId16" Type="http://schemas.openxmlformats.org/officeDocument/2006/relationships/tags" Target="../tags/tag692.xml"/><Relationship Id="rId20" Type="http://schemas.openxmlformats.org/officeDocument/2006/relationships/tags" Target="../tags/tag696.xml"/><Relationship Id="rId29" Type="http://schemas.openxmlformats.org/officeDocument/2006/relationships/tags" Target="../tags/tag705.xml"/><Relationship Id="rId1" Type="http://schemas.openxmlformats.org/officeDocument/2006/relationships/tags" Target="../tags/tag677.xml"/><Relationship Id="rId6" Type="http://schemas.openxmlformats.org/officeDocument/2006/relationships/tags" Target="../tags/tag682.xml"/><Relationship Id="rId11" Type="http://schemas.openxmlformats.org/officeDocument/2006/relationships/tags" Target="../tags/tag687.xml"/><Relationship Id="rId24" Type="http://schemas.openxmlformats.org/officeDocument/2006/relationships/tags" Target="../tags/tag700.xml"/><Relationship Id="rId32" Type="http://schemas.openxmlformats.org/officeDocument/2006/relationships/slideLayout" Target="../slideLayouts/slideLayout2.xml"/><Relationship Id="rId5" Type="http://schemas.openxmlformats.org/officeDocument/2006/relationships/tags" Target="../tags/tag681.xml"/><Relationship Id="rId15" Type="http://schemas.openxmlformats.org/officeDocument/2006/relationships/tags" Target="../tags/tag691.xml"/><Relationship Id="rId23" Type="http://schemas.openxmlformats.org/officeDocument/2006/relationships/tags" Target="../tags/tag699.xml"/><Relationship Id="rId28" Type="http://schemas.openxmlformats.org/officeDocument/2006/relationships/tags" Target="../tags/tag704.xml"/><Relationship Id="rId10" Type="http://schemas.openxmlformats.org/officeDocument/2006/relationships/tags" Target="../tags/tag686.xml"/><Relationship Id="rId19" Type="http://schemas.openxmlformats.org/officeDocument/2006/relationships/tags" Target="../tags/tag695.xml"/><Relationship Id="rId31" Type="http://schemas.openxmlformats.org/officeDocument/2006/relationships/tags" Target="../tags/tag707.xml"/><Relationship Id="rId4" Type="http://schemas.openxmlformats.org/officeDocument/2006/relationships/tags" Target="../tags/tag680.xml"/><Relationship Id="rId9" Type="http://schemas.openxmlformats.org/officeDocument/2006/relationships/tags" Target="../tags/tag685.xml"/><Relationship Id="rId14" Type="http://schemas.openxmlformats.org/officeDocument/2006/relationships/tags" Target="../tags/tag690.xml"/><Relationship Id="rId22" Type="http://schemas.openxmlformats.org/officeDocument/2006/relationships/tags" Target="../tags/tag698.xml"/><Relationship Id="rId27" Type="http://schemas.openxmlformats.org/officeDocument/2006/relationships/tags" Target="../tags/tag703.xml"/><Relationship Id="rId30" Type="http://schemas.openxmlformats.org/officeDocument/2006/relationships/tags" Target="../tags/tag706.xml"/></Relationships>
</file>

<file path=ppt/slides/_rels/slide26.xml.rels><?xml version="1.0" encoding="UTF-8" standalone="yes"?>
<Relationships xmlns="http://schemas.openxmlformats.org/package/2006/relationships"><Relationship Id="rId8" Type="http://schemas.openxmlformats.org/officeDocument/2006/relationships/tags" Target="../tags/tag715.xml"/><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tags" Target="../tags/tag710.xml"/><Relationship Id="rId7" Type="http://schemas.openxmlformats.org/officeDocument/2006/relationships/tags" Target="../tags/tag714.xml"/><Relationship Id="rId12" Type="http://schemas.openxmlformats.org/officeDocument/2006/relationships/slideLayout" Target="../slideLayouts/slideLayout2.xml"/><Relationship Id="rId17" Type="http://schemas.openxmlformats.org/officeDocument/2006/relationships/image" Target="../media/image52.png"/><Relationship Id="rId2" Type="http://schemas.openxmlformats.org/officeDocument/2006/relationships/tags" Target="../tags/tag709.xml"/><Relationship Id="rId16" Type="http://schemas.openxmlformats.org/officeDocument/2006/relationships/image" Target="../media/image51.png"/><Relationship Id="rId1" Type="http://schemas.openxmlformats.org/officeDocument/2006/relationships/tags" Target="../tags/tag708.xml"/><Relationship Id="rId6" Type="http://schemas.openxmlformats.org/officeDocument/2006/relationships/tags" Target="../tags/tag713.xml"/><Relationship Id="rId11" Type="http://schemas.openxmlformats.org/officeDocument/2006/relationships/tags" Target="../tags/tag718.xml"/><Relationship Id="rId5" Type="http://schemas.openxmlformats.org/officeDocument/2006/relationships/tags" Target="../tags/tag712.xml"/><Relationship Id="rId15" Type="http://schemas.openxmlformats.org/officeDocument/2006/relationships/image" Target="../media/image50.png"/><Relationship Id="rId10" Type="http://schemas.openxmlformats.org/officeDocument/2006/relationships/tags" Target="../tags/tag717.xml"/><Relationship Id="rId4" Type="http://schemas.openxmlformats.org/officeDocument/2006/relationships/tags" Target="../tags/tag711.xml"/><Relationship Id="rId9" Type="http://schemas.openxmlformats.org/officeDocument/2006/relationships/tags" Target="../tags/tag716.xml"/><Relationship Id="rId14" Type="http://schemas.openxmlformats.org/officeDocument/2006/relationships/image" Target="../media/image49.png"/></Relationships>
</file>

<file path=ppt/slides/_rels/slide27.xml.rels><?xml version="1.0" encoding="UTF-8" standalone="yes"?>
<Relationships xmlns="http://schemas.openxmlformats.org/package/2006/relationships"><Relationship Id="rId8" Type="http://schemas.openxmlformats.org/officeDocument/2006/relationships/tags" Target="../tags/tag726.xml"/><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tags" Target="../tags/tag721.xml"/><Relationship Id="rId7" Type="http://schemas.openxmlformats.org/officeDocument/2006/relationships/tags" Target="../tags/tag725.xml"/><Relationship Id="rId12" Type="http://schemas.openxmlformats.org/officeDocument/2006/relationships/slideLayout" Target="../slideLayouts/slideLayout2.xml"/><Relationship Id="rId17" Type="http://schemas.openxmlformats.org/officeDocument/2006/relationships/image" Target="../media/image58.png"/><Relationship Id="rId2" Type="http://schemas.openxmlformats.org/officeDocument/2006/relationships/tags" Target="../tags/tag720.xml"/><Relationship Id="rId16" Type="http://schemas.openxmlformats.org/officeDocument/2006/relationships/image" Target="../media/image57.png"/><Relationship Id="rId1" Type="http://schemas.openxmlformats.org/officeDocument/2006/relationships/tags" Target="../tags/tag719.xml"/><Relationship Id="rId6" Type="http://schemas.openxmlformats.org/officeDocument/2006/relationships/tags" Target="../tags/tag724.xml"/><Relationship Id="rId11" Type="http://schemas.openxmlformats.org/officeDocument/2006/relationships/tags" Target="../tags/tag729.xml"/><Relationship Id="rId5" Type="http://schemas.openxmlformats.org/officeDocument/2006/relationships/tags" Target="../tags/tag723.xml"/><Relationship Id="rId15" Type="http://schemas.openxmlformats.org/officeDocument/2006/relationships/image" Target="../media/image56.png"/><Relationship Id="rId10" Type="http://schemas.openxmlformats.org/officeDocument/2006/relationships/tags" Target="../tags/tag728.xml"/><Relationship Id="rId4" Type="http://schemas.openxmlformats.org/officeDocument/2006/relationships/tags" Target="../tags/tag722.xml"/><Relationship Id="rId9" Type="http://schemas.openxmlformats.org/officeDocument/2006/relationships/tags" Target="../tags/tag727.xml"/><Relationship Id="rId14" Type="http://schemas.openxmlformats.org/officeDocument/2006/relationships/image" Target="../media/image55.png"/></Relationships>
</file>

<file path=ppt/slides/_rels/slide28.xml.rels><?xml version="1.0" encoding="UTF-8" standalone="yes"?>
<Relationships xmlns="http://schemas.openxmlformats.org/package/2006/relationships"><Relationship Id="rId8" Type="http://schemas.openxmlformats.org/officeDocument/2006/relationships/tags" Target="../tags/tag737.xml"/><Relationship Id="rId13" Type="http://schemas.openxmlformats.org/officeDocument/2006/relationships/image" Target="../media/image60.png"/><Relationship Id="rId18" Type="http://schemas.openxmlformats.org/officeDocument/2006/relationships/image" Target="../media/image65.png"/><Relationship Id="rId3" Type="http://schemas.openxmlformats.org/officeDocument/2006/relationships/tags" Target="../tags/tag732.xml"/><Relationship Id="rId7" Type="http://schemas.openxmlformats.org/officeDocument/2006/relationships/tags" Target="../tags/tag736.xml"/><Relationship Id="rId12" Type="http://schemas.openxmlformats.org/officeDocument/2006/relationships/slideLayout" Target="../slideLayouts/slideLayout2.xml"/><Relationship Id="rId17" Type="http://schemas.openxmlformats.org/officeDocument/2006/relationships/image" Target="../media/image64.png"/><Relationship Id="rId2" Type="http://schemas.openxmlformats.org/officeDocument/2006/relationships/tags" Target="../tags/tag731.xml"/><Relationship Id="rId16" Type="http://schemas.openxmlformats.org/officeDocument/2006/relationships/image" Target="../media/image63.png"/><Relationship Id="rId1" Type="http://schemas.openxmlformats.org/officeDocument/2006/relationships/tags" Target="../tags/tag730.xml"/><Relationship Id="rId6" Type="http://schemas.openxmlformats.org/officeDocument/2006/relationships/tags" Target="../tags/tag735.xml"/><Relationship Id="rId11" Type="http://schemas.openxmlformats.org/officeDocument/2006/relationships/tags" Target="../tags/tag740.xml"/><Relationship Id="rId5" Type="http://schemas.openxmlformats.org/officeDocument/2006/relationships/tags" Target="../tags/tag734.xml"/><Relationship Id="rId15" Type="http://schemas.openxmlformats.org/officeDocument/2006/relationships/image" Target="../media/image62.png"/><Relationship Id="rId10" Type="http://schemas.openxmlformats.org/officeDocument/2006/relationships/tags" Target="../tags/tag739.xml"/><Relationship Id="rId4" Type="http://schemas.openxmlformats.org/officeDocument/2006/relationships/tags" Target="../tags/tag733.xml"/><Relationship Id="rId9" Type="http://schemas.openxmlformats.org/officeDocument/2006/relationships/tags" Target="../tags/tag738.xml"/><Relationship Id="rId14" Type="http://schemas.openxmlformats.org/officeDocument/2006/relationships/image" Target="../media/image61.png"/></Relationships>
</file>

<file path=ppt/slides/_rels/slide29.xml.rels><?xml version="1.0" encoding="UTF-8" standalone="yes"?>
<Relationships xmlns="http://schemas.openxmlformats.org/package/2006/relationships"><Relationship Id="rId8" Type="http://schemas.openxmlformats.org/officeDocument/2006/relationships/tags" Target="../tags/tag748.xml"/><Relationship Id="rId13" Type="http://schemas.openxmlformats.org/officeDocument/2006/relationships/tags" Target="../tags/tag753.xml"/><Relationship Id="rId18" Type="http://schemas.openxmlformats.org/officeDocument/2006/relationships/tags" Target="../tags/tag758.xml"/><Relationship Id="rId26" Type="http://schemas.openxmlformats.org/officeDocument/2006/relationships/image" Target="../media/image70.png"/><Relationship Id="rId3" Type="http://schemas.openxmlformats.org/officeDocument/2006/relationships/tags" Target="../tags/tag743.xml"/><Relationship Id="rId21" Type="http://schemas.openxmlformats.org/officeDocument/2006/relationships/slideLayout" Target="../slideLayouts/slideLayout2.xml"/><Relationship Id="rId7" Type="http://schemas.openxmlformats.org/officeDocument/2006/relationships/tags" Target="../tags/tag747.xml"/><Relationship Id="rId12" Type="http://schemas.openxmlformats.org/officeDocument/2006/relationships/tags" Target="../tags/tag752.xml"/><Relationship Id="rId17" Type="http://schemas.openxmlformats.org/officeDocument/2006/relationships/tags" Target="../tags/tag757.xml"/><Relationship Id="rId25" Type="http://schemas.openxmlformats.org/officeDocument/2006/relationships/image" Target="../media/image69.png"/><Relationship Id="rId2" Type="http://schemas.openxmlformats.org/officeDocument/2006/relationships/tags" Target="../tags/tag742.xml"/><Relationship Id="rId16" Type="http://schemas.openxmlformats.org/officeDocument/2006/relationships/tags" Target="../tags/tag756.xml"/><Relationship Id="rId20" Type="http://schemas.openxmlformats.org/officeDocument/2006/relationships/tags" Target="../tags/tag760.xml"/><Relationship Id="rId1" Type="http://schemas.openxmlformats.org/officeDocument/2006/relationships/tags" Target="../tags/tag741.xml"/><Relationship Id="rId6" Type="http://schemas.openxmlformats.org/officeDocument/2006/relationships/tags" Target="../tags/tag746.xml"/><Relationship Id="rId11" Type="http://schemas.openxmlformats.org/officeDocument/2006/relationships/tags" Target="../tags/tag751.xml"/><Relationship Id="rId24" Type="http://schemas.openxmlformats.org/officeDocument/2006/relationships/image" Target="../media/image68.png"/><Relationship Id="rId5" Type="http://schemas.openxmlformats.org/officeDocument/2006/relationships/tags" Target="../tags/tag745.xml"/><Relationship Id="rId15" Type="http://schemas.openxmlformats.org/officeDocument/2006/relationships/tags" Target="../tags/tag755.xml"/><Relationship Id="rId23" Type="http://schemas.openxmlformats.org/officeDocument/2006/relationships/image" Target="../media/image67.png"/><Relationship Id="rId10" Type="http://schemas.openxmlformats.org/officeDocument/2006/relationships/tags" Target="../tags/tag750.xml"/><Relationship Id="rId19" Type="http://schemas.openxmlformats.org/officeDocument/2006/relationships/tags" Target="../tags/tag759.xml"/><Relationship Id="rId4" Type="http://schemas.openxmlformats.org/officeDocument/2006/relationships/tags" Target="../tags/tag744.xml"/><Relationship Id="rId9" Type="http://schemas.openxmlformats.org/officeDocument/2006/relationships/tags" Target="../tags/tag749.xml"/><Relationship Id="rId14" Type="http://schemas.openxmlformats.org/officeDocument/2006/relationships/tags" Target="../tags/tag754.xml"/><Relationship Id="rId22" Type="http://schemas.openxmlformats.org/officeDocument/2006/relationships/image" Target="../media/image66.png"/><Relationship Id="rId27" Type="http://schemas.openxmlformats.org/officeDocument/2006/relationships/image" Target="../media/image71.png"/></Relationships>
</file>

<file path=ppt/slides/_rels/slide3.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tags" Target="../tags/tag37.xml"/><Relationship Id="rId18" Type="http://schemas.openxmlformats.org/officeDocument/2006/relationships/tags" Target="../tags/tag42.xml"/><Relationship Id="rId3" Type="http://schemas.openxmlformats.org/officeDocument/2006/relationships/tags" Target="../tags/tag27.xml"/><Relationship Id="rId21" Type="http://schemas.openxmlformats.org/officeDocument/2006/relationships/slideLayout" Target="../slideLayouts/slideLayout2.xml"/><Relationship Id="rId7" Type="http://schemas.openxmlformats.org/officeDocument/2006/relationships/tags" Target="../tags/tag31.xml"/><Relationship Id="rId12" Type="http://schemas.openxmlformats.org/officeDocument/2006/relationships/tags" Target="../tags/tag36.xml"/><Relationship Id="rId17" Type="http://schemas.openxmlformats.org/officeDocument/2006/relationships/tags" Target="../tags/tag41.xml"/><Relationship Id="rId2" Type="http://schemas.openxmlformats.org/officeDocument/2006/relationships/tags" Target="../tags/tag26.xml"/><Relationship Id="rId16" Type="http://schemas.openxmlformats.org/officeDocument/2006/relationships/tags" Target="../tags/tag40.xml"/><Relationship Id="rId20" Type="http://schemas.openxmlformats.org/officeDocument/2006/relationships/tags" Target="../tags/tag44.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5" Type="http://schemas.openxmlformats.org/officeDocument/2006/relationships/tags" Target="../tags/tag29.xml"/><Relationship Id="rId15" Type="http://schemas.openxmlformats.org/officeDocument/2006/relationships/tags" Target="../tags/tag39.xml"/><Relationship Id="rId10" Type="http://schemas.openxmlformats.org/officeDocument/2006/relationships/tags" Target="../tags/tag34.xml"/><Relationship Id="rId19" Type="http://schemas.openxmlformats.org/officeDocument/2006/relationships/tags" Target="../tags/tag43.xml"/><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tags" Target="../tags/tag38.xml"/><Relationship Id="rId22"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tags" Target="../tags/tag768.xml"/><Relationship Id="rId13" Type="http://schemas.openxmlformats.org/officeDocument/2006/relationships/tags" Target="../tags/tag773.xml"/><Relationship Id="rId18" Type="http://schemas.openxmlformats.org/officeDocument/2006/relationships/tags" Target="../tags/tag778.xml"/><Relationship Id="rId3" Type="http://schemas.openxmlformats.org/officeDocument/2006/relationships/tags" Target="../tags/tag763.xml"/><Relationship Id="rId21" Type="http://schemas.openxmlformats.org/officeDocument/2006/relationships/slideLayout" Target="../slideLayouts/slideLayout2.xml"/><Relationship Id="rId7" Type="http://schemas.openxmlformats.org/officeDocument/2006/relationships/tags" Target="../tags/tag767.xml"/><Relationship Id="rId12" Type="http://schemas.openxmlformats.org/officeDocument/2006/relationships/tags" Target="../tags/tag772.xml"/><Relationship Id="rId17" Type="http://schemas.openxmlformats.org/officeDocument/2006/relationships/tags" Target="../tags/tag777.xml"/><Relationship Id="rId2" Type="http://schemas.openxmlformats.org/officeDocument/2006/relationships/tags" Target="../tags/tag762.xml"/><Relationship Id="rId16" Type="http://schemas.openxmlformats.org/officeDocument/2006/relationships/tags" Target="../tags/tag776.xml"/><Relationship Id="rId20" Type="http://schemas.openxmlformats.org/officeDocument/2006/relationships/tags" Target="../tags/tag780.xml"/><Relationship Id="rId1" Type="http://schemas.openxmlformats.org/officeDocument/2006/relationships/tags" Target="../tags/tag761.xml"/><Relationship Id="rId6" Type="http://schemas.openxmlformats.org/officeDocument/2006/relationships/tags" Target="../tags/tag766.xml"/><Relationship Id="rId11" Type="http://schemas.openxmlformats.org/officeDocument/2006/relationships/tags" Target="../tags/tag771.xml"/><Relationship Id="rId5" Type="http://schemas.openxmlformats.org/officeDocument/2006/relationships/tags" Target="../tags/tag765.xml"/><Relationship Id="rId15" Type="http://schemas.openxmlformats.org/officeDocument/2006/relationships/tags" Target="../tags/tag775.xml"/><Relationship Id="rId10" Type="http://schemas.openxmlformats.org/officeDocument/2006/relationships/tags" Target="../tags/tag770.xml"/><Relationship Id="rId19" Type="http://schemas.openxmlformats.org/officeDocument/2006/relationships/tags" Target="../tags/tag779.xml"/><Relationship Id="rId4" Type="http://schemas.openxmlformats.org/officeDocument/2006/relationships/tags" Target="../tags/tag764.xml"/><Relationship Id="rId9" Type="http://schemas.openxmlformats.org/officeDocument/2006/relationships/tags" Target="../tags/tag769.xml"/><Relationship Id="rId14" Type="http://schemas.openxmlformats.org/officeDocument/2006/relationships/tags" Target="../tags/tag774.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81.xml"/></Relationships>
</file>

<file path=ppt/slides/_rels/slide4.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tags" Target="../tags/tag57.xml"/><Relationship Id="rId18" Type="http://schemas.openxmlformats.org/officeDocument/2006/relationships/tags" Target="../tags/tag62.xml"/><Relationship Id="rId3" Type="http://schemas.openxmlformats.org/officeDocument/2006/relationships/tags" Target="../tags/tag47.xml"/><Relationship Id="rId21" Type="http://schemas.openxmlformats.org/officeDocument/2006/relationships/tags" Target="../tags/tag65.xml"/><Relationship Id="rId7" Type="http://schemas.openxmlformats.org/officeDocument/2006/relationships/tags" Target="../tags/tag51.xml"/><Relationship Id="rId12" Type="http://schemas.openxmlformats.org/officeDocument/2006/relationships/tags" Target="../tags/tag56.xml"/><Relationship Id="rId17" Type="http://schemas.openxmlformats.org/officeDocument/2006/relationships/tags" Target="../tags/tag61.xml"/><Relationship Id="rId25" Type="http://schemas.openxmlformats.org/officeDocument/2006/relationships/image" Target="../media/image5.png"/><Relationship Id="rId2" Type="http://schemas.openxmlformats.org/officeDocument/2006/relationships/tags" Target="../tags/tag46.xml"/><Relationship Id="rId16" Type="http://schemas.openxmlformats.org/officeDocument/2006/relationships/tags" Target="../tags/tag60.xml"/><Relationship Id="rId20" Type="http://schemas.openxmlformats.org/officeDocument/2006/relationships/tags" Target="../tags/tag64.xml"/><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tags" Target="../tags/tag55.xml"/><Relationship Id="rId24" Type="http://schemas.openxmlformats.org/officeDocument/2006/relationships/image" Target="../media/image4.png"/><Relationship Id="rId5" Type="http://schemas.openxmlformats.org/officeDocument/2006/relationships/tags" Target="../tags/tag49.xml"/><Relationship Id="rId15" Type="http://schemas.openxmlformats.org/officeDocument/2006/relationships/tags" Target="../tags/tag59.xml"/><Relationship Id="rId23" Type="http://schemas.openxmlformats.org/officeDocument/2006/relationships/slideLayout" Target="../slideLayouts/slideLayout2.xml"/><Relationship Id="rId10" Type="http://schemas.openxmlformats.org/officeDocument/2006/relationships/tags" Target="../tags/tag54.xml"/><Relationship Id="rId19" Type="http://schemas.openxmlformats.org/officeDocument/2006/relationships/tags" Target="../tags/tag63.xml"/><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tags" Target="../tags/tag58.xml"/><Relationship Id="rId22" Type="http://schemas.openxmlformats.org/officeDocument/2006/relationships/tags" Target="../tags/tag66.xml"/></Relationships>
</file>

<file path=ppt/slides/_rels/slide5.xml.rels><?xml version="1.0" encoding="UTF-8" standalone="yes"?>
<Relationships xmlns="http://schemas.openxmlformats.org/package/2006/relationships"><Relationship Id="rId8" Type="http://schemas.openxmlformats.org/officeDocument/2006/relationships/tags" Target="../tags/tag74.xml"/><Relationship Id="rId13" Type="http://schemas.openxmlformats.org/officeDocument/2006/relationships/tags" Target="../tags/tag79.xml"/><Relationship Id="rId18" Type="http://schemas.openxmlformats.org/officeDocument/2006/relationships/tags" Target="../tags/tag84.xml"/><Relationship Id="rId26" Type="http://schemas.openxmlformats.org/officeDocument/2006/relationships/image" Target="../media/image6.png"/><Relationship Id="rId3" Type="http://schemas.openxmlformats.org/officeDocument/2006/relationships/tags" Target="../tags/tag69.xml"/><Relationship Id="rId21" Type="http://schemas.openxmlformats.org/officeDocument/2006/relationships/tags" Target="../tags/tag87.xml"/><Relationship Id="rId7" Type="http://schemas.openxmlformats.org/officeDocument/2006/relationships/tags" Target="../tags/tag73.xml"/><Relationship Id="rId12" Type="http://schemas.openxmlformats.org/officeDocument/2006/relationships/tags" Target="../tags/tag78.xml"/><Relationship Id="rId17" Type="http://schemas.openxmlformats.org/officeDocument/2006/relationships/tags" Target="../tags/tag83.xml"/><Relationship Id="rId25" Type="http://schemas.openxmlformats.org/officeDocument/2006/relationships/slideLayout" Target="../slideLayouts/slideLayout2.xml"/><Relationship Id="rId2" Type="http://schemas.openxmlformats.org/officeDocument/2006/relationships/tags" Target="../tags/tag68.xml"/><Relationship Id="rId16" Type="http://schemas.openxmlformats.org/officeDocument/2006/relationships/tags" Target="../tags/tag82.xml"/><Relationship Id="rId20" Type="http://schemas.openxmlformats.org/officeDocument/2006/relationships/tags" Target="../tags/tag86.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tags" Target="../tags/tag77.xml"/><Relationship Id="rId24" Type="http://schemas.openxmlformats.org/officeDocument/2006/relationships/tags" Target="../tags/tag90.xml"/><Relationship Id="rId5" Type="http://schemas.openxmlformats.org/officeDocument/2006/relationships/tags" Target="../tags/tag71.xml"/><Relationship Id="rId15" Type="http://schemas.openxmlformats.org/officeDocument/2006/relationships/tags" Target="../tags/tag81.xml"/><Relationship Id="rId23" Type="http://schemas.openxmlformats.org/officeDocument/2006/relationships/tags" Target="../tags/tag89.xml"/><Relationship Id="rId10" Type="http://schemas.openxmlformats.org/officeDocument/2006/relationships/tags" Target="../tags/tag76.xml"/><Relationship Id="rId19" Type="http://schemas.openxmlformats.org/officeDocument/2006/relationships/tags" Target="../tags/tag85.xml"/><Relationship Id="rId4" Type="http://schemas.openxmlformats.org/officeDocument/2006/relationships/tags" Target="../tags/tag70.xml"/><Relationship Id="rId9" Type="http://schemas.openxmlformats.org/officeDocument/2006/relationships/tags" Target="../tags/tag75.xml"/><Relationship Id="rId14" Type="http://schemas.openxmlformats.org/officeDocument/2006/relationships/tags" Target="../tags/tag80.xml"/><Relationship Id="rId22" Type="http://schemas.openxmlformats.org/officeDocument/2006/relationships/tags" Target="../tags/tag88.xml"/><Relationship Id="rId27" Type="http://schemas.openxmlformats.org/officeDocument/2006/relationships/image" Target="../media/image7.png"/></Relationships>
</file>

<file path=ppt/slides/_rels/slide6.xml.rels><?xml version="1.0" encoding="UTF-8" standalone="yes"?>
<Relationships xmlns="http://schemas.openxmlformats.org/package/2006/relationships"><Relationship Id="rId13" Type="http://schemas.openxmlformats.org/officeDocument/2006/relationships/tags" Target="../tags/tag103.xml"/><Relationship Id="rId18" Type="http://schemas.openxmlformats.org/officeDocument/2006/relationships/tags" Target="../tags/tag108.xml"/><Relationship Id="rId26" Type="http://schemas.openxmlformats.org/officeDocument/2006/relationships/tags" Target="../tags/tag116.xml"/><Relationship Id="rId3" Type="http://schemas.openxmlformats.org/officeDocument/2006/relationships/tags" Target="../tags/tag93.xml"/><Relationship Id="rId21" Type="http://schemas.openxmlformats.org/officeDocument/2006/relationships/tags" Target="../tags/tag111.xml"/><Relationship Id="rId7" Type="http://schemas.openxmlformats.org/officeDocument/2006/relationships/tags" Target="../tags/tag97.xml"/><Relationship Id="rId12" Type="http://schemas.openxmlformats.org/officeDocument/2006/relationships/tags" Target="../tags/tag102.xml"/><Relationship Id="rId17" Type="http://schemas.openxmlformats.org/officeDocument/2006/relationships/tags" Target="../tags/tag107.xml"/><Relationship Id="rId25" Type="http://schemas.openxmlformats.org/officeDocument/2006/relationships/tags" Target="../tags/tag115.xml"/><Relationship Id="rId33" Type="http://schemas.openxmlformats.org/officeDocument/2006/relationships/image" Target="../media/image9.png"/><Relationship Id="rId2" Type="http://schemas.openxmlformats.org/officeDocument/2006/relationships/tags" Target="../tags/tag92.xml"/><Relationship Id="rId16" Type="http://schemas.openxmlformats.org/officeDocument/2006/relationships/tags" Target="../tags/tag106.xml"/><Relationship Id="rId20" Type="http://schemas.openxmlformats.org/officeDocument/2006/relationships/tags" Target="../tags/tag110.xml"/><Relationship Id="rId29" Type="http://schemas.openxmlformats.org/officeDocument/2006/relationships/tags" Target="../tags/tag119.xml"/><Relationship Id="rId1" Type="http://schemas.openxmlformats.org/officeDocument/2006/relationships/tags" Target="../tags/tag91.xml"/><Relationship Id="rId6" Type="http://schemas.openxmlformats.org/officeDocument/2006/relationships/tags" Target="../tags/tag96.xml"/><Relationship Id="rId11" Type="http://schemas.openxmlformats.org/officeDocument/2006/relationships/tags" Target="../tags/tag101.xml"/><Relationship Id="rId24" Type="http://schemas.openxmlformats.org/officeDocument/2006/relationships/tags" Target="../tags/tag114.xml"/><Relationship Id="rId32" Type="http://schemas.openxmlformats.org/officeDocument/2006/relationships/image" Target="../media/image8.png"/><Relationship Id="rId5" Type="http://schemas.openxmlformats.org/officeDocument/2006/relationships/tags" Target="../tags/tag95.xml"/><Relationship Id="rId15" Type="http://schemas.openxmlformats.org/officeDocument/2006/relationships/tags" Target="../tags/tag105.xml"/><Relationship Id="rId23" Type="http://schemas.openxmlformats.org/officeDocument/2006/relationships/tags" Target="../tags/tag113.xml"/><Relationship Id="rId28" Type="http://schemas.openxmlformats.org/officeDocument/2006/relationships/tags" Target="../tags/tag118.xml"/><Relationship Id="rId10" Type="http://schemas.openxmlformats.org/officeDocument/2006/relationships/tags" Target="../tags/tag100.xml"/><Relationship Id="rId19" Type="http://schemas.openxmlformats.org/officeDocument/2006/relationships/tags" Target="../tags/tag109.xml"/><Relationship Id="rId31" Type="http://schemas.openxmlformats.org/officeDocument/2006/relationships/slideLayout" Target="../slideLayouts/slideLayout2.xml"/><Relationship Id="rId4" Type="http://schemas.openxmlformats.org/officeDocument/2006/relationships/tags" Target="../tags/tag94.xml"/><Relationship Id="rId9" Type="http://schemas.openxmlformats.org/officeDocument/2006/relationships/tags" Target="../tags/tag99.xml"/><Relationship Id="rId14" Type="http://schemas.openxmlformats.org/officeDocument/2006/relationships/tags" Target="../tags/tag104.xml"/><Relationship Id="rId22" Type="http://schemas.openxmlformats.org/officeDocument/2006/relationships/tags" Target="../tags/tag112.xml"/><Relationship Id="rId27" Type="http://schemas.openxmlformats.org/officeDocument/2006/relationships/tags" Target="../tags/tag117.xml"/><Relationship Id="rId30" Type="http://schemas.openxmlformats.org/officeDocument/2006/relationships/tags" Target="../tags/tag120.xml"/><Relationship Id="rId8" Type="http://schemas.openxmlformats.org/officeDocument/2006/relationships/tags" Target="../tags/tag98.xml"/></Relationships>
</file>

<file path=ppt/slides/_rels/slide7.xml.rels><?xml version="1.0" encoding="UTF-8" standalone="yes"?>
<Relationships xmlns="http://schemas.openxmlformats.org/package/2006/relationships"><Relationship Id="rId8" Type="http://schemas.openxmlformats.org/officeDocument/2006/relationships/tags" Target="../tags/tag128.xml"/><Relationship Id="rId13" Type="http://schemas.openxmlformats.org/officeDocument/2006/relationships/tags" Target="../tags/tag133.xml"/><Relationship Id="rId18" Type="http://schemas.openxmlformats.org/officeDocument/2006/relationships/tags" Target="../tags/tag138.xml"/><Relationship Id="rId26" Type="http://schemas.openxmlformats.org/officeDocument/2006/relationships/slideLayout" Target="../slideLayouts/slideLayout2.xml"/><Relationship Id="rId3" Type="http://schemas.openxmlformats.org/officeDocument/2006/relationships/tags" Target="../tags/tag123.xml"/><Relationship Id="rId21" Type="http://schemas.openxmlformats.org/officeDocument/2006/relationships/tags" Target="../tags/tag141.xml"/><Relationship Id="rId7" Type="http://schemas.openxmlformats.org/officeDocument/2006/relationships/tags" Target="../tags/tag127.xml"/><Relationship Id="rId12" Type="http://schemas.openxmlformats.org/officeDocument/2006/relationships/tags" Target="../tags/tag132.xml"/><Relationship Id="rId17" Type="http://schemas.openxmlformats.org/officeDocument/2006/relationships/tags" Target="../tags/tag137.xml"/><Relationship Id="rId25" Type="http://schemas.openxmlformats.org/officeDocument/2006/relationships/tags" Target="../tags/tag145.xml"/><Relationship Id="rId2" Type="http://schemas.openxmlformats.org/officeDocument/2006/relationships/tags" Target="../tags/tag122.xml"/><Relationship Id="rId16" Type="http://schemas.openxmlformats.org/officeDocument/2006/relationships/tags" Target="../tags/tag136.xml"/><Relationship Id="rId20" Type="http://schemas.openxmlformats.org/officeDocument/2006/relationships/tags" Target="../tags/tag140.xml"/><Relationship Id="rId29" Type="http://schemas.openxmlformats.org/officeDocument/2006/relationships/image" Target="../media/image12.png"/><Relationship Id="rId1" Type="http://schemas.openxmlformats.org/officeDocument/2006/relationships/tags" Target="../tags/tag121.xml"/><Relationship Id="rId6" Type="http://schemas.openxmlformats.org/officeDocument/2006/relationships/tags" Target="../tags/tag126.xml"/><Relationship Id="rId11" Type="http://schemas.openxmlformats.org/officeDocument/2006/relationships/tags" Target="../tags/tag131.xml"/><Relationship Id="rId24" Type="http://schemas.openxmlformats.org/officeDocument/2006/relationships/tags" Target="../tags/tag144.xml"/><Relationship Id="rId5" Type="http://schemas.openxmlformats.org/officeDocument/2006/relationships/tags" Target="../tags/tag125.xml"/><Relationship Id="rId15" Type="http://schemas.openxmlformats.org/officeDocument/2006/relationships/tags" Target="../tags/tag135.xml"/><Relationship Id="rId23" Type="http://schemas.openxmlformats.org/officeDocument/2006/relationships/tags" Target="../tags/tag143.xml"/><Relationship Id="rId28" Type="http://schemas.openxmlformats.org/officeDocument/2006/relationships/image" Target="../media/image11.png"/><Relationship Id="rId10" Type="http://schemas.openxmlformats.org/officeDocument/2006/relationships/tags" Target="../tags/tag130.xml"/><Relationship Id="rId19" Type="http://schemas.openxmlformats.org/officeDocument/2006/relationships/tags" Target="../tags/tag139.xml"/><Relationship Id="rId4" Type="http://schemas.openxmlformats.org/officeDocument/2006/relationships/tags" Target="../tags/tag124.xml"/><Relationship Id="rId9" Type="http://schemas.openxmlformats.org/officeDocument/2006/relationships/tags" Target="../tags/tag129.xml"/><Relationship Id="rId14" Type="http://schemas.openxmlformats.org/officeDocument/2006/relationships/tags" Target="../tags/tag134.xml"/><Relationship Id="rId22" Type="http://schemas.openxmlformats.org/officeDocument/2006/relationships/tags" Target="../tags/tag142.xml"/><Relationship Id="rId27" Type="http://schemas.openxmlformats.org/officeDocument/2006/relationships/image" Target="../media/image10.png"/><Relationship Id="rId30"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tags" Target="../tags/tag153.xml"/><Relationship Id="rId13" Type="http://schemas.openxmlformats.org/officeDocument/2006/relationships/tags" Target="../tags/tag158.xml"/><Relationship Id="rId3" Type="http://schemas.openxmlformats.org/officeDocument/2006/relationships/tags" Target="../tags/tag148.xml"/><Relationship Id="rId7" Type="http://schemas.openxmlformats.org/officeDocument/2006/relationships/tags" Target="../tags/tag152.xml"/><Relationship Id="rId12" Type="http://schemas.openxmlformats.org/officeDocument/2006/relationships/tags" Target="../tags/tag157.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tags" Target="../tags/tag151.xml"/><Relationship Id="rId11" Type="http://schemas.openxmlformats.org/officeDocument/2006/relationships/tags" Target="../tags/tag156.xml"/><Relationship Id="rId5" Type="http://schemas.openxmlformats.org/officeDocument/2006/relationships/tags" Target="../tags/tag150.xml"/><Relationship Id="rId10" Type="http://schemas.openxmlformats.org/officeDocument/2006/relationships/tags" Target="../tags/tag155.xml"/><Relationship Id="rId4" Type="http://schemas.openxmlformats.org/officeDocument/2006/relationships/tags" Target="../tags/tag149.xml"/><Relationship Id="rId9" Type="http://schemas.openxmlformats.org/officeDocument/2006/relationships/tags" Target="../tags/tag154.xml"/><Relationship Id="rId1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166.xml"/><Relationship Id="rId13" Type="http://schemas.openxmlformats.org/officeDocument/2006/relationships/slideLayout" Target="../slideLayouts/slideLayout2.xml"/><Relationship Id="rId3" Type="http://schemas.openxmlformats.org/officeDocument/2006/relationships/tags" Target="../tags/tag161.xml"/><Relationship Id="rId7" Type="http://schemas.openxmlformats.org/officeDocument/2006/relationships/tags" Target="../tags/tag165.xml"/><Relationship Id="rId12" Type="http://schemas.openxmlformats.org/officeDocument/2006/relationships/tags" Target="../tags/tag170.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tags" Target="../tags/tag169.xml"/><Relationship Id="rId5" Type="http://schemas.openxmlformats.org/officeDocument/2006/relationships/tags" Target="../tags/tag163.xml"/><Relationship Id="rId10" Type="http://schemas.openxmlformats.org/officeDocument/2006/relationships/tags" Target="../tags/tag168.xml"/><Relationship Id="rId4" Type="http://schemas.openxmlformats.org/officeDocument/2006/relationships/tags" Target="../tags/tag162.xml"/><Relationship Id="rId9" Type="http://schemas.openxmlformats.org/officeDocument/2006/relationships/tags" Target="../tags/tag1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FR" dirty="0" smtClean="0"/>
              <a:t>Le continu et ses lois…</a:t>
            </a:r>
            <a:endParaRPr lang="fr-FR" dirty="0"/>
          </a:p>
        </p:txBody>
      </p:sp>
      <p:sp>
        <p:nvSpPr>
          <p:cNvPr id="3" name="Sous-titre 2"/>
          <p:cNvSpPr>
            <a:spLocks noGrp="1"/>
          </p:cNvSpPr>
          <p:nvPr>
            <p:ph type="subTitle" idx="1"/>
            <p:custDataLst>
              <p:tags r:id="rId2"/>
            </p:custDataLst>
          </p:nvPr>
        </p:nvSpPr>
        <p:spPr>
          <a:xfrm>
            <a:off x="1371600" y="3886200"/>
            <a:ext cx="6656784" cy="1631032"/>
          </a:xfrm>
        </p:spPr>
        <p:txBody>
          <a:bodyPr>
            <a:normAutofit fontScale="77500" lnSpcReduction="20000"/>
          </a:bodyPr>
          <a:lstStyle/>
          <a:p>
            <a:r>
              <a:rPr lang="fr-FR" dirty="0" smtClean="0"/>
              <a:t>Générateur équivalent </a:t>
            </a:r>
          </a:p>
          <a:p>
            <a:r>
              <a:rPr lang="fr-FR" dirty="0" smtClean="0"/>
              <a:t>de </a:t>
            </a:r>
            <a:r>
              <a:rPr lang="fr-FR" dirty="0" err="1" smtClean="0"/>
              <a:t>Thevenin</a:t>
            </a:r>
            <a:r>
              <a:rPr lang="fr-FR" dirty="0" smtClean="0"/>
              <a:t>,</a:t>
            </a:r>
          </a:p>
          <a:p>
            <a:r>
              <a:rPr lang="fr-FR" dirty="0" smtClean="0"/>
              <a:t>De Norton</a:t>
            </a:r>
          </a:p>
          <a:p>
            <a:r>
              <a:rPr lang="fr-FR" dirty="0" smtClean="0"/>
              <a:t>Théorème de superposition</a:t>
            </a:r>
            <a:endParaRPr lang="fr-FR" dirty="0"/>
          </a:p>
        </p:txBody>
      </p:sp>
    </p:spTree>
    <p:extLst>
      <p:ext uri="{BB962C8B-B14F-4D97-AF65-F5344CB8AC3E}">
        <p14:creationId xmlns:p14="http://schemas.microsoft.com/office/powerpoint/2010/main" val="375311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7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3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9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45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2"/>
          <p:cNvSpPr/>
          <p:nvPr>
            <p:custDataLst>
              <p:tags r:id="rId1"/>
            </p:custDataLst>
          </p:nvPr>
        </p:nvSpPr>
        <p:spPr>
          <a:xfrm rot="5400000" flipV="1">
            <a:off x="769455" y="4440563"/>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91440 w 2541065"/>
              <a:gd name="connsiteY4" fmla="*/ 1689123 h 1689123"/>
              <a:gd name="connsiteX0" fmla="*/ 0 w 2541065"/>
              <a:gd name="connsiteY0" fmla="*/ 1512394 h 1512394"/>
              <a:gd name="connsiteX1" fmla="*/ 3 w 2541065"/>
              <a:gd name="connsiteY1" fmla="*/ 0 h 1512394"/>
              <a:gd name="connsiteX2" fmla="*/ 2541065 w 2541065"/>
              <a:gd name="connsiteY2" fmla="*/ 1 h 1512394"/>
              <a:gd name="connsiteX3" fmla="*/ 2520280 w 2541065"/>
              <a:gd name="connsiteY3" fmla="*/ 1512394 h 1512394"/>
            </a:gdLst>
            <a:ahLst/>
            <a:cxnLst>
              <a:cxn ang="0">
                <a:pos x="connsiteX0" y="connsiteY0"/>
              </a:cxn>
              <a:cxn ang="0">
                <a:pos x="connsiteX1" y="connsiteY1"/>
              </a:cxn>
              <a:cxn ang="0">
                <a:pos x="connsiteX2" y="connsiteY2"/>
              </a:cxn>
              <a:cxn ang="0">
                <a:pos x="connsiteX3" y="connsiteY3"/>
              </a:cxn>
            </a:cxnLst>
            <a:rect l="l" t="t" r="r" b="b"/>
            <a:pathLst>
              <a:path w="2541065" h="1512394">
                <a:moveTo>
                  <a:pt x="0" y="1512394"/>
                </a:moveTo>
                <a:cubicBezTo>
                  <a:pt x="1" y="1008263"/>
                  <a:pt x="2" y="504131"/>
                  <a:pt x="3" y="0"/>
                </a:cubicBezTo>
                <a:lnTo>
                  <a:pt x="2541065" y="1"/>
                </a:lnTo>
                <a:lnTo>
                  <a:pt x="2520280" y="1512394"/>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72"/>
          <p:cNvSpPr/>
          <p:nvPr>
            <p:custDataLst>
              <p:tags r:id="rId2"/>
            </p:custDataLst>
          </p:nvPr>
        </p:nvSpPr>
        <p:spPr>
          <a:xfrm rot="5400000" flipV="1">
            <a:off x="7661275" y="4972008"/>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3"/>
            </p:custDataLst>
          </p:nvPr>
        </p:nvSpPr>
        <p:spPr>
          <a:xfrm>
            <a:off x="395536" y="302405"/>
            <a:ext cx="8748464" cy="822339"/>
          </a:xfrm>
        </p:spPr>
        <p:txBody>
          <a:bodyPr>
            <a:normAutofit fontScale="90000"/>
          </a:bodyPr>
          <a:lstStyle/>
          <a:p>
            <a:r>
              <a:rPr lang="fr-FR" dirty="0" smtClean="0"/>
              <a:t>Générateur équivalent de </a:t>
            </a:r>
            <a:r>
              <a:rPr lang="fr-FR" dirty="0" smtClean="0"/>
              <a:t>Norton</a:t>
            </a:r>
            <a:endParaRPr lang="fr-FR" dirty="0"/>
          </a:p>
        </p:txBody>
      </p:sp>
      <p:sp>
        <p:nvSpPr>
          <p:cNvPr id="35" name="Rectangle 72"/>
          <p:cNvSpPr/>
          <p:nvPr>
            <p:custDataLst>
              <p:tags r:id="rId4"/>
            </p:custDataLst>
          </p:nvPr>
        </p:nvSpPr>
        <p:spPr>
          <a:xfrm rot="5400000" flipV="1">
            <a:off x="6997953" y="4868302"/>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5"/>
            </p:custDataLst>
          </p:nvPr>
        </p:nvGrpSpPr>
        <p:grpSpPr>
          <a:xfrm>
            <a:off x="6937016" y="5013802"/>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custDataLst>
              <p:tags r:id="rId6"/>
            </p:custDataLst>
          </p:nvPr>
        </p:nvSpPr>
        <p:spPr>
          <a:xfrm>
            <a:off x="7840756" y="497152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6621603" y="462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8460431" y="456841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8498906" y="582337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8153416" y="41490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8172400" y="58044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2"/>
            </p:custDataLst>
          </p:nvPr>
        </p:nvSpPr>
        <p:spPr>
          <a:xfrm>
            <a:off x="288032" y="1412776"/>
            <a:ext cx="8820472" cy="174362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I</a:t>
            </a:r>
            <a:r>
              <a:rPr lang="fr-FR" sz="1900" baseline="-25000" dirty="0"/>
              <a:t>N</a:t>
            </a:r>
            <a:r>
              <a:rPr lang="fr-FR" sz="1900" dirty="0"/>
              <a:t> est calculé en court-circuitant les points A et B et en calculant le courant dans le court circuit.</a:t>
            </a:r>
            <a:endParaRPr lang="fr-FR" sz="2000" dirty="0"/>
          </a:p>
          <a:p>
            <a:pPr marL="0" indent="0" algn="ctr">
              <a:buNone/>
            </a:pPr>
            <a:r>
              <a:rPr lang="fr-FR" sz="1900" dirty="0"/>
              <a:t>R</a:t>
            </a:r>
            <a:r>
              <a:rPr lang="fr-FR" sz="1900" baseline="-25000" dirty="0"/>
              <a:t>N </a:t>
            </a:r>
            <a:r>
              <a:rPr lang="fr-FR" sz="1900" dirty="0"/>
              <a:t>est calculée en « ouvrant » les générateurs de courants, I=0A, et en court-circuitant les générateurs de tension U= 0V.</a:t>
            </a:r>
          </a:p>
          <a:p>
            <a:pPr marL="0" indent="0" algn="ctr">
              <a:buNone/>
            </a:pPr>
            <a:r>
              <a:rPr lang="fr-FR" sz="1900" dirty="0"/>
              <a:t>On calcule la résistance équivalente vue entre les points A et B.</a:t>
            </a:r>
          </a:p>
        </p:txBody>
      </p:sp>
      <p:sp>
        <p:nvSpPr>
          <p:cNvPr id="18" name="Espace réservé du contenu 2"/>
          <p:cNvSpPr txBox="1">
            <a:spLocks/>
          </p:cNvSpPr>
          <p:nvPr>
            <p:custDataLst>
              <p:tags r:id="rId13"/>
            </p:custDataLst>
          </p:nvPr>
        </p:nvSpPr>
        <p:spPr>
          <a:xfrm>
            <a:off x="2719401" y="3356992"/>
            <a:ext cx="6424599"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u="sng" dirty="0" smtClean="0"/>
              <a:t>Exemple d’application: </a:t>
            </a:r>
            <a:r>
              <a:rPr lang="fr-FR" sz="1900" dirty="0" smtClean="0"/>
              <a:t>le circuit suivant doit être transformé en générateur équivalent de Norton vu entre les bornes A et B.</a:t>
            </a:r>
          </a:p>
        </p:txBody>
      </p:sp>
      <p:sp>
        <p:nvSpPr>
          <p:cNvPr id="19" name="Rectangle 72"/>
          <p:cNvSpPr/>
          <p:nvPr>
            <p:custDataLst>
              <p:tags r:id="rId14"/>
            </p:custDataLst>
          </p:nvPr>
        </p:nvSpPr>
        <p:spPr>
          <a:xfrm rot="5400000" flipV="1">
            <a:off x="-13061" y="4440563"/>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custDataLst>
              <p:tags r:id="rId15"/>
            </p:custDataLst>
          </p:nvPr>
        </p:nvGrpSpPr>
        <p:grpSpPr>
          <a:xfrm>
            <a:off x="566933" y="5226995"/>
            <a:ext cx="597234" cy="597234"/>
            <a:chOff x="6400473" y="5085184"/>
            <a:chExt cx="597234" cy="597234"/>
          </a:xfrm>
        </p:grpSpPr>
        <p:sp>
          <p:nvSpPr>
            <p:cNvPr id="21" name="Ellipse 20"/>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2" name="Connecteur droit avec flèche 21"/>
            <p:cNvCxnSpPr>
              <a:stCxn id="21" idx="4"/>
              <a:endCxn id="21"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3" name="Rectangle 22"/>
          <p:cNvSpPr/>
          <p:nvPr>
            <p:custDataLst>
              <p:tags r:id="rId16"/>
            </p:custDataLst>
          </p:nvPr>
        </p:nvSpPr>
        <p:spPr>
          <a:xfrm>
            <a:off x="687494"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4" name="Rectangle 23"/>
          <p:cNvSpPr/>
          <p:nvPr>
            <p:custDataLst>
              <p:tags r:id="rId17"/>
            </p:custDataLst>
          </p:nvPr>
        </p:nvSpPr>
        <p:spPr>
          <a:xfrm>
            <a:off x="1470673"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Rectangle 24"/>
          <p:cNvSpPr/>
          <p:nvPr>
            <p:custDataLst>
              <p:tags r:id="rId18"/>
            </p:custDataLst>
          </p:nvPr>
        </p:nvSpPr>
        <p:spPr>
          <a:xfrm>
            <a:off x="251520" y="484314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custDataLst>
              <p:tags r:id="rId19"/>
            </p:custDataLst>
          </p:nvPr>
        </p:nvSpPr>
        <p:spPr>
          <a:xfrm>
            <a:off x="2316295"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custDataLst>
              <p:tags r:id="rId20"/>
            </p:custDataLst>
          </p:nvPr>
        </p:nvSpPr>
        <p:spPr>
          <a:xfrm>
            <a:off x="2392777" y="60087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custDataLst>
              <p:tags r:id="rId21"/>
            </p:custDataLst>
          </p:nvPr>
        </p:nvSpPr>
        <p:spPr>
          <a:xfrm>
            <a:off x="1941746" y="34290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custDataLst>
              <p:tags r:id="rId22"/>
            </p:custDataLst>
          </p:nvPr>
        </p:nvSpPr>
        <p:spPr>
          <a:xfrm>
            <a:off x="1979712"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30" name="Espace réservé du contenu 2"/>
              <p:cNvSpPr txBox="1">
                <a:spLocks/>
              </p:cNvSpPr>
              <p:nvPr>
                <p:custDataLst>
                  <p:tags r:id="rId23"/>
                </p:custDataLst>
              </p:nvPr>
            </p:nvSpPr>
            <p:spPr>
              <a:xfrm>
                <a:off x="1826785" y="5683065"/>
                <a:ext cx="6629037"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I</a:t>
                </a:r>
                <a:r>
                  <a:rPr lang="fr-FR" sz="1900" baseline="-25000" dirty="0" smtClean="0"/>
                  <a:t>N</a:t>
                </a:r>
                <a:r>
                  <a:rPr lang="fr-FR" sz="1900" dirty="0" smtClean="0"/>
                  <a:t>= </a:t>
                </a:r>
                <a14:m>
                  <m:oMath xmlns:m="http://schemas.openxmlformats.org/officeDocument/2006/math">
                    <m:f>
                      <m:fPr>
                        <m:ctrlPr>
                          <a:rPr lang="fr-FR" b="1" i="1" smtClean="0">
                            <a:latin typeface="Cambria Math"/>
                          </a:rPr>
                        </m:ctrlPr>
                      </m:fPr>
                      <m:num>
                        <m:r>
                          <a:rPr lang="fr-FR" b="1" i="1" smtClean="0">
                            <a:latin typeface="Cambria Math"/>
                          </a:rPr>
                          <m:t>𝑬</m:t>
                        </m:r>
                        <m:r>
                          <a:rPr lang="fr-FR" b="1" i="1" baseline="-25000" smtClean="0">
                            <a:latin typeface="Cambria Math"/>
                          </a:rPr>
                          <m:t>𝟏</m:t>
                        </m:r>
                      </m:num>
                      <m:den>
                        <m:r>
                          <a:rPr lang="fr-FR" b="1" i="1" smtClean="0">
                            <a:latin typeface="Cambria Math"/>
                          </a:rPr>
                          <m:t>𝑹</m:t>
                        </m:r>
                        <m:r>
                          <a:rPr lang="fr-FR" b="1" i="1" baseline="-25000" smtClean="0">
                            <a:latin typeface="Cambria Math"/>
                          </a:rPr>
                          <m:t>𝟏</m:t>
                        </m:r>
                      </m:den>
                    </m:f>
                  </m:oMath>
                </a14:m>
                <a:r>
                  <a:rPr lang="fr-FR" dirty="0" smtClean="0"/>
                  <a:t>  </a:t>
                </a:r>
              </a:p>
              <a:p>
                <a:pPr marL="0" indent="0" algn="ctr">
                  <a:buNone/>
                </a:pPr>
                <a:r>
                  <a:rPr lang="fr-FR" sz="1900" dirty="0" smtClean="0"/>
                  <a:t>R2 et R3 sont  « pontées » par le court circuit. </a:t>
                </a:r>
              </a:p>
            </p:txBody>
          </p:sp>
        </mc:Choice>
        <mc:Fallback>
          <p:sp>
            <p:nvSpPr>
              <p:cNvPr id="30" name="Espace réservé du contenu 2"/>
              <p:cNvSpPr txBox="1">
                <a:spLocks noRot="1" noChangeAspect="1" noMove="1" noResize="1" noEditPoints="1" noAdjustHandles="1" noChangeArrowheads="1" noChangeShapeType="1" noTextEdit="1"/>
              </p:cNvSpPr>
              <p:nvPr>
                <p:custDataLst>
                  <p:tags r:id="rId23"/>
                </p:custDataLst>
              </p:nvPr>
            </p:nvSpPr>
            <p:spPr>
              <a:xfrm>
                <a:off x="1826785" y="5683065"/>
                <a:ext cx="6629037" cy="1274327"/>
              </a:xfrm>
              <a:prstGeom prst="rect">
                <a:avLst/>
              </a:prstGeom>
              <a:blipFill rotWithShape="1">
                <a:blip r:embed="rId2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useBgFill="1">
        <p:nvSpPr>
          <p:cNvPr id="31" name="Rectangle 30"/>
          <p:cNvSpPr/>
          <p:nvPr>
            <p:custDataLst>
              <p:tags r:id="rId24"/>
            </p:custDataLst>
          </p:nvPr>
        </p:nvSpPr>
        <p:spPr>
          <a:xfrm>
            <a:off x="1470673" y="521793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Forme libre 4"/>
          <p:cNvSpPr/>
          <p:nvPr>
            <p:custDataLst>
              <p:tags r:id="rId25"/>
            </p:custDataLst>
          </p:nvPr>
        </p:nvSpPr>
        <p:spPr>
          <a:xfrm>
            <a:off x="2409528" y="3601797"/>
            <a:ext cx="146248" cy="2510978"/>
          </a:xfrm>
          <a:custGeom>
            <a:avLst/>
            <a:gdLst>
              <a:gd name="connsiteX0" fmla="*/ 0 w 146248"/>
              <a:gd name="connsiteY0" fmla="*/ 0 h 2510978"/>
              <a:gd name="connsiteX1" fmla="*/ 29029 w 146248"/>
              <a:gd name="connsiteY1" fmla="*/ 72571 h 2510978"/>
              <a:gd name="connsiteX2" fmla="*/ 87086 w 146248"/>
              <a:gd name="connsiteY2" fmla="*/ 188685 h 2510978"/>
              <a:gd name="connsiteX3" fmla="*/ 116114 w 146248"/>
              <a:gd name="connsiteY3" fmla="*/ 261257 h 2510978"/>
              <a:gd name="connsiteX4" fmla="*/ 130629 w 146248"/>
              <a:gd name="connsiteY4" fmla="*/ 348342 h 2510978"/>
              <a:gd name="connsiteX5" fmla="*/ 130629 w 146248"/>
              <a:gd name="connsiteY5" fmla="*/ 1103085 h 2510978"/>
              <a:gd name="connsiteX6" fmla="*/ 116114 w 146248"/>
              <a:gd name="connsiteY6" fmla="*/ 1262742 h 2510978"/>
              <a:gd name="connsiteX7" fmla="*/ 72571 w 146248"/>
              <a:gd name="connsiteY7" fmla="*/ 1611085 h 2510978"/>
              <a:gd name="connsiteX8" fmla="*/ 43543 w 146248"/>
              <a:gd name="connsiteY8" fmla="*/ 1770742 h 2510978"/>
              <a:gd name="connsiteX9" fmla="*/ 58057 w 146248"/>
              <a:gd name="connsiteY9" fmla="*/ 2278742 h 2510978"/>
              <a:gd name="connsiteX10" fmla="*/ 87086 w 146248"/>
              <a:gd name="connsiteY10" fmla="*/ 2510971 h 251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248" h="2510978">
                <a:moveTo>
                  <a:pt x="0" y="0"/>
                </a:moveTo>
                <a:cubicBezTo>
                  <a:pt x="9676" y="24190"/>
                  <a:pt x="18111" y="48915"/>
                  <a:pt x="29029" y="72571"/>
                </a:cubicBezTo>
                <a:cubicBezTo>
                  <a:pt x="47163" y="111861"/>
                  <a:pt x="71015" y="148507"/>
                  <a:pt x="87086" y="188685"/>
                </a:cubicBezTo>
                <a:lnTo>
                  <a:pt x="116114" y="261257"/>
                </a:lnTo>
                <a:cubicBezTo>
                  <a:pt x="120952" y="290285"/>
                  <a:pt x="127965" y="319034"/>
                  <a:pt x="130629" y="348342"/>
                </a:cubicBezTo>
                <a:cubicBezTo>
                  <a:pt x="157002" y="638441"/>
                  <a:pt x="145071" y="763697"/>
                  <a:pt x="130629" y="1103085"/>
                </a:cubicBezTo>
                <a:cubicBezTo>
                  <a:pt x="128357" y="1156475"/>
                  <a:pt x="121613" y="1209587"/>
                  <a:pt x="116114" y="1262742"/>
                </a:cubicBezTo>
                <a:cubicBezTo>
                  <a:pt x="77027" y="1640580"/>
                  <a:pt x="103779" y="1408239"/>
                  <a:pt x="72571" y="1611085"/>
                </a:cubicBezTo>
                <a:cubicBezTo>
                  <a:pt x="51767" y="1746309"/>
                  <a:pt x="68377" y="1671405"/>
                  <a:pt x="43543" y="1770742"/>
                </a:cubicBezTo>
                <a:cubicBezTo>
                  <a:pt x="48381" y="1940075"/>
                  <a:pt x="51419" y="2109470"/>
                  <a:pt x="58057" y="2278742"/>
                </a:cubicBezTo>
                <a:cubicBezTo>
                  <a:pt x="67353" y="2515800"/>
                  <a:pt x="-4645" y="2510971"/>
                  <a:pt x="87086" y="2510971"/>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space réservé du contenu 2"/>
          <p:cNvSpPr txBox="1">
            <a:spLocks/>
          </p:cNvSpPr>
          <p:nvPr>
            <p:custDataLst>
              <p:tags r:id="rId26"/>
            </p:custDataLst>
          </p:nvPr>
        </p:nvSpPr>
        <p:spPr>
          <a:xfrm>
            <a:off x="2871802" y="4401000"/>
            <a:ext cx="3749802"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Wingdings" panose="05000000000000000000" pitchFamily="2" charset="2"/>
              <a:buChar char="Ø"/>
            </a:pPr>
            <a:r>
              <a:rPr lang="fr-FR" sz="1900" dirty="0" smtClean="0"/>
              <a:t>On effectue un court circuit entre A et B.</a:t>
            </a:r>
          </a:p>
          <a:p>
            <a:pPr algn="ctr">
              <a:buFont typeface="Wingdings" panose="05000000000000000000" pitchFamily="2" charset="2"/>
              <a:buChar char="Ø"/>
            </a:pPr>
            <a:r>
              <a:rPr lang="fr-FR" sz="1900" dirty="0" smtClean="0"/>
              <a:t>Calcul du courant de court circuit I</a:t>
            </a:r>
            <a:r>
              <a:rPr lang="fr-FR" sz="1900" baseline="-25000" dirty="0" smtClean="0"/>
              <a:t>C</a:t>
            </a:r>
            <a:r>
              <a:rPr lang="fr-FR" sz="1900" dirty="0" smtClean="0"/>
              <a:t> =I</a:t>
            </a:r>
            <a:r>
              <a:rPr lang="fr-FR" sz="1900" baseline="-25000" dirty="0" smtClean="0"/>
              <a:t>N</a:t>
            </a:r>
            <a:r>
              <a:rPr lang="fr-FR" sz="1900" dirty="0" smtClean="0"/>
              <a:t>.</a:t>
            </a:r>
          </a:p>
          <a:p>
            <a:pPr marL="0" indent="0" algn="ctr">
              <a:buNone/>
            </a:pPr>
            <a:endParaRPr lang="fr-FR" sz="1900" dirty="0" smtClean="0"/>
          </a:p>
        </p:txBody>
      </p:sp>
    </p:spTree>
    <p:extLst>
      <p:ext uri="{BB962C8B-B14F-4D97-AF65-F5344CB8AC3E}">
        <p14:creationId xmlns:p14="http://schemas.microsoft.com/office/powerpoint/2010/main" val="2942623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par>
                          <p:cTn id="8" fill="hold">
                            <p:stCondLst>
                              <p:cond delay="3350"/>
                            </p:stCondLst>
                            <p:childTnLst>
                              <p:par>
                                <p:cTn id="9" presetID="10" presetClass="entr" presetSubtype="0" fill="hold" grpId="0" nodeType="afterEffect">
                                  <p:stCondLst>
                                    <p:cond delay="75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childTnLst>
                          </p:cTn>
                        </p:par>
                        <p:par>
                          <p:cTn id="17" fill="hold">
                            <p:stCondLst>
                              <p:cond delay="500"/>
                            </p:stCondLst>
                            <p:childTnLst>
                              <p:par>
                                <p:cTn id="18" presetID="22" presetClass="entr" presetSubtype="1" fill="hold" grpId="0" nodeType="afterEffect">
                                  <p:stCondLst>
                                    <p:cond delay="100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fade">
                                      <p:cBhvr>
                                        <p:cTn id="30" dur="500"/>
                                        <p:tgtEl>
                                          <p:spTgt spid="47"/>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fade">
                                      <p:cBhvr>
                                        <p:cTn id="34" dur="500"/>
                                        <p:tgtEl>
                                          <p:spTgt spid="54"/>
                                        </p:tgtEl>
                                      </p:cBhvr>
                                    </p:animEffect>
                                  </p:childTnLst>
                                </p:cTn>
                              </p:par>
                            </p:childTnLst>
                          </p:cTn>
                        </p:par>
                        <p:par>
                          <p:cTn id="35" fill="hold">
                            <p:stCondLst>
                              <p:cond delay="1000"/>
                            </p:stCondLst>
                            <p:childTnLst>
                              <p:par>
                                <p:cTn id="36" presetID="10" presetClass="entr" presetSubtype="0" fill="hold" grpId="0" nodeType="afterEffect">
                                  <p:stCondLst>
                                    <p:cond delay="0"/>
                                  </p:stCondLst>
                                  <p:childTnLst>
                                    <p:set>
                                      <p:cBhvr>
                                        <p:cTn id="37" dur="1" fill="hold">
                                          <p:stCondLst>
                                            <p:cond delay="0"/>
                                          </p:stCondLst>
                                        </p:cTn>
                                        <p:tgtEl>
                                          <p:spTgt spid="51"/>
                                        </p:tgtEl>
                                        <p:attrNameLst>
                                          <p:attrName>style.visibility</p:attrName>
                                        </p:attrNameLst>
                                      </p:cBhvr>
                                      <p:to>
                                        <p:strVal val="visible"/>
                                      </p:to>
                                    </p:set>
                                    <p:animEffect transition="in" filter="fade">
                                      <p:cBhvr>
                                        <p:cTn id="38" dur="500"/>
                                        <p:tgtEl>
                                          <p:spTgt spid="51"/>
                                        </p:tgtEl>
                                      </p:cBhvr>
                                    </p:animEffect>
                                  </p:childTnLst>
                                </p:cTn>
                              </p:par>
                            </p:childTnLst>
                          </p:cTn>
                        </p:par>
                        <p:par>
                          <p:cTn id="39" fill="hold">
                            <p:stCondLst>
                              <p:cond delay="1500"/>
                            </p:stCondLst>
                            <p:childTnLst>
                              <p:par>
                                <p:cTn id="40" presetID="21" presetClass="entr" presetSubtype="1" fill="hold" grpId="0" nodeType="after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heel(1)">
                                      <p:cBhvr>
                                        <p:cTn id="42" dur="2000"/>
                                        <p:tgtEl>
                                          <p:spTgt spid="35"/>
                                        </p:tgtEl>
                                      </p:cBhvr>
                                    </p:animEffect>
                                  </p:childTnLst>
                                </p:cTn>
                              </p:par>
                            </p:childTnLst>
                          </p:cTn>
                        </p:par>
                        <p:par>
                          <p:cTn id="43" fill="hold">
                            <p:stCondLst>
                              <p:cond delay="3500"/>
                            </p:stCondLst>
                            <p:childTnLst>
                              <p:par>
                                <p:cTn id="44" presetID="21" presetClass="entr" presetSubtype="1" fill="hold" grpId="0" nodeType="after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heel(1)">
                                      <p:cBhvr>
                                        <p:cTn id="46" dur="2000"/>
                                        <p:tgtEl>
                                          <p:spTgt spid="17"/>
                                        </p:tgtEl>
                                      </p:cBhvr>
                                    </p:animEffect>
                                  </p:childTnLst>
                                </p:cTn>
                              </p:par>
                            </p:childTnLst>
                          </p:cTn>
                        </p:par>
                        <p:par>
                          <p:cTn id="47" fill="hold">
                            <p:stCondLst>
                              <p:cond delay="5500"/>
                            </p:stCondLst>
                            <p:childTnLst>
                              <p:par>
                                <p:cTn id="48" presetID="10" presetClass="entr" presetSubtype="0" fill="hold" grpId="0" nodeType="afterEffect">
                                  <p:stCondLst>
                                    <p:cond delay="0"/>
                                  </p:stCondLst>
                                  <p:childTnLst>
                                    <p:set>
                                      <p:cBhvr>
                                        <p:cTn id="49" dur="1" fill="hold">
                                          <p:stCondLst>
                                            <p:cond delay="0"/>
                                          </p:stCondLst>
                                        </p:cTn>
                                        <p:tgtEl>
                                          <p:spTgt spid="61"/>
                                        </p:tgtEl>
                                        <p:attrNameLst>
                                          <p:attrName>style.visibility</p:attrName>
                                        </p:attrNameLst>
                                      </p:cBhvr>
                                      <p:to>
                                        <p:strVal val="visible"/>
                                      </p:to>
                                    </p:set>
                                    <p:animEffect transition="in" filter="fade">
                                      <p:cBhvr>
                                        <p:cTn id="50" dur="500"/>
                                        <p:tgtEl>
                                          <p:spTgt spid="61"/>
                                        </p:tgtEl>
                                      </p:cBhvr>
                                    </p:animEffect>
                                  </p:childTnLst>
                                </p:cTn>
                              </p:par>
                            </p:childTnLst>
                          </p:cTn>
                        </p:par>
                        <p:par>
                          <p:cTn id="51" fill="hold">
                            <p:stCondLst>
                              <p:cond delay="6000"/>
                            </p:stCondLst>
                            <p:childTnLst>
                              <p:par>
                                <p:cTn id="52" presetID="10" presetClass="entr" presetSubtype="0" fill="hold" grpId="0" nodeType="after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fade">
                                      <p:cBhvr>
                                        <p:cTn id="54" dur="500"/>
                                        <p:tgtEl>
                                          <p:spTgt spid="59"/>
                                        </p:tgtEl>
                                      </p:cBhvr>
                                    </p:animEffect>
                                  </p:childTnLst>
                                </p:cTn>
                              </p:par>
                            </p:childTnLst>
                          </p:cTn>
                        </p:par>
                        <p:par>
                          <p:cTn id="55" fill="hold">
                            <p:stCondLst>
                              <p:cond delay="6500"/>
                            </p:stCondLst>
                            <p:childTnLst>
                              <p:par>
                                <p:cTn id="56" presetID="10" presetClass="entr" presetSubtype="0" fill="hold" grpId="0" nodeType="after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par>
                          <p:cTn id="59" fill="hold">
                            <p:stCondLst>
                              <p:cond delay="7000"/>
                            </p:stCondLst>
                            <p:childTnLst>
                              <p:par>
                                <p:cTn id="60" presetID="10" presetClass="entr" presetSubtype="0" fill="hold" grpId="0" nodeType="afterEffect">
                                  <p:stCondLst>
                                    <p:cond delay="0"/>
                                  </p:stCondLst>
                                  <p:childTnLst>
                                    <p:set>
                                      <p:cBhvr>
                                        <p:cTn id="61" dur="1" fill="hold">
                                          <p:stCondLst>
                                            <p:cond delay="0"/>
                                          </p:stCondLst>
                                        </p:cTn>
                                        <p:tgtEl>
                                          <p:spTgt spid="60"/>
                                        </p:tgtEl>
                                        <p:attrNameLst>
                                          <p:attrName>style.visibility</p:attrName>
                                        </p:attrNameLst>
                                      </p:cBhvr>
                                      <p:to>
                                        <p:strVal val="visible"/>
                                      </p:to>
                                    </p:set>
                                    <p:animEffect transition="in" filter="fade">
                                      <p:cBhvr>
                                        <p:cTn id="6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5" grpId="0" animBg="1"/>
      <p:bldP spid="51" grpId="0" animBg="1"/>
      <p:bldP spid="54" grpId="0"/>
      <p:bldP spid="13" grpId="0" animBg="1"/>
      <p:bldP spid="59" grpId="0" animBg="1"/>
      <p:bldP spid="60" grpId="0"/>
      <p:bldP spid="61" grpId="0"/>
      <p:bldP spid="63" grpId="0"/>
      <p:bldP spid="18" grpId="0"/>
      <p:bldP spid="30" grpId="0"/>
      <p:bldP spid="5" grpId="0" animBg="1"/>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2"/>
          <p:cNvSpPr/>
          <p:nvPr>
            <p:custDataLst>
              <p:tags r:id="rId1"/>
            </p:custDataLst>
          </p:nvPr>
        </p:nvSpPr>
        <p:spPr>
          <a:xfrm rot="5400000" flipV="1">
            <a:off x="769455" y="4440563"/>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91440 w 2541065"/>
              <a:gd name="connsiteY4" fmla="*/ 1689123 h 1689123"/>
              <a:gd name="connsiteX0" fmla="*/ 0 w 2541065"/>
              <a:gd name="connsiteY0" fmla="*/ 1512394 h 1512394"/>
              <a:gd name="connsiteX1" fmla="*/ 3 w 2541065"/>
              <a:gd name="connsiteY1" fmla="*/ 0 h 1512394"/>
              <a:gd name="connsiteX2" fmla="*/ 2541065 w 2541065"/>
              <a:gd name="connsiteY2" fmla="*/ 1 h 1512394"/>
              <a:gd name="connsiteX3" fmla="*/ 2520280 w 2541065"/>
              <a:gd name="connsiteY3" fmla="*/ 1512394 h 1512394"/>
            </a:gdLst>
            <a:ahLst/>
            <a:cxnLst>
              <a:cxn ang="0">
                <a:pos x="connsiteX0" y="connsiteY0"/>
              </a:cxn>
              <a:cxn ang="0">
                <a:pos x="connsiteX1" y="connsiteY1"/>
              </a:cxn>
              <a:cxn ang="0">
                <a:pos x="connsiteX2" y="connsiteY2"/>
              </a:cxn>
              <a:cxn ang="0">
                <a:pos x="connsiteX3" y="connsiteY3"/>
              </a:cxn>
            </a:cxnLst>
            <a:rect l="l" t="t" r="r" b="b"/>
            <a:pathLst>
              <a:path w="2541065" h="1512394">
                <a:moveTo>
                  <a:pt x="0" y="1512394"/>
                </a:moveTo>
                <a:cubicBezTo>
                  <a:pt x="1" y="1008263"/>
                  <a:pt x="2" y="504131"/>
                  <a:pt x="3" y="0"/>
                </a:cubicBezTo>
                <a:lnTo>
                  <a:pt x="2541065" y="1"/>
                </a:lnTo>
                <a:lnTo>
                  <a:pt x="2520280" y="1512394"/>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72"/>
          <p:cNvSpPr/>
          <p:nvPr>
            <p:custDataLst>
              <p:tags r:id="rId2"/>
            </p:custDataLst>
          </p:nvPr>
        </p:nvSpPr>
        <p:spPr>
          <a:xfrm rot="5400000" flipV="1">
            <a:off x="7661275" y="4972008"/>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3"/>
            </p:custDataLst>
          </p:nvPr>
        </p:nvSpPr>
        <p:spPr>
          <a:xfrm>
            <a:off x="395536" y="302405"/>
            <a:ext cx="8748464" cy="822339"/>
          </a:xfrm>
        </p:spPr>
        <p:txBody>
          <a:bodyPr>
            <a:normAutofit fontScale="90000"/>
          </a:bodyPr>
          <a:lstStyle/>
          <a:p>
            <a:r>
              <a:rPr lang="fr-FR" dirty="0" smtClean="0"/>
              <a:t>Générateur équivalent de </a:t>
            </a:r>
            <a:r>
              <a:rPr lang="fr-FR" dirty="0" smtClean="0"/>
              <a:t>Norton</a:t>
            </a:r>
            <a:endParaRPr lang="fr-FR" dirty="0"/>
          </a:p>
        </p:txBody>
      </p:sp>
      <p:sp>
        <p:nvSpPr>
          <p:cNvPr id="35" name="Rectangle 72"/>
          <p:cNvSpPr/>
          <p:nvPr>
            <p:custDataLst>
              <p:tags r:id="rId4"/>
            </p:custDataLst>
          </p:nvPr>
        </p:nvSpPr>
        <p:spPr>
          <a:xfrm rot="5400000" flipV="1">
            <a:off x="6997953" y="4868302"/>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5"/>
            </p:custDataLst>
          </p:nvPr>
        </p:nvGrpSpPr>
        <p:grpSpPr>
          <a:xfrm>
            <a:off x="6937016" y="5013802"/>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custDataLst>
              <p:tags r:id="rId6"/>
            </p:custDataLst>
          </p:nvPr>
        </p:nvSpPr>
        <p:spPr>
          <a:xfrm>
            <a:off x="7840756" y="497152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6621603" y="462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8460431" y="456841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8498906" y="582337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8153416" y="41490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8172400" y="58044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2"/>
            </p:custDataLst>
          </p:nvPr>
        </p:nvSpPr>
        <p:spPr>
          <a:xfrm>
            <a:off x="288032" y="1412776"/>
            <a:ext cx="8820472" cy="174362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I</a:t>
            </a:r>
            <a:r>
              <a:rPr lang="fr-FR" sz="1900" baseline="-25000" dirty="0"/>
              <a:t>N</a:t>
            </a:r>
            <a:r>
              <a:rPr lang="fr-FR" sz="1900" dirty="0"/>
              <a:t> est calculé en court-circuitant les points A et B et en calculant le courant dans le court circuit.</a:t>
            </a:r>
            <a:endParaRPr lang="fr-FR" sz="2000" dirty="0"/>
          </a:p>
          <a:p>
            <a:pPr marL="0" indent="0" algn="ctr">
              <a:buNone/>
            </a:pPr>
            <a:r>
              <a:rPr lang="fr-FR" sz="1900" dirty="0"/>
              <a:t>R</a:t>
            </a:r>
            <a:r>
              <a:rPr lang="fr-FR" sz="1900" baseline="-25000" dirty="0"/>
              <a:t>N </a:t>
            </a:r>
            <a:r>
              <a:rPr lang="fr-FR" sz="1900" dirty="0"/>
              <a:t>est calculée en « ouvrant » les générateurs de courants, I=0A, et en court-circuitant les générateurs de tension U= 0V.</a:t>
            </a:r>
          </a:p>
          <a:p>
            <a:pPr marL="0" indent="0" algn="ctr">
              <a:buNone/>
            </a:pPr>
            <a:r>
              <a:rPr lang="fr-FR" sz="1900" dirty="0"/>
              <a:t>On calcule la résistance équivalente vue entre les points A et B.</a:t>
            </a:r>
          </a:p>
        </p:txBody>
      </p:sp>
      <p:sp>
        <p:nvSpPr>
          <p:cNvPr id="19" name="Rectangle 72"/>
          <p:cNvSpPr/>
          <p:nvPr>
            <p:custDataLst>
              <p:tags r:id="rId13"/>
            </p:custDataLst>
          </p:nvPr>
        </p:nvSpPr>
        <p:spPr>
          <a:xfrm rot="5400000" flipV="1">
            <a:off x="-13061" y="4440563"/>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custDataLst>
              <p:tags r:id="rId14"/>
            </p:custDataLst>
          </p:nvPr>
        </p:nvGrpSpPr>
        <p:grpSpPr>
          <a:xfrm>
            <a:off x="566933" y="5226995"/>
            <a:ext cx="597234" cy="597234"/>
            <a:chOff x="6400473" y="5085184"/>
            <a:chExt cx="597234" cy="597234"/>
          </a:xfrm>
        </p:grpSpPr>
        <p:sp>
          <p:nvSpPr>
            <p:cNvPr id="21" name="Ellipse 20"/>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2" name="Connecteur droit avec flèche 21"/>
            <p:cNvCxnSpPr>
              <a:stCxn id="21" idx="4"/>
              <a:endCxn id="21"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3" name="Rectangle 22"/>
          <p:cNvSpPr/>
          <p:nvPr>
            <p:custDataLst>
              <p:tags r:id="rId15"/>
            </p:custDataLst>
          </p:nvPr>
        </p:nvSpPr>
        <p:spPr>
          <a:xfrm>
            <a:off x="687494"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4" name="Rectangle 23"/>
          <p:cNvSpPr/>
          <p:nvPr>
            <p:custDataLst>
              <p:tags r:id="rId16"/>
            </p:custDataLst>
          </p:nvPr>
        </p:nvSpPr>
        <p:spPr>
          <a:xfrm>
            <a:off x="1470673"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Rectangle 24"/>
          <p:cNvSpPr/>
          <p:nvPr>
            <p:custDataLst>
              <p:tags r:id="rId17"/>
            </p:custDataLst>
          </p:nvPr>
        </p:nvSpPr>
        <p:spPr>
          <a:xfrm>
            <a:off x="251520" y="484314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custDataLst>
              <p:tags r:id="rId18"/>
            </p:custDataLst>
          </p:nvPr>
        </p:nvSpPr>
        <p:spPr>
          <a:xfrm>
            <a:off x="2316295"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custDataLst>
              <p:tags r:id="rId19"/>
            </p:custDataLst>
          </p:nvPr>
        </p:nvSpPr>
        <p:spPr>
          <a:xfrm>
            <a:off x="2392777" y="60087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custDataLst>
              <p:tags r:id="rId20"/>
            </p:custDataLst>
          </p:nvPr>
        </p:nvSpPr>
        <p:spPr>
          <a:xfrm>
            <a:off x="1941746" y="34290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custDataLst>
              <p:tags r:id="rId21"/>
            </p:custDataLst>
          </p:nvPr>
        </p:nvSpPr>
        <p:spPr>
          <a:xfrm>
            <a:off x="1979712"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30" name="Espace réservé du contenu 2"/>
              <p:cNvSpPr txBox="1">
                <a:spLocks/>
              </p:cNvSpPr>
              <p:nvPr>
                <p:custDataLst>
                  <p:tags r:id="rId22"/>
                </p:custDataLst>
              </p:nvPr>
            </p:nvSpPr>
            <p:spPr>
              <a:xfrm>
                <a:off x="6621603" y="5944843"/>
                <a:ext cx="1527204" cy="842279"/>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I</a:t>
                </a:r>
                <a:r>
                  <a:rPr lang="fr-FR" sz="1900" baseline="-25000" dirty="0" smtClean="0"/>
                  <a:t>N</a:t>
                </a:r>
                <a:r>
                  <a:rPr lang="fr-FR" sz="1900" dirty="0" smtClean="0"/>
                  <a:t>= </a:t>
                </a:r>
                <a14:m>
                  <m:oMath xmlns:m="http://schemas.openxmlformats.org/officeDocument/2006/math">
                    <m:f>
                      <m:fPr>
                        <m:ctrlPr>
                          <a:rPr lang="fr-FR" b="1" i="1" smtClean="0">
                            <a:latin typeface="Cambria Math"/>
                          </a:rPr>
                        </m:ctrlPr>
                      </m:fPr>
                      <m:num>
                        <m:r>
                          <a:rPr lang="fr-FR" b="1" i="1" smtClean="0">
                            <a:latin typeface="Cambria Math"/>
                          </a:rPr>
                          <m:t>𝑬</m:t>
                        </m:r>
                        <m:r>
                          <a:rPr lang="fr-FR" b="1" i="1" baseline="-25000" smtClean="0">
                            <a:latin typeface="Cambria Math"/>
                          </a:rPr>
                          <m:t>𝟏</m:t>
                        </m:r>
                      </m:num>
                      <m:den>
                        <m:r>
                          <a:rPr lang="fr-FR" b="1" i="1" smtClean="0">
                            <a:latin typeface="Cambria Math"/>
                          </a:rPr>
                          <m:t>𝑹</m:t>
                        </m:r>
                        <m:r>
                          <a:rPr lang="fr-FR" b="1" i="1" baseline="-25000" smtClean="0">
                            <a:latin typeface="Cambria Math"/>
                          </a:rPr>
                          <m:t>𝟏</m:t>
                        </m:r>
                      </m:den>
                    </m:f>
                  </m:oMath>
                </a14:m>
                <a:r>
                  <a:rPr lang="fr-FR" dirty="0" smtClean="0"/>
                  <a:t>  </a:t>
                </a:r>
              </a:p>
            </p:txBody>
          </p:sp>
        </mc:Choice>
        <mc:Fallback>
          <p:sp>
            <p:nvSpPr>
              <p:cNvPr id="30" name="Espace réservé du contenu 2"/>
              <p:cNvSpPr txBox="1">
                <a:spLocks noRot="1" noChangeAspect="1" noMove="1" noResize="1" noEditPoints="1" noAdjustHandles="1" noChangeArrowheads="1" noChangeShapeType="1" noTextEdit="1"/>
              </p:cNvSpPr>
              <p:nvPr>
                <p:custDataLst>
                  <p:tags r:id="rId22"/>
                </p:custDataLst>
              </p:nvPr>
            </p:nvSpPr>
            <p:spPr>
              <a:xfrm>
                <a:off x="6621603" y="5944843"/>
                <a:ext cx="1527204" cy="842279"/>
              </a:xfrm>
              <a:prstGeom prst="rect">
                <a:avLst/>
              </a:prstGeom>
              <a:blipFill rotWithShape="1">
                <a:blip r:embed="rId2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useBgFill="1">
        <p:nvSpPr>
          <p:cNvPr id="31" name="Rectangle 30"/>
          <p:cNvSpPr/>
          <p:nvPr>
            <p:custDataLst>
              <p:tags r:id="rId23"/>
            </p:custDataLst>
          </p:nvPr>
        </p:nvSpPr>
        <p:spPr>
          <a:xfrm>
            <a:off x="1470673" y="521793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Espace réservé du contenu 2"/>
          <p:cNvSpPr txBox="1">
            <a:spLocks/>
          </p:cNvSpPr>
          <p:nvPr>
            <p:custDataLst>
              <p:tags r:id="rId24"/>
            </p:custDataLst>
          </p:nvPr>
        </p:nvSpPr>
        <p:spPr>
          <a:xfrm>
            <a:off x="2476513" y="3140968"/>
            <a:ext cx="6667487"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Wingdings" panose="05000000000000000000" pitchFamily="2" charset="2"/>
              <a:buChar char="Ø"/>
            </a:pPr>
            <a:r>
              <a:rPr lang="fr-FR" sz="1900" dirty="0" smtClean="0"/>
              <a:t> On annule les générateurs de tension U = 0V.</a:t>
            </a:r>
          </a:p>
          <a:p>
            <a:pPr algn="ctr">
              <a:buFont typeface="Wingdings" panose="05000000000000000000" pitchFamily="2" charset="2"/>
              <a:buChar char="Ø"/>
            </a:pPr>
            <a:r>
              <a:rPr lang="fr-FR" sz="1900" dirty="0" smtClean="0"/>
              <a:t>Calcul de la résistance équivalente vue entre les points A et B on obtient R</a:t>
            </a:r>
            <a:r>
              <a:rPr lang="fr-FR" sz="1900" baseline="-25000" dirty="0" smtClean="0"/>
              <a:t>N</a:t>
            </a:r>
            <a:r>
              <a:rPr lang="fr-FR" sz="1900" dirty="0" smtClean="0"/>
              <a:t>.</a:t>
            </a:r>
          </a:p>
          <a:p>
            <a:pPr marL="0" indent="0" algn="ctr">
              <a:buNone/>
            </a:pPr>
            <a:endParaRPr lang="fr-FR" sz="1900" dirty="0" smtClean="0"/>
          </a:p>
        </p:txBody>
      </p:sp>
      <mc:AlternateContent xmlns:mc="http://schemas.openxmlformats.org/markup-compatibility/2006">
        <mc:Choice xmlns:a14="http://schemas.microsoft.com/office/drawing/2010/main" Requires="a14">
          <p:sp>
            <p:nvSpPr>
              <p:cNvPr id="34" name="Espace réservé du contenu 2"/>
              <p:cNvSpPr txBox="1">
                <a:spLocks/>
              </p:cNvSpPr>
              <p:nvPr>
                <p:custDataLst>
                  <p:tags r:id="rId25"/>
                </p:custDataLst>
              </p:nvPr>
            </p:nvSpPr>
            <p:spPr>
              <a:xfrm>
                <a:off x="2248761" y="4149080"/>
                <a:ext cx="4865237" cy="198971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14:m>
                  <m:oMath xmlns:m="http://schemas.openxmlformats.org/officeDocument/2006/math">
                    <m:f>
                      <m:fPr>
                        <m:ctrlPr>
                          <a:rPr lang="fr-FR" i="1" smtClean="0">
                            <a:latin typeface="Cambria Math"/>
                          </a:rPr>
                        </m:ctrlPr>
                      </m:fPr>
                      <m:num>
                        <m:r>
                          <a:rPr lang="fr-FR" b="1" i="1" smtClean="0">
                            <a:latin typeface="Cambria Math"/>
                          </a:rPr>
                          <m:t>𝟏</m:t>
                        </m:r>
                      </m:num>
                      <m:den>
                        <m:r>
                          <a:rPr lang="fr-FR" b="1" i="1" smtClean="0">
                            <a:latin typeface="Cambria Math"/>
                          </a:rPr>
                          <m:t>𝑹</m:t>
                        </m:r>
                        <m:r>
                          <a:rPr lang="fr-FR" b="1" i="1" baseline="-25000" smtClean="0">
                            <a:latin typeface="Cambria Math"/>
                          </a:rPr>
                          <m:t>𝑵</m:t>
                        </m:r>
                      </m:den>
                    </m:f>
                  </m:oMath>
                </a14:m>
                <a:r>
                  <a:rPr lang="fr-FR" sz="2000" dirty="0" smtClean="0"/>
                  <a:t>=</a:t>
                </a:r>
                <a14:m>
                  <m:oMath xmlns:m="http://schemas.openxmlformats.org/officeDocument/2006/math">
                    <m:f>
                      <m:fPr>
                        <m:ctrlPr>
                          <a:rPr lang="fr-FR" i="1" dirty="0" smtClean="0">
                            <a:latin typeface="Cambria Math"/>
                          </a:rPr>
                        </m:ctrlPr>
                      </m:fPr>
                      <m:num>
                        <m:r>
                          <a:rPr lang="fr-FR" b="1" i="1" dirty="0" smtClean="0">
                            <a:latin typeface="Cambria Math"/>
                          </a:rPr>
                          <m:t>𝟏</m:t>
                        </m:r>
                      </m:num>
                      <m:den>
                        <m:r>
                          <a:rPr lang="fr-FR" b="1" i="1" dirty="0" smtClean="0">
                            <a:latin typeface="Cambria Math"/>
                          </a:rPr>
                          <m:t>𝑹</m:t>
                        </m:r>
                        <m:r>
                          <a:rPr lang="fr-FR" b="1" i="1" baseline="-25000" dirty="0" smtClean="0">
                            <a:latin typeface="Cambria Math"/>
                          </a:rPr>
                          <m:t>𝟏</m:t>
                        </m:r>
                      </m:den>
                    </m:f>
                    <m:r>
                      <a:rPr lang="fr-FR" b="1" i="1" dirty="0" smtClean="0">
                        <a:latin typeface="Cambria Math"/>
                      </a:rPr>
                      <m:t>+ </m:t>
                    </m:r>
                    <m:f>
                      <m:fPr>
                        <m:ctrlPr>
                          <a:rPr lang="fr-FR" b="1" i="1" dirty="0" smtClean="0">
                            <a:latin typeface="Cambria Math"/>
                          </a:rPr>
                        </m:ctrlPr>
                      </m:fPr>
                      <m:num>
                        <m:r>
                          <a:rPr lang="fr-FR" b="1" i="1" dirty="0" smtClean="0">
                            <a:latin typeface="Cambria Math"/>
                          </a:rPr>
                          <m:t>𝟏</m:t>
                        </m:r>
                      </m:num>
                      <m:den>
                        <m:r>
                          <a:rPr lang="fr-FR" b="1" i="1" dirty="0" smtClean="0">
                            <a:latin typeface="Cambria Math"/>
                          </a:rPr>
                          <m:t>𝑹</m:t>
                        </m:r>
                        <m:r>
                          <a:rPr lang="fr-FR" b="1" i="1" baseline="-25000" dirty="0" smtClean="0">
                            <a:latin typeface="Cambria Math"/>
                          </a:rPr>
                          <m:t>𝟐</m:t>
                        </m:r>
                        <m:r>
                          <a:rPr lang="fr-FR" b="1" i="1" dirty="0" smtClean="0">
                            <a:latin typeface="Cambria Math"/>
                          </a:rPr>
                          <m:t>+</m:t>
                        </m:r>
                        <m:r>
                          <a:rPr lang="fr-FR" b="1" i="1" dirty="0" smtClean="0">
                            <a:latin typeface="Cambria Math"/>
                          </a:rPr>
                          <m:t>𝑹</m:t>
                        </m:r>
                        <m:r>
                          <a:rPr lang="fr-FR" b="1" i="1" baseline="-25000" dirty="0" smtClean="0">
                            <a:latin typeface="Cambria Math"/>
                          </a:rPr>
                          <m:t>𝟑</m:t>
                        </m:r>
                      </m:den>
                    </m:f>
                  </m:oMath>
                </a14:m>
                <a:endParaRPr lang="fr-FR" dirty="0" smtClean="0"/>
              </a:p>
              <a:p>
                <a:pPr marL="0" indent="0" algn="ctr">
                  <a:buNone/>
                </a:pPr>
                <a:endParaRPr lang="fr-FR" sz="1200" dirty="0" smtClean="0"/>
              </a:p>
              <a:p>
                <a:pPr marL="0" indent="0" algn="ctr">
                  <a:buNone/>
                </a:pPr>
                <a:r>
                  <a:rPr lang="fr-FR" sz="1900" dirty="0" smtClean="0"/>
                  <a:t>On peut simplifier cette écriture avec R</a:t>
                </a:r>
                <a:r>
                  <a:rPr lang="fr-FR" sz="1900" baseline="-25000" dirty="0" smtClean="0"/>
                  <a:t>23</a:t>
                </a:r>
                <a:r>
                  <a:rPr lang="fr-FR" sz="1900" dirty="0" smtClean="0"/>
                  <a:t> = R</a:t>
                </a:r>
                <a:r>
                  <a:rPr lang="fr-FR" sz="1900" baseline="-25000" dirty="0" smtClean="0"/>
                  <a:t>2</a:t>
                </a:r>
                <a:r>
                  <a:rPr lang="fr-FR" sz="1900" dirty="0" smtClean="0"/>
                  <a:t> + R</a:t>
                </a:r>
                <a:r>
                  <a:rPr lang="fr-FR" sz="1900" baseline="-25000" dirty="0" smtClean="0"/>
                  <a:t>3</a:t>
                </a:r>
              </a:p>
              <a:p>
                <a:pPr marL="0" indent="0" algn="ctr">
                  <a:buNone/>
                </a:pPr>
                <a:r>
                  <a:rPr lang="fr-FR" sz="2000" dirty="0" smtClean="0"/>
                  <a:t>R</a:t>
                </a:r>
                <a:r>
                  <a:rPr lang="fr-FR" sz="2000" baseline="-25000" dirty="0" smtClean="0"/>
                  <a:t>N </a:t>
                </a:r>
                <a:r>
                  <a:rPr lang="fr-FR" sz="2000" dirty="0" smtClean="0"/>
                  <a:t>=</a:t>
                </a:r>
                <a:r>
                  <a:rPr lang="fr-FR" sz="3600" dirty="0" smtClean="0"/>
                  <a:t> </a:t>
                </a:r>
                <a14:m>
                  <m:oMath xmlns:m="http://schemas.openxmlformats.org/officeDocument/2006/math">
                    <m:f>
                      <m:fPr>
                        <m:ctrlPr>
                          <a:rPr lang="fr-FR" i="1">
                            <a:latin typeface="Cambria Math"/>
                          </a:rPr>
                        </m:ctrlPr>
                      </m:fPr>
                      <m:num>
                        <m:r>
                          <a:rPr lang="fr-FR" b="1" i="1" smtClean="0">
                            <a:latin typeface="Cambria Math"/>
                          </a:rPr>
                          <m:t>𝑹</m:t>
                        </m:r>
                        <m:r>
                          <a:rPr lang="fr-FR" i="1" baseline="-25000">
                            <a:latin typeface="Cambria Math"/>
                          </a:rPr>
                          <m:t>𝟏</m:t>
                        </m:r>
                        <m:r>
                          <a:rPr lang="fr-FR" b="1" i="1" smtClean="0">
                            <a:latin typeface="Cambria Math"/>
                          </a:rPr>
                          <m:t>  </m:t>
                        </m:r>
                        <m:r>
                          <a:rPr lang="fr-FR" b="1" i="1" smtClean="0">
                            <a:latin typeface="Cambria Math"/>
                          </a:rPr>
                          <m:t>𝑹</m:t>
                        </m:r>
                        <m:r>
                          <a:rPr lang="fr-FR" b="1" i="1" baseline="-25000" smtClean="0">
                            <a:latin typeface="Cambria Math"/>
                          </a:rPr>
                          <m:t>𝟐𝟑</m:t>
                        </m:r>
                      </m:num>
                      <m:den>
                        <m:r>
                          <a:rPr lang="fr-FR" i="1">
                            <a:latin typeface="Cambria Math"/>
                          </a:rPr>
                          <m:t>(</m:t>
                        </m:r>
                        <m:r>
                          <a:rPr lang="fr-FR" i="1">
                            <a:latin typeface="Cambria Math"/>
                          </a:rPr>
                          <m:t>𝑹</m:t>
                        </m:r>
                        <m:r>
                          <a:rPr lang="fr-FR" i="1" baseline="-25000">
                            <a:latin typeface="Cambria Math"/>
                          </a:rPr>
                          <m:t>𝟏</m:t>
                        </m:r>
                        <m:r>
                          <a:rPr lang="fr-FR" i="1">
                            <a:latin typeface="Cambria Math"/>
                          </a:rPr>
                          <m:t>+</m:t>
                        </m:r>
                        <m:r>
                          <a:rPr lang="fr-FR" i="1">
                            <a:latin typeface="Cambria Math"/>
                          </a:rPr>
                          <m:t>𝑹</m:t>
                        </m:r>
                        <m:r>
                          <a:rPr lang="fr-FR" i="1" baseline="-25000">
                            <a:latin typeface="Cambria Math"/>
                          </a:rPr>
                          <m:t>𝟐𝟑</m:t>
                        </m:r>
                        <m:r>
                          <a:rPr lang="fr-FR" i="1">
                            <a:latin typeface="Cambria Math"/>
                          </a:rPr>
                          <m:t>)</m:t>
                        </m:r>
                      </m:den>
                    </m:f>
                  </m:oMath>
                </a14:m>
                <a:endParaRPr lang="fr-FR" dirty="0" smtClean="0"/>
              </a:p>
            </p:txBody>
          </p:sp>
        </mc:Choice>
        <mc:Fallback>
          <p:sp>
            <p:nvSpPr>
              <p:cNvPr id="34" name="Espace réservé du contenu 2"/>
              <p:cNvSpPr txBox="1">
                <a:spLocks noRot="1" noChangeAspect="1" noMove="1" noResize="1" noEditPoints="1" noAdjustHandles="1" noChangeArrowheads="1" noChangeShapeType="1" noTextEdit="1"/>
              </p:cNvSpPr>
              <p:nvPr>
                <p:custDataLst>
                  <p:tags r:id="rId25"/>
                </p:custDataLst>
              </p:nvPr>
            </p:nvSpPr>
            <p:spPr>
              <a:xfrm>
                <a:off x="2248761" y="4149080"/>
                <a:ext cx="4865237" cy="1989716"/>
              </a:xfrm>
              <a:prstGeom prst="rect">
                <a:avLst/>
              </a:prstGeom>
              <a:blipFill rotWithShape="1">
                <a:blip r:embed="rId2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7126578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1800"/>
                            </p:stCondLst>
                            <p:childTnLst>
                              <p:par>
                                <p:cTn id="9" presetID="10" presetClass="exit" presetSubtype="0" fill="hold" nodeType="afterEffect">
                                  <p:stCondLst>
                                    <p:cond delay="1000"/>
                                  </p:stCondLst>
                                  <p:childTnLst>
                                    <p:animEffect transition="out" filter="fade">
                                      <p:cBhvr>
                                        <p:cTn id="10" dur="500"/>
                                        <p:tgtEl>
                                          <p:spTgt spid="20"/>
                                        </p:tgtEl>
                                      </p:cBhvr>
                                    </p:animEffect>
                                    <p:set>
                                      <p:cBhvr>
                                        <p:cTn id="11" dur="1" fill="hold">
                                          <p:stCondLst>
                                            <p:cond delay="499"/>
                                          </p:stCondLst>
                                        </p:cTn>
                                        <p:tgtEl>
                                          <p:spTgt spid="20"/>
                                        </p:tgtEl>
                                        <p:attrNameLst>
                                          <p:attrName>style.visibility</p:attrName>
                                        </p:attrNameLst>
                                      </p:cBhvr>
                                      <p:to>
                                        <p:strVal val="hidden"/>
                                      </p:to>
                                    </p:set>
                                  </p:childTnLst>
                                </p:cTn>
                              </p:par>
                            </p:childTnLst>
                          </p:cTn>
                        </p:par>
                        <p:par>
                          <p:cTn id="12" fill="hold">
                            <p:stCondLst>
                              <p:cond delay="3300"/>
                            </p:stCondLst>
                            <p:childTnLst>
                              <p:par>
                                <p:cTn id="13" presetID="10" presetClass="exit" presetSubtype="0" fill="hold" grpId="0" nodeType="afterEffect">
                                  <p:stCondLst>
                                    <p:cond delay="1000"/>
                                  </p:stCondLst>
                                  <p:childTnLst>
                                    <p:animEffect transition="out" filter="fade">
                                      <p:cBhvr>
                                        <p:cTn id="14" dur="500"/>
                                        <p:tgtEl>
                                          <p:spTgt spid="25"/>
                                        </p:tgtEl>
                                      </p:cBhvr>
                                    </p:animEffect>
                                    <p:set>
                                      <p:cBhvr>
                                        <p:cTn id="15" dur="1" fill="hold">
                                          <p:stCondLst>
                                            <p:cond delay="499"/>
                                          </p:stCondLst>
                                        </p:cTn>
                                        <p:tgtEl>
                                          <p:spTgt spid="2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3" grpId="0"/>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2"/>
          <p:cNvSpPr/>
          <p:nvPr>
            <p:custDataLst>
              <p:tags r:id="rId1"/>
            </p:custDataLst>
          </p:nvPr>
        </p:nvSpPr>
        <p:spPr>
          <a:xfrm rot="5400000" flipV="1">
            <a:off x="503399" y="4346583"/>
            <a:ext cx="2531159" cy="96057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91440 w 2541065"/>
              <a:gd name="connsiteY4" fmla="*/ 1689123 h 1689123"/>
              <a:gd name="connsiteX0" fmla="*/ 0 w 2541065"/>
              <a:gd name="connsiteY0" fmla="*/ 1512394 h 1512394"/>
              <a:gd name="connsiteX1" fmla="*/ 3 w 2541065"/>
              <a:gd name="connsiteY1" fmla="*/ 0 h 1512394"/>
              <a:gd name="connsiteX2" fmla="*/ 2541065 w 2541065"/>
              <a:gd name="connsiteY2" fmla="*/ 1 h 1512394"/>
              <a:gd name="connsiteX3" fmla="*/ 2520280 w 2541065"/>
              <a:gd name="connsiteY3" fmla="*/ 1512394 h 1512394"/>
            </a:gdLst>
            <a:ahLst/>
            <a:cxnLst>
              <a:cxn ang="0">
                <a:pos x="connsiteX0" y="connsiteY0"/>
              </a:cxn>
              <a:cxn ang="0">
                <a:pos x="connsiteX1" y="connsiteY1"/>
              </a:cxn>
              <a:cxn ang="0">
                <a:pos x="connsiteX2" y="connsiteY2"/>
              </a:cxn>
              <a:cxn ang="0">
                <a:pos x="connsiteX3" y="connsiteY3"/>
              </a:cxn>
            </a:cxnLst>
            <a:rect l="l" t="t" r="r" b="b"/>
            <a:pathLst>
              <a:path w="2541065" h="1512394">
                <a:moveTo>
                  <a:pt x="0" y="1512394"/>
                </a:moveTo>
                <a:cubicBezTo>
                  <a:pt x="1" y="1008263"/>
                  <a:pt x="2" y="504131"/>
                  <a:pt x="3" y="0"/>
                </a:cubicBezTo>
                <a:lnTo>
                  <a:pt x="2541065" y="1"/>
                </a:lnTo>
                <a:lnTo>
                  <a:pt x="2520280" y="1512394"/>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2"/>
            </p:custDataLst>
          </p:nvPr>
        </p:nvSpPr>
        <p:spPr>
          <a:xfrm>
            <a:off x="395536" y="302405"/>
            <a:ext cx="8748464" cy="822339"/>
          </a:xfrm>
        </p:spPr>
        <p:txBody>
          <a:bodyPr>
            <a:normAutofit fontScale="90000"/>
          </a:bodyPr>
          <a:lstStyle/>
          <a:p>
            <a:r>
              <a:rPr lang="fr-FR" dirty="0" smtClean="0"/>
              <a:t>Générateur équivalent de </a:t>
            </a:r>
            <a:r>
              <a:rPr lang="fr-FR" dirty="0" smtClean="0"/>
              <a:t>Norton </a:t>
            </a:r>
            <a:endParaRPr lang="fr-FR" dirty="0"/>
          </a:p>
        </p:txBody>
      </p:sp>
      <p:grpSp>
        <p:nvGrpSpPr>
          <p:cNvPr id="7" name="Groupe 6"/>
          <p:cNvGrpSpPr/>
          <p:nvPr>
            <p:custDataLst>
              <p:tags r:id="rId3"/>
            </p:custDataLst>
          </p:nvPr>
        </p:nvGrpSpPr>
        <p:grpSpPr>
          <a:xfrm>
            <a:off x="6621603" y="4437112"/>
            <a:ext cx="2164827" cy="2231400"/>
            <a:chOff x="6621603" y="4149080"/>
            <a:chExt cx="2164827" cy="2231400"/>
          </a:xfrm>
        </p:grpSpPr>
        <p:sp>
          <p:nvSpPr>
            <p:cNvPr id="17" name="Rectangle 72"/>
            <p:cNvSpPr/>
            <p:nvPr/>
          </p:nvSpPr>
          <p:spPr>
            <a:xfrm rot="5400000" flipV="1">
              <a:off x="7661275" y="4972008"/>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72"/>
            <p:cNvSpPr/>
            <p:nvPr/>
          </p:nvSpPr>
          <p:spPr>
            <a:xfrm rot="5400000" flipV="1">
              <a:off x="6997953" y="4868302"/>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nvGrpSpPr>
          <p:grpSpPr>
            <a:xfrm>
              <a:off x="6937016" y="5013802"/>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nvSpPr>
          <p:spPr>
            <a:xfrm>
              <a:off x="7840756" y="497152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nvSpPr>
          <p:spPr>
            <a:xfrm>
              <a:off x="6621603" y="462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nvSpPr>
          <p:spPr>
            <a:xfrm>
              <a:off x="8460431" y="456841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8498906" y="582337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a:off x="8153416" y="41490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nvSpPr>
          <p:spPr>
            <a:xfrm>
              <a:off x="8172400" y="58044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63" name="Espace réservé du contenu 2"/>
          <p:cNvSpPr txBox="1">
            <a:spLocks/>
          </p:cNvSpPr>
          <p:nvPr>
            <p:custDataLst>
              <p:tags r:id="rId4"/>
            </p:custDataLst>
          </p:nvPr>
        </p:nvSpPr>
        <p:spPr>
          <a:xfrm>
            <a:off x="288032" y="1340768"/>
            <a:ext cx="8820472" cy="174362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I</a:t>
            </a:r>
            <a:r>
              <a:rPr lang="fr-FR" sz="1900" baseline="-25000" dirty="0"/>
              <a:t>N</a:t>
            </a:r>
            <a:r>
              <a:rPr lang="fr-FR" sz="1900" dirty="0"/>
              <a:t> est calculé en court-circuitant les points A et B et en calculant le courant dans le court circuit.</a:t>
            </a:r>
            <a:endParaRPr lang="fr-FR" sz="2000" dirty="0"/>
          </a:p>
          <a:p>
            <a:pPr marL="0" indent="0" algn="ctr">
              <a:buNone/>
            </a:pPr>
            <a:r>
              <a:rPr lang="fr-FR" sz="1900" dirty="0"/>
              <a:t>R</a:t>
            </a:r>
            <a:r>
              <a:rPr lang="fr-FR" sz="1900" baseline="-25000" dirty="0"/>
              <a:t>N </a:t>
            </a:r>
            <a:r>
              <a:rPr lang="fr-FR" sz="1900" dirty="0"/>
              <a:t>est calculée en « ouvrant » les générateurs de courants, I=0A, et en court-circuitant les générateurs de tension </a:t>
            </a:r>
            <a:r>
              <a:rPr lang="fr-FR" sz="1900" dirty="0" smtClean="0"/>
              <a:t>.U</a:t>
            </a:r>
            <a:r>
              <a:rPr lang="fr-FR" sz="1900" dirty="0"/>
              <a:t>= 0V.</a:t>
            </a:r>
          </a:p>
          <a:p>
            <a:pPr marL="0" indent="0" algn="ctr">
              <a:buNone/>
            </a:pPr>
            <a:r>
              <a:rPr lang="fr-FR" sz="1900" dirty="0"/>
              <a:t>On calcule la résistance équivalente vue entre les points A et B</a:t>
            </a:r>
            <a:r>
              <a:rPr lang="fr-FR" sz="1900" dirty="0" smtClean="0"/>
              <a:t>.</a:t>
            </a:r>
          </a:p>
          <a:p>
            <a:pPr marL="0" indent="0" algn="ctr">
              <a:buNone/>
            </a:pPr>
            <a:r>
              <a:rPr lang="fr-FR" sz="1900" dirty="0" smtClean="0"/>
              <a:t>I</a:t>
            </a:r>
            <a:r>
              <a:rPr lang="fr-FR" sz="1900" baseline="-25000" dirty="0" smtClean="0"/>
              <a:t>1</a:t>
            </a:r>
            <a:r>
              <a:rPr lang="fr-FR" sz="1900" dirty="0" smtClean="0"/>
              <a:t>; R</a:t>
            </a:r>
            <a:r>
              <a:rPr lang="fr-FR" sz="1900" baseline="-25000" dirty="0" smtClean="0"/>
              <a:t>1</a:t>
            </a:r>
            <a:r>
              <a:rPr lang="fr-FR" sz="1900" dirty="0" smtClean="0"/>
              <a:t>;R</a:t>
            </a:r>
            <a:r>
              <a:rPr lang="fr-FR" sz="1900" baseline="-25000" dirty="0" smtClean="0"/>
              <a:t>2</a:t>
            </a:r>
            <a:r>
              <a:rPr lang="fr-FR" sz="1900" dirty="0" smtClean="0"/>
              <a:t>;R</a:t>
            </a:r>
            <a:r>
              <a:rPr lang="fr-FR" sz="1900" baseline="-25000" dirty="0" smtClean="0"/>
              <a:t>3</a:t>
            </a:r>
            <a:r>
              <a:rPr lang="fr-FR" sz="1900" dirty="0" smtClean="0"/>
              <a:t> sont connus on cherche I</a:t>
            </a:r>
            <a:r>
              <a:rPr lang="fr-FR" sz="1900" baseline="-25000" dirty="0" smtClean="0"/>
              <a:t>N</a:t>
            </a:r>
            <a:r>
              <a:rPr lang="fr-FR" sz="1900" dirty="0" smtClean="0"/>
              <a:t> et R</a:t>
            </a:r>
            <a:r>
              <a:rPr lang="fr-FR" sz="1900" baseline="-25000" dirty="0" smtClean="0"/>
              <a:t>N</a:t>
            </a:r>
            <a:endParaRPr lang="fr-FR" sz="1900" baseline="-25000" dirty="0"/>
          </a:p>
        </p:txBody>
      </p:sp>
      <p:sp>
        <p:nvSpPr>
          <p:cNvPr id="18" name="Espace réservé du contenu 2"/>
          <p:cNvSpPr txBox="1">
            <a:spLocks/>
          </p:cNvSpPr>
          <p:nvPr>
            <p:custDataLst>
              <p:tags r:id="rId5"/>
            </p:custDataLst>
          </p:nvPr>
        </p:nvSpPr>
        <p:spPr>
          <a:xfrm>
            <a:off x="2339752" y="3463078"/>
            <a:ext cx="6821151"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u="sng" dirty="0" smtClean="0"/>
              <a:t>2e exemple d’application: </a:t>
            </a:r>
            <a:r>
              <a:rPr lang="fr-FR" sz="1900" dirty="0" smtClean="0"/>
              <a:t>le circuit suivant doit être transformé en générateur équivalent de Norton vu entre les bornes A et B.</a:t>
            </a:r>
          </a:p>
          <a:p>
            <a:pPr marL="0" indent="0" algn="ctr">
              <a:buNone/>
            </a:pPr>
            <a:endParaRPr lang="fr-FR" sz="1900" dirty="0" smtClean="0"/>
          </a:p>
        </p:txBody>
      </p:sp>
      <p:sp>
        <p:nvSpPr>
          <p:cNvPr id="19" name="Rectangle 72"/>
          <p:cNvSpPr/>
          <p:nvPr>
            <p:custDataLst>
              <p:tags r:id="rId6"/>
            </p:custDataLst>
          </p:nvPr>
        </p:nvSpPr>
        <p:spPr>
          <a:xfrm rot="5400000" flipV="1">
            <a:off x="-289280" y="4534801"/>
            <a:ext cx="2551486" cy="60446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3" name="Rectangle 22"/>
          <p:cNvSpPr/>
          <p:nvPr>
            <p:custDataLst>
              <p:tags r:id="rId7"/>
            </p:custDataLst>
          </p:nvPr>
        </p:nvSpPr>
        <p:spPr>
          <a:xfrm rot="5400000">
            <a:off x="1513624" y="324701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4" name="Rectangle 23"/>
          <p:cNvSpPr/>
          <p:nvPr>
            <p:custDataLst>
              <p:tags r:id="rId8"/>
            </p:custDataLst>
          </p:nvPr>
        </p:nvSpPr>
        <p:spPr>
          <a:xfrm>
            <a:off x="1115616"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custDataLst>
              <p:tags r:id="rId9"/>
            </p:custDataLst>
          </p:nvPr>
        </p:nvSpPr>
        <p:spPr>
          <a:xfrm>
            <a:off x="1187624"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custDataLst>
              <p:tags r:id="rId10"/>
            </p:custDataLst>
          </p:nvPr>
        </p:nvSpPr>
        <p:spPr>
          <a:xfrm>
            <a:off x="2210795" y="60087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custDataLst>
              <p:tags r:id="rId11"/>
            </p:custDataLst>
          </p:nvPr>
        </p:nvSpPr>
        <p:spPr>
          <a:xfrm>
            <a:off x="1797730" y="34290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custDataLst>
              <p:tags r:id="rId12"/>
            </p:custDataLst>
          </p:nvPr>
        </p:nvSpPr>
        <p:spPr>
          <a:xfrm>
            <a:off x="1797730"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custDataLst>
              <p:tags r:id="rId13"/>
            </p:custDataLst>
          </p:nvPr>
        </p:nvSpPr>
        <p:spPr>
          <a:xfrm>
            <a:off x="1115616" y="501317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Forme libre 4"/>
          <p:cNvSpPr/>
          <p:nvPr>
            <p:custDataLst>
              <p:tags r:id="rId14"/>
            </p:custDataLst>
          </p:nvPr>
        </p:nvSpPr>
        <p:spPr>
          <a:xfrm>
            <a:off x="2227546" y="3601797"/>
            <a:ext cx="146248" cy="2510978"/>
          </a:xfrm>
          <a:custGeom>
            <a:avLst/>
            <a:gdLst>
              <a:gd name="connsiteX0" fmla="*/ 0 w 146248"/>
              <a:gd name="connsiteY0" fmla="*/ 0 h 2510978"/>
              <a:gd name="connsiteX1" fmla="*/ 29029 w 146248"/>
              <a:gd name="connsiteY1" fmla="*/ 72571 h 2510978"/>
              <a:gd name="connsiteX2" fmla="*/ 87086 w 146248"/>
              <a:gd name="connsiteY2" fmla="*/ 188685 h 2510978"/>
              <a:gd name="connsiteX3" fmla="*/ 116114 w 146248"/>
              <a:gd name="connsiteY3" fmla="*/ 261257 h 2510978"/>
              <a:gd name="connsiteX4" fmla="*/ 130629 w 146248"/>
              <a:gd name="connsiteY4" fmla="*/ 348342 h 2510978"/>
              <a:gd name="connsiteX5" fmla="*/ 130629 w 146248"/>
              <a:gd name="connsiteY5" fmla="*/ 1103085 h 2510978"/>
              <a:gd name="connsiteX6" fmla="*/ 116114 w 146248"/>
              <a:gd name="connsiteY6" fmla="*/ 1262742 h 2510978"/>
              <a:gd name="connsiteX7" fmla="*/ 72571 w 146248"/>
              <a:gd name="connsiteY7" fmla="*/ 1611085 h 2510978"/>
              <a:gd name="connsiteX8" fmla="*/ 43543 w 146248"/>
              <a:gd name="connsiteY8" fmla="*/ 1770742 h 2510978"/>
              <a:gd name="connsiteX9" fmla="*/ 58057 w 146248"/>
              <a:gd name="connsiteY9" fmla="*/ 2278742 h 2510978"/>
              <a:gd name="connsiteX10" fmla="*/ 87086 w 146248"/>
              <a:gd name="connsiteY10" fmla="*/ 2510971 h 251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248" h="2510978">
                <a:moveTo>
                  <a:pt x="0" y="0"/>
                </a:moveTo>
                <a:cubicBezTo>
                  <a:pt x="9676" y="24190"/>
                  <a:pt x="18111" y="48915"/>
                  <a:pt x="29029" y="72571"/>
                </a:cubicBezTo>
                <a:cubicBezTo>
                  <a:pt x="47163" y="111861"/>
                  <a:pt x="71015" y="148507"/>
                  <a:pt x="87086" y="188685"/>
                </a:cubicBezTo>
                <a:lnTo>
                  <a:pt x="116114" y="261257"/>
                </a:lnTo>
                <a:cubicBezTo>
                  <a:pt x="120952" y="290285"/>
                  <a:pt x="127965" y="319034"/>
                  <a:pt x="130629" y="348342"/>
                </a:cubicBezTo>
                <a:cubicBezTo>
                  <a:pt x="157002" y="638441"/>
                  <a:pt x="145071" y="763697"/>
                  <a:pt x="130629" y="1103085"/>
                </a:cubicBezTo>
                <a:cubicBezTo>
                  <a:pt x="128357" y="1156475"/>
                  <a:pt x="121613" y="1209587"/>
                  <a:pt x="116114" y="1262742"/>
                </a:cubicBezTo>
                <a:cubicBezTo>
                  <a:pt x="77027" y="1640580"/>
                  <a:pt x="103779" y="1408239"/>
                  <a:pt x="72571" y="1611085"/>
                </a:cubicBezTo>
                <a:cubicBezTo>
                  <a:pt x="51767" y="1746309"/>
                  <a:pt x="68377" y="1671405"/>
                  <a:pt x="43543" y="1770742"/>
                </a:cubicBezTo>
                <a:cubicBezTo>
                  <a:pt x="48381" y="1940075"/>
                  <a:pt x="51419" y="2109470"/>
                  <a:pt x="58057" y="2278742"/>
                </a:cubicBezTo>
                <a:cubicBezTo>
                  <a:pt x="67353" y="2515800"/>
                  <a:pt x="-4645" y="2510971"/>
                  <a:pt x="87086" y="2510971"/>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space réservé du contenu 2"/>
          <p:cNvSpPr txBox="1">
            <a:spLocks/>
          </p:cNvSpPr>
          <p:nvPr>
            <p:custDataLst>
              <p:tags r:id="rId15"/>
            </p:custDataLst>
          </p:nvPr>
        </p:nvSpPr>
        <p:spPr>
          <a:xfrm>
            <a:off x="2871802" y="4615206"/>
            <a:ext cx="3749802"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Wingdings" panose="05000000000000000000" pitchFamily="2" charset="2"/>
              <a:buChar char="Ø"/>
            </a:pPr>
            <a:r>
              <a:rPr lang="fr-FR" sz="1900" dirty="0" smtClean="0"/>
              <a:t>On effectue un court circuit entre A et B.</a:t>
            </a:r>
          </a:p>
          <a:p>
            <a:pPr algn="ctr">
              <a:buFont typeface="Wingdings" panose="05000000000000000000" pitchFamily="2" charset="2"/>
              <a:buChar char="Ø"/>
            </a:pPr>
            <a:r>
              <a:rPr lang="fr-FR" sz="1900" dirty="0" smtClean="0"/>
              <a:t>Calcul du courant de court circuit I</a:t>
            </a:r>
            <a:r>
              <a:rPr lang="fr-FR" sz="1900" baseline="-25000" dirty="0" smtClean="0"/>
              <a:t>C</a:t>
            </a:r>
            <a:r>
              <a:rPr lang="fr-FR" sz="1900" dirty="0" smtClean="0"/>
              <a:t> =I</a:t>
            </a:r>
            <a:r>
              <a:rPr lang="fr-FR" sz="1900" baseline="-25000" dirty="0" smtClean="0"/>
              <a:t>N</a:t>
            </a:r>
            <a:r>
              <a:rPr lang="fr-FR" sz="1900" dirty="0" smtClean="0"/>
              <a:t>.</a:t>
            </a:r>
          </a:p>
          <a:p>
            <a:pPr marL="0" indent="0" algn="ctr">
              <a:buNone/>
            </a:pPr>
            <a:endParaRPr lang="fr-FR" sz="1900" dirty="0" smtClean="0"/>
          </a:p>
        </p:txBody>
      </p:sp>
      <p:grpSp>
        <p:nvGrpSpPr>
          <p:cNvPr id="34" name="Groupe 33"/>
          <p:cNvGrpSpPr/>
          <p:nvPr>
            <p:custDataLst>
              <p:tags r:id="rId16"/>
            </p:custDataLst>
          </p:nvPr>
        </p:nvGrpSpPr>
        <p:grpSpPr>
          <a:xfrm>
            <a:off x="384951" y="5166202"/>
            <a:ext cx="597234" cy="597234"/>
            <a:chOff x="6400473" y="5085184"/>
            <a:chExt cx="597234" cy="597234"/>
          </a:xfrm>
        </p:grpSpPr>
        <p:sp useBgFill="1">
          <p:nvSpPr>
            <p:cNvPr id="36" name="Ellipse 35"/>
            <p:cNvSpPr/>
            <p:nvPr/>
          </p:nvSpPr>
          <p:spPr>
            <a:xfrm>
              <a:off x="6400473" y="5085184"/>
              <a:ext cx="597234" cy="597234"/>
            </a:xfrm>
            <a:prstGeom prst="ellipse">
              <a:avLst/>
            </a:prstGeom>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7" name="Connecteur droit avec flèche 36"/>
            <p:cNvCxnSpPr/>
            <p:nvPr/>
          </p:nvCxnSpPr>
          <p:spPr>
            <a:xfrm rot="16200000" flipV="1">
              <a:off x="6699090" y="5085184"/>
              <a:ext cx="0" cy="597234"/>
            </a:xfrm>
            <a:prstGeom prst="straightConnector1">
              <a:avLst/>
            </a:prstGeom>
            <a:ln w="38100">
              <a:no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8" name="Rectangle 37"/>
          <p:cNvSpPr/>
          <p:nvPr>
            <p:custDataLst>
              <p:tags r:id="rId17"/>
            </p:custDataLst>
          </p:nvPr>
        </p:nvSpPr>
        <p:spPr>
          <a:xfrm>
            <a:off x="213554" y="465313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39" name="Groupe 38"/>
          <p:cNvGrpSpPr/>
          <p:nvPr>
            <p:custDataLst>
              <p:tags r:id="rId18"/>
            </p:custDataLst>
          </p:nvPr>
        </p:nvGrpSpPr>
        <p:grpSpPr>
          <a:xfrm>
            <a:off x="376553" y="5196768"/>
            <a:ext cx="597234" cy="597234"/>
            <a:chOff x="6400473" y="5085184"/>
            <a:chExt cx="597234" cy="597234"/>
          </a:xfrm>
        </p:grpSpPr>
        <p:sp useBgFill="1">
          <p:nvSpPr>
            <p:cNvPr id="40" name="Ellipse 39"/>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avec flèche 40"/>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42" name="Ellipse 41"/>
          <p:cNvSpPr/>
          <p:nvPr>
            <p:custDataLst>
              <p:tags r:id="rId19"/>
            </p:custDataLst>
          </p:nvPr>
        </p:nvSpPr>
        <p:spPr>
          <a:xfrm>
            <a:off x="2134313"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custDataLst>
              <p:tags r:id="rId20"/>
            </p:custDataLst>
          </p:nvPr>
        </p:nvSpPr>
        <p:spPr>
          <a:xfrm>
            <a:off x="789618" y="31409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C</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Rectangle 43"/>
          <p:cNvSpPr/>
          <p:nvPr>
            <p:custDataLst>
              <p:tags r:id="rId21"/>
            </p:custDataLst>
          </p:nvPr>
        </p:nvSpPr>
        <p:spPr>
          <a:xfrm>
            <a:off x="827584" y="4447857"/>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Rectangle 44"/>
          <p:cNvSpPr/>
          <p:nvPr>
            <p:custDataLst>
              <p:tags r:id="rId22"/>
            </p:custDataLst>
          </p:nvPr>
        </p:nvSpPr>
        <p:spPr>
          <a:xfrm>
            <a:off x="1827298" y="456108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rPr>
              <a:t>C</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 name="Connecteur droit avec flèche 3"/>
          <p:cNvCxnSpPr/>
          <p:nvPr>
            <p:custDataLst>
              <p:tags r:id="rId23"/>
            </p:custDataLst>
          </p:nvPr>
        </p:nvCxnSpPr>
        <p:spPr>
          <a:xfrm flipH="1" flipV="1">
            <a:off x="675170" y="4401000"/>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24"/>
            </p:custDataLst>
          </p:nvPr>
        </p:nvCxnSpPr>
        <p:spPr>
          <a:xfrm flipH="1">
            <a:off x="1279632" y="4653136"/>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custDataLst>
              <p:tags r:id="rId25"/>
            </p:custDataLst>
          </p:nvPr>
        </p:nvCxnSpPr>
        <p:spPr>
          <a:xfrm flipH="1">
            <a:off x="2335221" y="4699054"/>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26"/>
            </p:custDataLst>
          </p:nvPr>
        </p:nvCxnSpPr>
        <p:spPr>
          <a:xfrm flipV="1">
            <a:off x="178679" y="3476647"/>
            <a:ext cx="0" cy="25141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Rectangle 52"/>
          <p:cNvSpPr/>
          <p:nvPr>
            <p:custDataLst>
              <p:tags r:id="rId27"/>
            </p:custDataLst>
          </p:nvPr>
        </p:nvSpPr>
        <p:spPr>
          <a:xfrm>
            <a:off x="55981" y="371310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03535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160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up)">
                                      <p:cBhvr>
                                        <p:cTn id="16" dur="500"/>
                                        <p:tgtEl>
                                          <p:spTgt spid="5"/>
                                        </p:tgtEl>
                                      </p:cBhvr>
                                    </p:animEffect>
                                  </p:childTnLst>
                                </p:cTn>
                              </p:par>
                            </p:childTnLst>
                          </p:cTn>
                        </p:par>
                        <p:par>
                          <p:cTn id="17" fill="hold">
                            <p:stCondLst>
                              <p:cond delay="500"/>
                            </p:stCondLst>
                            <p:childTnLst>
                              <p:par>
                                <p:cTn id="18" presetID="10" presetClass="entr" presetSubtype="0" fill="hold" grpId="0" nodeType="afterEffect">
                                  <p:stCondLst>
                                    <p:cond delay="75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500"/>
                                        <p:tgtEl>
                                          <p:spTgt spid="45"/>
                                        </p:tgtEl>
                                      </p:cBhvr>
                                    </p:animEffect>
                                  </p:childTnLst>
                                </p:cTn>
                              </p:par>
                            </p:childTnLst>
                          </p:cTn>
                        </p:par>
                        <p:par>
                          <p:cTn id="21" fill="hold">
                            <p:stCondLst>
                              <p:cond delay="1750"/>
                            </p:stCondLst>
                            <p:childTnLst>
                              <p:par>
                                <p:cTn id="22" presetID="10" presetClass="entr" presetSubtype="0" fill="hold" nodeType="after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fade">
                                      <p:cBhvr>
                                        <p:cTn id="24" dur="500"/>
                                        <p:tgtEl>
                                          <p:spTgt spid="50"/>
                                        </p:tgtEl>
                                      </p:cBhvr>
                                    </p:animEffect>
                                  </p:childTnLst>
                                </p:cTn>
                              </p:par>
                            </p:childTnLst>
                          </p:cTn>
                        </p:par>
                        <p:par>
                          <p:cTn id="25" fill="hold">
                            <p:stCondLst>
                              <p:cond delay="2250"/>
                            </p:stCondLst>
                            <p:childTnLst>
                              <p:par>
                                <p:cTn id="26" presetID="10" presetClass="entr" presetSubtype="0" fill="hold" nodeType="afterEffect">
                                  <p:stCondLst>
                                    <p:cond delay="50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 grpId="0" animBg="1"/>
      <p:bldP spid="33" grpId="0"/>
      <p:bldP spid="4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2"/>
          <p:cNvSpPr/>
          <p:nvPr>
            <p:custDataLst>
              <p:tags r:id="rId1"/>
            </p:custDataLst>
          </p:nvPr>
        </p:nvSpPr>
        <p:spPr>
          <a:xfrm rot="5400000" flipV="1">
            <a:off x="503399" y="4346583"/>
            <a:ext cx="2531159" cy="96057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91440 w 2541065"/>
              <a:gd name="connsiteY4" fmla="*/ 1689123 h 1689123"/>
              <a:gd name="connsiteX0" fmla="*/ 0 w 2541065"/>
              <a:gd name="connsiteY0" fmla="*/ 1512394 h 1512394"/>
              <a:gd name="connsiteX1" fmla="*/ 3 w 2541065"/>
              <a:gd name="connsiteY1" fmla="*/ 0 h 1512394"/>
              <a:gd name="connsiteX2" fmla="*/ 2541065 w 2541065"/>
              <a:gd name="connsiteY2" fmla="*/ 1 h 1512394"/>
              <a:gd name="connsiteX3" fmla="*/ 2520280 w 2541065"/>
              <a:gd name="connsiteY3" fmla="*/ 1512394 h 1512394"/>
            </a:gdLst>
            <a:ahLst/>
            <a:cxnLst>
              <a:cxn ang="0">
                <a:pos x="connsiteX0" y="connsiteY0"/>
              </a:cxn>
              <a:cxn ang="0">
                <a:pos x="connsiteX1" y="connsiteY1"/>
              </a:cxn>
              <a:cxn ang="0">
                <a:pos x="connsiteX2" y="connsiteY2"/>
              </a:cxn>
              <a:cxn ang="0">
                <a:pos x="connsiteX3" y="connsiteY3"/>
              </a:cxn>
            </a:cxnLst>
            <a:rect l="l" t="t" r="r" b="b"/>
            <a:pathLst>
              <a:path w="2541065" h="1512394">
                <a:moveTo>
                  <a:pt x="0" y="1512394"/>
                </a:moveTo>
                <a:cubicBezTo>
                  <a:pt x="1" y="1008263"/>
                  <a:pt x="2" y="504131"/>
                  <a:pt x="3" y="0"/>
                </a:cubicBezTo>
                <a:lnTo>
                  <a:pt x="2541065" y="1"/>
                </a:lnTo>
                <a:lnTo>
                  <a:pt x="2520280" y="1512394"/>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2"/>
            </p:custDataLst>
          </p:nvPr>
        </p:nvSpPr>
        <p:spPr>
          <a:xfrm>
            <a:off x="395536" y="302405"/>
            <a:ext cx="8748464" cy="822339"/>
          </a:xfrm>
        </p:spPr>
        <p:txBody>
          <a:bodyPr>
            <a:normAutofit fontScale="90000"/>
          </a:bodyPr>
          <a:lstStyle/>
          <a:p>
            <a:r>
              <a:rPr lang="fr-FR" dirty="0" smtClean="0"/>
              <a:t>Générateur équivalent de </a:t>
            </a:r>
            <a:r>
              <a:rPr lang="fr-FR" dirty="0" smtClean="0"/>
              <a:t>Norton </a:t>
            </a:r>
            <a:endParaRPr lang="fr-FR" dirty="0"/>
          </a:p>
        </p:txBody>
      </p:sp>
      <p:grpSp>
        <p:nvGrpSpPr>
          <p:cNvPr id="6" name="Groupe 5"/>
          <p:cNvGrpSpPr/>
          <p:nvPr>
            <p:custDataLst>
              <p:tags r:id="rId3"/>
            </p:custDataLst>
          </p:nvPr>
        </p:nvGrpSpPr>
        <p:grpSpPr>
          <a:xfrm>
            <a:off x="6621603" y="4437112"/>
            <a:ext cx="2164827" cy="2232248"/>
            <a:chOff x="6621603" y="4437112"/>
            <a:chExt cx="2164827" cy="2232248"/>
          </a:xfrm>
        </p:grpSpPr>
        <p:sp>
          <p:nvSpPr>
            <p:cNvPr id="60" name="Rectangle 59"/>
            <p:cNvSpPr/>
            <p:nvPr/>
          </p:nvSpPr>
          <p:spPr>
            <a:xfrm>
              <a:off x="8153416" y="44371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3" name="Groupe 2"/>
            <p:cNvGrpSpPr/>
            <p:nvPr/>
          </p:nvGrpSpPr>
          <p:grpSpPr>
            <a:xfrm>
              <a:off x="6621603" y="4857296"/>
              <a:ext cx="2164827" cy="1812064"/>
              <a:chOff x="6621603" y="4784440"/>
              <a:chExt cx="2164827" cy="1812064"/>
            </a:xfrm>
          </p:grpSpPr>
          <p:sp>
            <p:nvSpPr>
              <p:cNvPr id="17" name="Rectangle 72"/>
              <p:cNvSpPr/>
              <p:nvPr/>
            </p:nvSpPr>
            <p:spPr>
              <a:xfrm rot="5400000" flipV="1">
                <a:off x="7661275" y="5188032"/>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72"/>
              <p:cNvSpPr/>
              <p:nvPr/>
            </p:nvSpPr>
            <p:spPr>
              <a:xfrm rot="5400000" flipV="1">
                <a:off x="6997953" y="5084326"/>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nvGrpSpPr>
            <p:grpSpPr>
              <a:xfrm>
                <a:off x="6937016" y="5229826"/>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nvSpPr>
            <p:spPr>
              <a:xfrm>
                <a:off x="7840756" y="5187552"/>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nvSpPr>
            <p:spPr>
              <a:xfrm>
                <a:off x="6621603" y="48459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nvSpPr>
            <p:spPr>
              <a:xfrm>
                <a:off x="8460431" y="47844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8498906" y="60393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p:cNvSpPr/>
              <p:nvPr/>
            </p:nvSpPr>
            <p:spPr>
              <a:xfrm>
                <a:off x="8172400" y="60204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grpSp>
      <p:sp>
        <p:nvSpPr>
          <p:cNvPr id="63" name="Espace réservé du contenu 2"/>
          <p:cNvSpPr txBox="1">
            <a:spLocks/>
          </p:cNvSpPr>
          <p:nvPr>
            <p:custDataLst>
              <p:tags r:id="rId4"/>
            </p:custDataLst>
          </p:nvPr>
        </p:nvSpPr>
        <p:spPr>
          <a:xfrm>
            <a:off x="288032" y="1340768"/>
            <a:ext cx="8820472" cy="174362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I</a:t>
            </a:r>
            <a:r>
              <a:rPr lang="fr-FR" sz="1900" baseline="-25000" dirty="0"/>
              <a:t>N</a:t>
            </a:r>
            <a:r>
              <a:rPr lang="fr-FR" sz="1900" dirty="0"/>
              <a:t> est calculé en court-circuitant les points A et B et en calculant le courant dans le court circuit</a:t>
            </a:r>
            <a:r>
              <a:rPr lang="fr-FR" sz="1900" dirty="0" smtClean="0"/>
              <a:t>.</a:t>
            </a:r>
            <a:r>
              <a:rPr lang="fr-FR" sz="2000" dirty="0"/>
              <a:t> </a:t>
            </a:r>
            <a:r>
              <a:rPr lang="fr-FR" sz="2000" dirty="0" smtClean="0"/>
              <a:t/>
            </a:r>
            <a:br>
              <a:rPr lang="fr-FR" sz="2000" dirty="0" smtClean="0"/>
            </a:br>
            <a:r>
              <a:rPr lang="fr-FR" sz="2000" dirty="0"/>
              <a:t>I</a:t>
            </a:r>
            <a:r>
              <a:rPr lang="fr-FR" sz="2000" baseline="-25000" dirty="0"/>
              <a:t>1</a:t>
            </a:r>
            <a:r>
              <a:rPr lang="fr-FR" sz="2000" dirty="0"/>
              <a:t>; R</a:t>
            </a:r>
            <a:r>
              <a:rPr lang="fr-FR" sz="2000" baseline="-25000" dirty="0"/>
              <a:t>1</a:t>
            </a:r>
            <a:r>
              <a:rPr lang="fr-FR" sz="2000" dirty="0"/>
              <a:t>;R</a:t>
            </a:r>
            <a:r>
              <a:rPr lang="fr-FR" sz="2000" baseline="-25000" dirty="0"/>
              <a:t>2</a:t>
            </a:r>
            <a:r>
              <a:rPr lang="fr-FR" sz="2000" dirty="0"/>
              <a:t>;R</a:t>
            </a:r>
            <a:r>
              <a:rPr lang="fr-FR" sz="2000" baseline="-25000" dirty="0"/>
              <a:t>3</a:t>
            </a:r>
            <a:r>
              <a:rPr lang="fr-FR" sz="2000" dirty="0"/>
              <a:t> sont connus on cherche I</a:t>
            </a:r>
            <a:r>
              <a:rPr lang="fr-FR" sz="2000" baseline="-25000" dirty="0"/>
              <a:t>N</a:t>
            </a:r>
            <a:r>
              <a:rPr lang="fr-FR" sz="2000" dirty="0"/>
              <a:t> et R</a:t>
            </a:r>
            <a:r>
              <a:rPr lang="fr-FR" sz="2000" baseline="-25000" dirty="0"/>
              <a:t>N</a:t>
            </a:r>
          </a:p>
          <a:p>
            <a:pPr marL="0" indent="0">
              <a:buNone/>
            </a:pPr>
            <a:r>
              <a:rPr lang="fr-FR" sz="1900" dirty="0" smtClean="0"/>
              <a:t>On </a:t>
            </a:r>
            <a:r>
              <a:rPr lang="fr-FR" sz="1900" dirty="0"/>
              <a:t>calcule R</a:t>
            </a:r>
            <a:r>
              <a:rPr lang="fr-FR" sz="1900" baseline="-25000" dirty="0"/>
              <a:t>23</a:t>
            </a:r>
            <a:r>
              <a:rPr lang="fr-FR" sz="1900" dirty="0"/>
              <a:t> = R</a:t>
            </a:r>
            <a:r>
              <a:rPr lang="fr-FR" sz="1900" baseline="-25000" dirty="0"/>
              <a:t>2</a:t>
            </a:r>
            <a:r>
              <a:rPr lang="fr-FR" sz="1900" dirty="0"/>
              <a:t>+R</a:t>
            </a:r>
            <a:r>
              <a:rPr lang="fr-FR" sz="1900" baseline="-25000" dirty="0"/>
              <a:t>3</a:t>
            </a:r>
            <a:r>
              <a:rPr lang="fr-FR" sz="1900" dirty="0"/>
              <a:t> </a:t>
            </a:r>
            <a:r>
              <a:rPr lang="fr-FR" sz="1900" dirty="0" smtClean="0"/>
              <a:t>, ensuite </a:t>
            </a:r>
            <a:r>
              <a:rPr lang="fr-FR" sz="1900" dirty="0"/>
              <a:t>au point C on a I</a:t>
            </a:r>
            <a:r>
              <a:rPr lang="fr-FR" sz="1900" baseline="-25000" dirty="0"/>
              <a:t>1</a:t>
            </a:r>
            <a:r>
              <a:rPr lang="fr-FR" sz="1900" dirty="0"/>
              <a:t> = I</a:t>
            </a:r>
            <a:r>
              <a:rPr lang="fr-FR" sz="1900" baseline="-25000" dirty="0"/>
              <a:t>2</a:t>
            </a:r>
            <a:r>
              <a:rPr lang="fr-FR" sz="1900" dirty="0"/>
              <a:t>+I</a:t>
            </a:r>
            <a:r>
              <a:rPr lang="fr-FR" sz="1900" baseline="-25000" dirty="0"/>
              <a:t>c</a:t>
            </a:r>
            <a:r>
              <a:rPr lang="fr-FR" sz="1900" dirty="0"/>
              <a:t> </a:t>
            </a:r>
            <a:r>
              <a:rPr lang="fr-FR" sz="1900" dirty="0" smtClean="0"/>
              <a:t/>
            </a:r>
            <a:br>
              <a:rPr lang="fr-FR" sz="1900" dirty="0" smtClean="0"/>
            </a:br>
            <a:r>
              <a:rPr lang="fr-FR" sz="1900" dirty="0" smtClean="0"/>
              <a:t>( loi des nœuds) dans </a:t>
            </a:r>
            <a:r>
              <a:rPr lang="fr-FR" sz="1900" dirty="0"/>
              <a:t>laquelle I</a:t>
            </a:r>
            <a:r>
              <a:rPr lang="fr-FR" sz="1900" baseline="-25000" dirty="0"/>
              <a:t>1</a:t>
            </a:r>
            <a:r>
              <a:rPr lang="fr-FR" sz="1900" dirty="0"/>
              <a:t> est le point de départ, </a:t>
            </a:r>
            <a:r>
              <a:rPr lang="fr-FR" sz="1900" dirty="0" smtClean="0"/>
              <a:t>I</a:t>
            </a:r>
            <a:r>
              <a:rPr lang="fr-FR" sz="1900" baseline="-25000" dirty="0" smtClean="0"/>
              <a:t>C</a:t>
            </a:r>
            <a:r>
              <a:rPr lang="fr-FR" sz="1900" dirty="0" smtClean="0"/>
              <a:t> </a:t>
            </a:r>
            <a:r>
              <a:rPr lang="fr-FR" sz="1900" dirty="0"/>
              <a:t>le courant cherché, I</a:t>
            </a:r>
            <a:r>
              <a:rPr lang="fr-FR" sz="1900" baseline="-25000" dirty="0"/>
              <a:t>2</a:t>
            </a:r>
            <a:r>
              <a:rPr lang="fr-FR" sz="1900" dirty="0"/>
              <a:t> est inconnu. </a:t>
            </a:r>
          </a:p>
          <a:p>
            <a:pPr marL="0" indent="0" algn="ctr">
              <a:buNone/>
            </a:pPr>
            <a:r>
              <a:rPr lang="fr-FR" sz="1900" dirty="0" smtClean="0"/>
              <a:t>.</a:t>
            </a:r>
          </a:p>
        </p:txBody>
      </p:sp>
      <p:sp>
        <p:nvSpPr>
          <p:cNvPr id="19" name="Rectangle 72"/>
          <p:cNvSpPr/>
          <p:nvPr>
            <p:custDataLst>
              <p:tags r:id="rId5"/>
            </p:custDataLst>
          </p:nvPr>
        </p:nvSpPr>
        <p:spPr>
          <a:xfrm rot="5400000" flipV="1">
            <a:off x="-289280" y="4534801"/>
            <a:ext cx="2551486" cy="60446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3" name="Rectangle 22"/>
          <p:cNvSpPr/>
          <p:nvPr>
            <p:custDataLst>
              <p:tags r:id="rId6"/>
            </p:custDataLst>
          </p:nvPr>
        </p:nvSpPr>
        <p:spPr>
          <a:xfrm rot="5400000">
            <a:off x="1513624" y="324701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4" name="Rectangle 23"/>
          <p:cNvSpPr/>
          <p:nvPr>
            <p:custDataLst>
              <p:tags r:id="rId7"/>
            </p:custDataLst>
          </p:nvPr>
        </p:nvSpPr>
        <p:spPr>
          <a:xfrm>
            <a:off x="1115616"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custDataLst>
              <p:tags r:id="rId8"/>
            </p:custDataLst>
          </p:nvPr>
        </p:nvSpPr>
        <p:spPr>
          <a:xfrm>
            <a:off x="1187624"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custDataLst>
              <p:tags r:id="rId9"/>
            </p:custDataLst>
          </p:nvPr>
        </p:nvSpPr>
        <p:spPr>
          <a:xfrm>
            <a:off x="2210795" y="60087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custDataLst>
              <p:tags r:id="rId10"/>
            </p:custDataLst>
          </p:nvPr>
        </p:nvSpPr>
        <p:spPr>
          <a:xfrm>
            <a:off x="1797730" y="34290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custDataLst>
              <p:tags r:id="rId11"/>
            </p:custDataLst>
          </p:nvPr>
        </p:nvSpPr>
        <p:spPr>
          <a:xfrm>
            <a:off x="1797730"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30" name="Espace réservé du contenu 2"/>
              <p:cNvSpPr txBox="1">
                <a:spLocks/>
              </p:cNvSpPr>
              <p:nvPr>
                <p:custDataLst>
                  <p:tags r:id="rId12"/>
                </p:custDataLst>
              </p:nvPr>
            </p:nvSpPr>
            <p:spPr>
              <a:xfrm>
                <a:off x="2344282" y="3212976"/>
                <a:ext cx="6799717"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La loi d’ohm nous donne </a:t>
                </a:r>
                <a:r>
                  <a:rPr lang="fr-FR" sz="2000" dirty="0" smtClean="0"/>
                  <a:t>I</a:t>
                </a:r>
                <a:r>
                  <a:rPr lang="fr-FR" sz="2000" baseline="-25000" dirty="0" smtClean="0"/>
                  <a:t>2</a:t>
                </a:r>
                <a:r>
                  <a:rPr lang="fr-FR" sz="2400" dirty="0" smtClean="0"/>
                  <a:t>= </a:t>
                </a:r>
                <a14:m>
                  <m:oMath xmlns:m="http://schemas.openxmlformats.org/officeDocument/2006/math">
                    <m:f>
                      <m:fPr>
                        <m:ctrlPr>
                          <a:rPr lang="fr-FR" i="1">
                            <a:latin typeface="Cambria Math"/>
                          </a:rPr>
                        </m:ctrlPr>
                      </m:fPr>
                      <m:num>
                        <m:r>
                          <a:rPr lang="fr-FR" b="1" i="1" smtClean="0">
                            <a:latin typeface="Cambria Math"/>
                          </a:rPr>
                          <m:t>𝑼</m:t>
                        </m:r>
                        <m:r>
                          <a:rPr lang="fr-FR" i="1" baseline="-25000">
                            <a:latin typeface="Cambria Math"/>
                          </a:rPr>
                          <m:t>𝟏</m:t>
                        </m:r>
                      </m:num>
                      <m:den>
                        <m:r>
                          <a:rPr lang="fr-FR" i="1">
                            <a:latin typeface="Cambria Math"/>
                          </a:rPr>
                          <m:t>𝑹</m:t>
                        </m:r>
                        <m:r>
                          <a:rPr lang="fr-FR" b="1" i="1" baseline="-25000" smtClean="0">
                            <a:latin typeface="Cambria Math"/>
                          </a:rPr>
                          <m:t>𝟐𝟑</m:t>
                        </m:r>
                      </m:den>
                    </m:f>
                  </m:oMath>
                </a14:m>
                <a:r>
                  <a:rPr lang="fr-FR" sz="1900" dirty="0" smtClean="0"/>
                  <a:t>   </a:t>
                </a:r>
              </a:p>
              <a:p>
                <a:pPr marL="0" indent="0" algn="ctr">
                  <a:buFont typeface="Arial" panose="020B0604020202020204" pitchFamily="34" charset="0"/>
                  <a:buNone/>
                </a:pPr>
                <a:endParaRPr lang="fr-FR" sz="800" dirty="0" smtClean="0"/>
              </a:p>
              <a:p>
                <a:pPr marL="0" indent="0" algn="ctr">
                  <a:buFont typeface="Arial" panose="020B0604020202020204" pitchFamily="34" charset="0"/>
                  <a:buNone/>
                </a:pPr>
                <a:r>
                  <a:rPr lang="fr-FR" sz="1900" dirty="0" smtClean="0"/>
                  <a:t> U1 est inconnue, mais  on a aussi U</a:t>
                </a:r>
                <a:r>
                  <a:rPr lang="fr-FR" sz="1900" baseline="-25000" dirty="0" smtClean="0"/>
                  <a:t>1</a:t>
                </a:r>
                <a:r>
                  <a:rPr lang="fr-FR" sz="1900" dirty="0" smtClean="0"/>
                  <a:t> = R</a:t>
                </a:r>
                <a:r>
                  <a:rPr lang="fr-FR" sz="1900" baseline="-25000" dirty="0" smtClean="0"/>
                  <a:t>1</a:t>
                </a:r>
                <a:r>
                  <a:rPr lang="fr-FR" sz="1900" dirty="0" smtClean="0"/>
                  <a:t> . I</a:t>
                </a:r>
                <a:r>
                  <a:rPr lang="fr-FR" sz="1900" baseline="-25000" dirty="0" smtClean="0"/>
                  <a:t>C</a:t>
                </a:r>
                <a:endParaRPr lang="fr-FR" sz="1900" baseline="-25000" dirty="0" smtClean="0"/>
              </a:p>
            </p:txBody>
          </p:sp>
        </mc:Choice>
        <mc:Fallback>
          <p:sp>
            <p:nvSpPr>
              <p:cNvPr id="30" name="Espace réservé du contenu 2"/>
              <p:cNvSpPr txBox="1">
                <a:spLocks noRot="1" noChangeAspect="1" noMove="1" noResize="1" noEditPoints="1" noAdjustHandles="1" noChangeArrowheads="1" noChangeShapeType="1" noTextEdit="1"/>
              </p:cNvSpPr>
              <p:nvPr>
                <p:custDataLst>
                  <p:tags r:id="rId12"/>
                </p:custDataLst>
              </p:nvPr>
            </p:nvSpPr>
            <p:spPr>
              <a:xfrm>
                <a:off x="2344282" y="3212976"/>
                <a:ext cx="6799717" cy="1274327"/>
              </a:xfrm>
              <a:prstGeom prst="rect">
                <a:avLst/>
              </a:prstGeom>
              <a:blipFill rotWithShape="1">
                <a:blip r:embed="rId2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useBgFill="1">
        <p:nvSpPr>
          <p:cNvPr id="31" name="Rectangle 30"/>
          <p:cNvSpPr/>
          <p:nvPr>
            <p:custDataLst>
              <p:tags r:id="rId13"/>
            </p:custDataLst>
          </p:nvPr>
        </p:nvSpPr>
        <p:spPr>
          <a:xfrm>
            <a:off x="1115616" y="501317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Forme libre 4"/>
          <p:cNvSpPr/>
          <p:nvPr>
            <p:custDataLst>
              <p:tags r:id="rId14"/>
            </p:custDataLst>
          </p:nvPr>
        </p:nvSpPr>
        <p:spPr>
          <a:xfrm>
            <a:off x="2227546" y="3601797"/>
            <a:ext cx="146248" cy="2510978"/>
          </a:xfrm>
          <a:custGeom>
            <a:avLst/>
            <a:gdLst>
              <a:gd name="connsiteX0" fmla="*/ 0 w 146248"/>
              <a:gd name="connsiteY0" fmla="*/ 0 h 2510978"/>
              <a:gd name="connsiteX1" fmla="*/ 29029 w 146248"/>
              <a:gd name="connsiteY1" fmla="*/ 72571 h 2510978"/>
              <a:gd name="connsiteX2" fmla="*/ 87086 w 146248"/>
              <a:gd name="connsiteY2" fmla="*/ 188685 h 2510978"/>
              <a:gd name="connsiteX3" fmla="*/ 116114 w 146248"/>
              <a:gd name="connsiteY3" fmla="*/ 261257 h 2510978"/>
              <a:gd name="connsiteX4" fmla="*/ 130629 w 146248"/>
              <a:gd name="connsiteY4" fmla="*/ 348342 h 2510978"/>
              <a:gd name="connsiteX5" fmla="*/ 130629 w 146248"/>
              <a:gd name="connsiteY5" fmla="*/ 1103085 h 2510978"/>
              <a:gd name="connsiteX6" fmla="*/ 116114 w 146248"/>
              <a:gd name="connsiteY6" fmla="*/ 1262742 h 2510978"/>
              <a:gd name="connsiteX7" fmla="*/ 72571 w 146248"/>
              <a:gd name="connsiteY7" fmla="*/ 1611085 h 2510978"/>
              <a:gd name="connsiteX8" fmla="*/ 43543 w 146248"/>
              <a:gd name="connsiteY8" fmla="*/ 1770742 h 2510978"/>
              <a:gd name="connsiteX9" fmla="*/ 58057 w 146248"/>
              <a:gd name="connsiteY9" fmla="*/ 2278742 h 2510978"/>
              <a:gd name="connsiteX10" fmla="*/ 87086 w 146248"/>
              <a:gd name="connsiteY10" fmla="*/ 2510971 h 251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248" h="2510978">
                <a:moveTo>
                  <a:pt x="0" y="0"/>
                </a:moveTo>
                <a:cubicBezTo>
                  <a:pt x="9676" y="24190"/>
                  <a:pt x="18111" y="48915"/>
                  <a:pt x="29029" y="72571"/>
                </a:cubicBezTo>
                <a:cubicBezTo>
                  <a:pt x="47163" y="111861"/>
                  <a:pt x="71015" y="148507"/>
                  <a:pt x="87086" y="188685"/>
                </a:cubicBezTo>
                <a:lnTo>
                  <a:pt x="116114" y="261257"/>
                </a:lnTo>
                <a:cubicBezTo>
                  <a:pt x="120952" y="290285"/>
                  <a:pt x="127965" y="319034"/>
                  <a:pt x="130629" y="348342"/>
                </a:cubicBezTo>
                <a:cubicBezTo>
                  <a:pt x="157002" y="638441"/>
                  <a:pt x="145071" y="763697"/>
                  <a:pt x="130629" y="1103085"/>
                </a:cubicBezTo>
                <a:cubicBezTo>
                  <a:pt x="128357" y="1156475"/>
                  <a:pt x="121613" y="1209587"/>
                  <a:pt x="116114" y="1262742"/>
                </a:cubicBezTo>
                <a:cubicBezTo>
                  <a:pt x="77027" y="1640580"/>
                  <a:pt x="103779" y="1408239"/>
                  <a:pt x="72571" y="1611085"/>
                </a:cubicBezTo>
                <a:cubicBezTo>
                  <a:pt x="51767" y="1746309"/>
                  <a:pt x="68377" y="1671405"/>
                  <a:pt x="43543" y="1770742"/>
                </a:cubicBezTo>
                <a:cubicBezTo>
                  <a:pt x="48381" y="1940075"/>
                  <a:pt x="51419" y="2109470"/>
                  <a:pt x="58057" y="2278742"/>
                </a:cubicBezTo>
                <a:cubicBezTo>
                  <a:pt x="67353" y="2515800"/>
                  <a:pt x="-4645" y="2510971"/>
                  <a:pt x="87086" y="2510971"/>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4" name="Groupe 33"/>
          <p:cNvGrpSpPr/>
          <p:nvPr>
            <p:custDataLst>
              <p:tags r:id="rId15"/>
            </p:custDataLst>
          </p:nvPr>
        </p:nvGrpSpPr>
        <p:grpSpPr>
          <a:xfrm>
            <a:off x="384951" y="5166202"/>
            <a:ext cx="597234" cy="597234"/>
            <a:chOff x="6400473" y="5085184"/>
            <a:chExt cx="597234" cy="597234"/>
          </a:xfrm>
        </p:grpSpPr>
        <p:sp useBgFill="1">
          <p:nvSpPr>
            <p:cNvPr id="36" name="Ellipse 35"/>
            <p:cNvSpPr/>
            <p:nvPr/>
          </p:nvSpPr>
          <p:spPr>
            <a:xfrm>
              <a:off x="6400473" y="5085184"/>
              <a:ext cx="597234" cy="597234"/>
            </a:xfrm>
            <a:prstGeom prst="ellipse">
              <a:avLst/>
            </a:prstGeom>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7" name="Connecteur droit avec flèche 36"/>
            <p:cNvCxnSpPr/>
            <p:nvPr/>
          </p:nvCxnSpPr>
          <p:spPr>
            <a:xfrm rot="16200000" flipV="1">
              <a:off x="6699090" y="5085184"/>
              <a:ext cx="0" cy="597234"/>
            </a:xfrm>
            <a:prstGeom prst="straightConnector1">
              <a:avLst/>
            </a:prstGeom>
            <a:ln w="38100">
              <a:no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8" name="Rectangle 37"/>
          <p:cNvSpPr/>
          <p:nvPr>
            <p:custDataLst>
              <p:tags r:id="rId16"/>
            </p:custDataLst>
          </p:nvPr>
        </p:nvSpPr>
        <p:spPr>
          <a:xfrm>
            <a:off x="213554" y="465313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39" name="Groupe 38"/>
          <p:cNvGrpSpPr/>
          <p:nvPr>
            <p:custDataLst>
              <p:tags r:id="rId17"/>
            </p:custDataLst>
          </p:nvPr>
        </p:nvGrpSpPr>
        <p:grpSpPr>
          <a:xfrm>
            <a:off x="376553" y="5196768"/>
            <a:ext cx="597234" cy="597234"/>
            <a:chOff x="6400473" y="5085184"/>
            <a:chExt cx="597234" cy="597234"/>
          </a:xfrm>
        </p:grpSpPr>
        <p:sp useBgFill="1">
          <p:nvSpPr>
            <p:cNvPr id="40" name="Ellipse 39"/>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avec flèche 40"/>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42" name="Ellipse 41"/>
          <p:cNvSpPr/>
          <p:nvPr>
            <p:custDataLst>
              <p:tags r:id="rId18"/>
            </p:custDataLst>
          </p:nvPr>
        </p:nvSpPr>
        <p:spPr>
          <a:xfrm>
            <a:off x="2134313"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custDataLst>
              <p:tags r:id="rId19"/>
            </p:custDataLst>
          </p:nvPr>
        </p:nvSpPr>
        <p:spPr>
          <a:xfrm>
            <a:off x="789618" y="31409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C</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Rectangle 43"/>
          <p:cNvSpPr/>
          <p:nvPr>
            <p:custDataLst>
              <p:tags r:id="rId20"/>
            </p:custDataLst>
          </p:nvPr>
        </p:nvSpPr>
        <p:spPr>
          <a:xfrm>
            <a:off x="827584" y="4447857"/>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Rectangle 44"/>
          <p:cNvSpPr/>
          <p:nvPr>
            <p:custDataLst>
              <p:tags r:id="rId21"/>
            </p:custDataLst>
          </p:nvPr>
        </p:nvSpPr>
        <p:spPr>
          <a:xfrm>
            <a:off x="1827298" y="456108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rPr>
              <a:t>C</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 name="Connecteur droit avec flèche 3"/>
          <p:cNvCxnSpPr/>
          <p:nvPr>
            <p:custDataLst>
              <p:tags r:id="rId22"/>
            </p:custDataLst>
          </p:nvPr>
        </p:nvCxnSpPr>
        <p:spPr>
          <a:xfrm flipH="1" flipV="1">
            <a:off x="675170" y="4401000"/>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23"/>
            </p:custDataLst>
          </p:nvPr>
        </p:nvCxnSpPr>
        <p:spPr>
          <a:xfrm flipH="1">
            <a:off x="1279632" y="4653136"/>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custDataLst>
              <p:tags r:id="rId24"/>
            </p:custDataLst>
          </p:nvPr>
        </p:nvCxnSpPr>
        <p:spPr>
          <a:xfrm flipH="1">
            <a:off x="2335221" y="4699054"/>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25"/>
            </p:custDataLst>
          </p:nvPr>
        </p:nvCxnSpPr>
        <p:spPr>
          <a:xfrm flipV="1">
            <a:off x="178679" y="3476647"/>
            <a:ext cx="0" cy="25141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Rectangle 52"/>
          <p:cNvSpPr/>
          <p:nvPr>
            <p:custDataLst>
              <p:tags r:id="rId26"/>
            </p:custDataLst>
          </p:nvPr>
        </p:nvSpPr>
        <p:spPr>
          <a:xfrm>
            <a:off x="55981" y="371310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55" name="Espace réservé du contenu 2"/>
              <p:cNvSpPr txBox="1">
                <a:spLocks/>
              </p:cNvSpPr>
              <p:nvPr>
                <p:custDataLst>
                  <p:tags r:id="rId27"/>
                </p:custDataLst>
              </p:nvPr>
            </p:nvSpPr>
            <p:spPr>
              <a:xfrm>
                <a:off x="2483768" y="4736402"/>
                <a:ext cx="4148384"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si on remplace U</a:t>
                </a:r>
                <a:r>
                  <a:rPr lang="fr-FR" sz="1900" baseline="-25000" dirty="0" smtClean="0"/>
                  <a:t>1</a:t>
                </a:r>
                <a:r>
                  <a:rPr lang="fr-FR" sz="1900" dirty="0" smtClean="0"/>
                  <a:t> on obtient I</a:t>
                </a:r>
                <a:r>
                  <a:rPr lang="fr-FR" sz="1900" baseline="-25000" dirty="0" smtClean="0"/>
                  <a:t>2</a:t>
                </a:r>
                <a:r>
                  <a:rPr lang="fr-FR" sz="1900" dirty="0" smtClean="0"/>
                  <a:t>= </a:t>
                </a:r>
                <a14:m>
                  <m:oMath xmlns:m="http://schemas.openxmlformats.org/officeDocument/2006/math">
                    <m:f>
                      <m:fPr>
                        <m:ctrlPr>
                          <a:rPr lang="fr-FR" b="1" i="1" smtClean="0">
                            <a:latin typeface="Cambria Math"/>
                          </a:rPr>
                        </m:ctrlPr>
                      </m:fPr>
                      <m:num>
                        <m:r>
                          <a:rPr lang="fr-FR" b="1" i="1" smtClean="0">
                            <a:latin typeface="Cambria Math"/>
                          </a:rPr>
                          <m:t>𝑹</m:t>
                        </m:r>
                        <m:r>
                          <a:rPr lang="fr-FR" b="1" i="1" baseline="-25000" smtClean="0">
                            <a:latin typeface="Cambria Math"/>
                          </a:rPr>
                          <m:t>𝟏</m:t>
                        </m:r>
                        <m:r>
                          <a:rPr lang="fr-FR" b="1" i="1" smtClean="0">
                            <a:latin typeface="Cambria Math"/>
                          </a:rPr>
                          <m:t> . </m:t>
                        </m:r>
                        <m:r>
                          <a:rPr lang="fr-FR" b="1" i="1" smtClean="0">
                            <a:latin typeface="Cambria Math"/>
                          </a:rPr>
                          <m:t>𝑰𝑪</m:t>
                        </m:r>
                        <m:r>
                          <a:rPr lang="fr-FR" b="1" i="1" baseline="-25000" smtClean="0">
                            <a:latin typeface="Cambria Math"/>
                          </a:rPr>
                          <m:t> </m:t>
                        </m:r>
                      </m:num>
                      <m:den>
                        <m:r>
                          <a:rPr lang="fr-FR" b="1" i="1" smtClean="0">
                            <a:latin typeface="Cambria Math"/>
                          </a:rPr>
                          <m:t>𝑹</m:t>
                        </m:r>
                        <m:r>
                          <a:rPr lang="fr-FR" b="1" i="1" baseline="-25000" smtClean="0">
                            <a:latin typeface="Cambria Math"/>
                          </a:rPr>
                          <m:t>𝟐𝟑</m:t>
                        </m:r>
                      </m:den>
                    </m:f>
                  </m:oMath>
                </a14:m>
                <a:r>
                  <a:rPr lang="fr-FR" dirty="0" smtClean="0"/>
                  <a:t>  </a:t>
                </a:r>
              </a:p>
            </p:txBody>
          </p:sp>
        </mc:Choice>
        <mc:Fallback>
          <p:sp>
            <p:nvSpPr>
              <p:cNvPr id="55" name="Espace réservé du contenu 2"/>
              <p:cNvSpPr txBox="1">
                <a:spLocks noRot="1" noChangeAspect="1" noMove="1" noResize="1" noEditPoints="1" noAdjustHandles="1" noChangeArrowheads="1" noChangeShapeType="1" noTextEdit="1"/>
              </p:cNvSpPr>
              <p:nvPr>
                <p:custDataLst>
                  <p:tags r:id="rId27"/>
                </p:custDataLst>
              </p:nvPr>
            </p:nvSpPr>
            <p:spPr>
              <a:xfrm>
                <a:off x="2483768" y="4736402"/>
                <a:ext cx="4148384" cy="1274327"/>
              </a:xfrm>
              <a:prstGeom prst="rect">
                <a:avLst/>
              </a:prstGeom>
              <a:blipFill rotWithShape="1">
                <a:blip r:embed="rId30"/>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2655856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par>
                          <p:cTn id="8" fill="hold">
                            <p:stCondLst>
                              <p:cond delay="39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64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55"/>
                                        </p:tgtEl>
                                        <p:attrNameLst>
                                          <p:attrName>style.visibility</p:attrName>
                                        </p:attrNameLst>
                                      </p:cBhvr>
                                      <p:to>
                                        <p:strVal val="visible"/>
                                      </p:to>
                                    </p:set>
                                    <p:animEffect transition="in" filter="fade">
                                      <p:cBhvr>
                                        <p:cTn id="15"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0" grpId="0"/>
      <p:bldP spid="5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2"/>
          <p:cNvSpPr/>
          <p:nvPr>
            <p:custDataLst>
              <p:tags r:id="rId1"/>
            </p:custDataLst>
          </p:nvPr>
        </p:nvSpPr>
        <p:spPr>
          <a:xfrm rot="5400000" flipV="1">
            <a:off x="503399" y="4346583"/>
            <a:ext cx="2531159" cy="96057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91440 w 2541065"/>
              <a:gd name="connsiteY4" fmla="*/ 1689123 h 1689123"/>
              <a:gd name="connsiteX0" fmla="*/ 0 w 2541065"/>
              <a:gd name="connsiteY0" fmla="*/ 1512394 h 1512394"/>
              <a:gd name="connsiteX1" fmla="*/ 3 w 2541065"/>
              <a:gd name="connsiteY1" fmla="*/ 0 h 1512394"/>
              <a:gd name="connsiteX2" fmla="*/ 2541065 w 2541065"/>
              <a:gd name="connsiteY2" fmla="*/ 1 h 1512394"/>
              <a:gd name="connsiteX3" fmla="*/ 2520280 w 2541065"/>
              <a:gd name="connsiteY3" fmla="*/ 1512394 h 1512394"/>
            </a:gdLst>
            <a:ahLst/>
            <a:cxnLst>
              <a:cxn ang="0">
                <a:pos x="connsiteX0" y="connsiteY0"/>
              </a:cxn>
              <a:cxn ang="0">
                <a:pos x="connsiteX1" y="connsiteY1"/>
              </a:cxn>
              <a:cxn ang="0">
                <a:pos x="connsiteX2" y="connsiteY2"/>
              </a:cxn>
              <a:cxn ang="0">
                <a:pos x="connsiteX3" y="connsiteY3"/>
              </a:cxn>
            </a:cxnLst>
            <a:rect l="l" t="t" r="r" b="b"/>
            <a:pathLst>
              <a:path w="2541065" h="1512394">
                <a:moveTo>
                  <a:pt x="0" y="1512394"/>
                </a:moveTo>
                <a:cubicBezTo>
                  <a:pt x="1" y="1008263"/>
                  <a:pt x="2" y="504131"/>
                  <a:pt x="3" y="0"/>
                </a:cubicBezTo>
                <a:lnTo>
                  <a:pt x="2541065" y="1"/>
                </a:lnTo>
                <a:lnTo>
                  <a:pt x="2520280" y="1512394"/>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72"/>
          <p:cNvSpPr/>
          <p:nvPr>
            <p:custDataLst>
              <p:tags r:id="rId2"/>
            </p:custDataLst>
          </p:nvPr>
        </p:nvSpPr>
        <p:spPr>
          <a:xfrm rot="5400000" flipV="1">
            <a:off x="7839333" y="4900000"/>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3"/>
            </p:custDataLst>
          </p:nvPr>
        </p:nvSpPr>
        <p:spPr>
          <a:xfrm>
            <a:off x="395536" y="302405"/>
            <a:ext cx="8748464" cy="822339"/>
          </a:xfrm>
        </p:spPr>
        <p:txBody>
          <a:bodyPr>
            <a:normAutofit fontScale="90000"/>
          </a:bodyPr>
          <a:lstStyle/>
          <a:p>
            <a:r>
              <a:rPr lang="fr-FR" dirty="0" smtClean="0"/>
              <a:t>Générateur équivalent de </a:t>
            </a:r>
            <a:r>
              <a:rPr lang="fr-FR" dirty="0" smtClean="0"/>
              <a:t>Norton </a:t>
            </a:r>
            <a:endParaRPr lang="fr-FR" dirty="0"/>
          </a:p>
        </p:txBody>
      </p:sp>
      <p:sp>
        <p:nvSpPr>
          <p:cNvPr id="35" name="Rectangle 72"/>
          <p:cNvSpPr/>
          <p:nvPr>
            <p:custDataLst>
              <p:tags r:id="rId4"/>
            </p:custDataLst>
          </p:nvPr>
        </p:nvSpPr>
        <p:spPr>
          <a:xfrm rot="5400000" flipV="1">
            <a:off x="7176011" y="4796294"/>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5"/>
            </p:custDataLst>
          </p:nvPr>
        </p:nvGrpSpPr>
        <p:grpSpPr>
          <a:xfrm>
            <a:off x="7115074" y="4941794"/>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custDataLst>
              <p:tags r:id="rId6"/>
            </p:custDataLst>
          </p:nvPr>
        </p:nvSpPr>
        <p:spPr>
          <a:xfrm>
            <a:off x="8018814" y="489952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6799661" y="45579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8638489" y="4496408"/>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8676964" y="575136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8331474" y="407707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8350458" y="573240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2"/>
            </p:custDataLst>
          </p:nvPr>
        </p:nvSpPr>
        <p:spPr>
          <a:xfrm>
            <a:off x="288032" y="1196752"/>
            <a:ext cx="8820472" cy="174362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I</a:t>
            </a:r>
            <a:r>
              <a:rPr lang="fr-FR" sz="1900" baseline="-25000" dirty="0"/>
              <a:t>N</a:t>
            </a:r>
            <a:r>
              <a:rPr lang="fr-FR" sz="1900" dirty="0"/>
              <a:t> est calculé en court-circuitant les points A et B et en calculant le courant dans le court circuit</a:t>
            </a:r>
            <a:r>
              <a:rPr lang="fr-FR" sz="1900" dirty="0" smtClean="0"/>
              <a:t>.</a:t>
            </a:r>
            <a:r>
              <a:rPr lang="fr-FR" sz="2000" dirty="0"/>
              <a:t> </a:t>
            </a:r>
            <a:r>
              <a:rPr lang="fr-FR" sz="2000" dirty="0" smtClean="0"/>
              <a:t/>
            </a:r>
            <a:br>
              <a:rPr lang="fr-FR" sz="2000" dirty="0" smtClean="0"/>
            </a:br>
            <a:r>
              <a:rPr lang="fr-FR" sz="2000" dirty="0"/>
              <a:t>I</a:t>
            </a:r>
            <a:r>
              <a:rPr lang="fr-FR" sz="2000" baseline="-25000" dirty="0"/>
              <a:t>1</a:t>
            </a:r>
            <a:r>
              <a:rPr lang="fr-FR" sz="2000" dirty="0"/>
              <a:t>; R</a:t>
            </a:r>
            <a:r>
              <a:rPr lang="fr-FR" sz="2000" baseline="-25000" dirty="0"/>
              <a:t>1</a:t>
            </a:r>
            <a:r>
              <a:rPr lang="fr-FR" sz="2000" dirty="0"/>
              <a:t>;R</a:t>
            </a:r>
            <a:r>
              <a:rPr lang="fr-FR" sz="2000" baseline="-25000" dirty="0"/>
              <a:t>2</a:t>
            </a:r>
            <a:r>
              <a:rPr lang="fr-FR" sz="2000" dirty="0"/>
              <a:t>;R</a:t>
            </a:r>
            <a:r>
              <a:rPr lang="fr-FR" sz="2000" baseline="-25000" dirty="0"/>
              <a:t>3</a:t>
            </a:r>
            <a:r>
              <a:rPr lang="fr-FR" sz="2000" dirty="0"/>
              <a:t> sont connus on cherche I</a:t>
            </a:r>
            <a:r>
              <a:rPr lang="fr-FR" sz="2000" baseline="-25000" dirty="0"/>
              <a:t>N</a:t>
            </a:r>
            <a:r>
              <a:rPr lang="fr-FR" sz="2000" dirty="0"/>
              <a:t> et R</a:t>
            </a:r>
            <a:r>
              <a:rPr lang="fr-FR" sz="2000" baseline="-25000" dirty="0"/>
              <a:t>N</a:t>
            </a:r>
          </a:p>
          <a:p>
            <a:pPr marL="0" indent="0">
              <a:buNone/>
            </a:pPr>
            <a:r>
              <a:rPr lang="fr-FR" sz="1900" dirty="0" smtClean="0"/>
              <a:t>On a:</a:t>
            </a:r>
            <a:endParaRPr lang="fr-FR" dirty="0"/>
          </a:p>
          <a:p>
            <a:pPr marL="0" indent="0">
              <a:buNone/>
            </a:pPr>
            <a:r>
              <a:rPr lang="fr-FR" sz="1900" dirty="0" smtClean="0"/>
              <a:t/>
            </a:r>
            <a:br>
              <a:rPr lang="fr-FR" sz="1900" dirty="0" smtClean="0"/>
            </a:br>
            <a:r>
              <a:rPr lang="fr-FR" sz="1900" dirty="0" smtClean="0"/>
              <a:t>.</a:t>
            </a:r>
          </a:p>
        </p:txBody>
      </p:sp>
      <p:sp>
        <p:nvSpPr>
          <p:cNvPr id="19" name="Rectangle 72"/>
          <p:cNvSpPr/>
          <p:nvPr>
            <p:custDataLst>
              <p:tags r:id="rId13"/>
            </p:custDataLst>
          </p:nvPr>
        </p:nvSpPr>
        <p:spPr>
          <a:xfrm rot="5400000" flipV="1">
            <a:off x="-289280" y="4534801"/>
            <a:ext cx="2551486" cy="60446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3" name="Rectangle 22"/>
          <p:cNvSpPr/>
          <p:nvPr>
            <p:custDataLst>
              <p:tags r:id="rId14"/>
            </p:custDataLst>
          </p:nvPr>
        </p:nvSpPr>
        <p:spPr>
          <a:xfrm rot="5400000">
            <a:off x="1513624" y="324701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4" name="Rectangle 23"/>
          <p:cNvSpPr/>
          <p:nvPr>
            <p:custDataLst>
              <p:tags r:id="rId15"/>
            </p:custDataLst>
          </p:nvPr>
        </p:nvSpPr>
        <p:spPr>
          <a:xfrm>
            <a:off x="1115616"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Ellipse 25"/>
          <p:cNvSpPr/>
          <p:nvPr>
            <p:custDataLst>
              <p:tags r:id="rId16"/>
            </p:custDataLst>
          </p:nvPr>
        </p:nvSpPr>
        <p:spPr>
          <a:xfrm>
            <a:off x="1187624"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custDataLst>
              <p:tags r:id="rId17"/>
            </p:custDataLst>
          </p:nvPr>
        </p:nvSpPr>
        <p:spPr>
          <a:xfrm>
            <a:off x="2210795" y="60087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custDataLst>
              <p:tags r:id="rId18"/>
            </p:custDataLst>
          </p:nvPr>
        </p:nvSpPr>
        <p:spPr>
          <a:xfrm>
            <a:off x="1797730" y="34290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custDataLst>
              <p:tags r:id="rId19"/>
            </p:custDataLst>
          </p:nvPr>
        </p:nvSpPr>
        <p:spPr>
          <a:xfrm>
            <a:off x="1797730"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0" name="Espace réservé du contenu 2"/>
          <p:cNvSpPr txBox="1">
            <a:spLocks/>
          </p:cNvSpPr>
          <p:nvPr>
            <p:custDataLst>
              <p:tags r:id="rId20"/>
            </p:custDataLst>
          </p:nvPr>
        </p:nvSpPr>
        <p:spPr>
          <a:xfrm>
            <a:off x="2344282" y="3068960"/>
            <a:ext cx="6799717"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fr-FR" sz="1900" dirty="0" smtClean="0"/>
          </a:p>
        </p:txBody>
      </p:sp>
      <p:sp useBgFill="1">
        <p:nvSpPr>
          <p:cNvPr id="31" name="Rectangle 30"/>
          <p:cNvSpPr/>
          <p:nvPr>
            <p:custDataLst>
              <p:tags r:id="rId21"/>
            </p:custDataLst>
          </p:nvPr>
        </p:nvSpPr>
        <p:spPr>
          <a:xfrm>
            <a:off x="1115616" y="501317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Forme libre 4"/>
          <p:cNvSpPr/>
          <p:nvPr>
            <p:custDataLst>
              <p:tags r:id="rId22"/>
            </p:custDataLst>
          </p:nvPr>
        </p:nvSpPr>
        <p:spPr>
          <a:xfrm>
            <a:off x="2227546" y="3601797"/>
            <a:ext cx="146248" cy="2510978"/>
          </a:xfrm>
          <a:custGeom>
            <a:avLst/>
            <a:gdLst>
              <a:gd name="connsiteX0" fmla="*/ 0 w 146248"/>
              <a:gd name="connsiteY0" fmla="*/ 0 h 2510978"/>
              <a:gd name="connsiteX1" fmla="*/ 29029 w 146248"/>
              <a:gd name="connsiteY1" fmla="*/ 72571 h 2510978"/>
              <a:gd name="connsiteX2" fmla="*/ 87086 w 146248"/>
              <a:gd name="connsiteY2" fmla="*/ 188685 h 2510978"/>
              <a:gd name="connsiteX3" fmla="*/ 116114 w 146248"/>
              <a:gd name="connsiteY3" fmla="*/ 261257 h 2510978"/>
              <a:gd name="connsiteX4" fmla="*/ 130629 w 146248"/>
              <a:gd name="connsiteY4" fmla="*/ 348342 h 2510978"/>
              <a:gd name="connsiteX5" fmla="*/ 130629 w 146248"/>
              <a:gd name="connsiteY5" fmla="*/ 1103085 h 2510978"/>
              <a:gd name="connsiteX6" fmla="*/ 116114 w 146248"/>
              <a:gd name="connsiteY6" fmla="*/ 1262742 h 2510978"/>
              <a:gd name="connsiteX7" fmla="*/ 72571 w 146248"/>
              <a:gd name="connsiteY7" fmla="*/ 1611085 h 2510978"/>
              <a:gd name="connsiteX8" fmla="*/ 43543 w 146248"/>
              <a:gd name="connsiteY8" fmla="*/ 1770742 h 2510978"/>
              <a:gd name="connsiteX9" fmla="*/ 58057 w 146248"/>
              <a:gd name="connsiteY9" fmla="*/ 2278742 h 2510978"/>
              <a:gd name="connsiteX10" fmla="*/ 87086 w 146248"/>
              <a:gd name="connsiteY10" fmla="*/ 2510971 h 251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248" h="2510978">
                <a:moveTo>
                  <a:pt x="0" y="0"/>
                </a:moveTo>
                <a:cubicBezTo>
                  <a:pt x="9676" y="24190"/>
                  <a:pt x="18111" y="48915"/>
                  <a:pt x="29029" y="72571"/>
                </a:cubicBezTo>
                <a:cubicBezTo>
                  <a:pt x="47163" y="111861"/>
                  <a:pt x="71015" y="148507"/>
                  <a:pt x="87086" y="188685"/>
                </a:cubicBezTo>
                <a:lnTo>
                  <a:pt x="116114" y="261257"/>
                </a:lnTo>
                <a:cubicBezTo>
                  <a:pt x="120952" y="290285"/>
                  <a:pt x="127965" y="319034"/>
                  <a:pt x="130629" y="348342"/>
                </a:cubicBezTo>
                <a:cubicBezTo>
                  <a:pt x="157002" y="638441"/>
                  <a:pt x="145071" y="763697"/>
                  <a:pt x="130629" y="1103085"/>
                </a:cubicBezTo>
                <a:cubicBezTo>
                  <a:pt x="128357" y="1156475"/>
                  <a:pt x="121613" y="1209587"/>
                  <a:pt x="116114" y="1262742"/>
                </a:cubicBezTo>
                <a:cubicBezTo>
                  <a:pt x="77027" y="1640580"/>
                  <a:pt x="103779" y="1408239"/>
                  <a:pt x="72571" y="1611085"/>
                </a:cubicBezTo>
                <a:cubicBezTo>
                  <a:pt x="51767" y="1746309"/>
                  <a:pt x="68377" y="1671405"/>
                  <a:pt x="43543" y="1770742"/>
                </a:cubicBezTo>
                <a:cubicBezTo>
                  <a:pt x="48381" y="1940075"/>
                  <a:pt x="51419" y="2109470"/>
                  <a:pt x="58057" y="2278742"/>
                </a:cubicBezTo>
                <a:cubicBezTo>
                  <a:pt x="67353" y="2515800"/>
                  <a:pt x="-4645" y="2510971"/>
                  <a:pt x="87086" y="2510971"/>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4" name="Groupe 33"/>
          <p:cNvGrpSpPr/>
          <p:nvPr>
            <p:custDataLst>
              <p:tags r:id="rId23"/>
            </p:custDataLst>
          </p:nvPr>
        </p:nvGrpSpPr>
        <p:grpSpPr>
          <a:xfrm>
            <a:off x="384951" y="5166202"/>
            <a:ext cx="597234" cy="597234"/>
            <a:chOff x="6400473" y="5085184"/>
            <a:chExt cx="597234" cy="597234"/>
          </a:xfrm>
        </p:grpSpPr>
        <p:sp useBgFill="1">
          <p:nvSpPr>
            <p:cNvPr id="36" name="Ellipse 35"/>
            <p:cNvSpPr/>
            <p:nvPr/>
          </p:nvSpPr>
          <p:spPr>
            <a:xfrm>
              <a:off x="6400473" y="5085184"/>
              <a:ext cx="597234" cy="597234"/>
            </a:xfrm>
            <a:prstGeom prst="ellipse">
              <a:avLst/>
            </a:prstGeom>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7" name="Connecteur droit avec flèche 36"/>
            <p:cNvCxnSpPr/>
            <p:nvPr/>
          </p:nvCxnSpPr>
          <p:spPr>
            <a:xfrm rot="16200000" flipV="1">
              <a:off x="6699090" y="5085184"/>
              <a:ext cx="0" cy="597234"/>
            </a:xfrm>
            <a:prstGeom prst="straightConnector1">
              <a:avLst/>
            </a:prstGeom>
            <a:ln w="38100">
              <a:no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8" name="Rectangle 37"/>
          <p:cNvSpPr/>
          <p:nvPr>
            <p:custDataLst>
              <p:tags r:id="rId24"/>
            </p:custDataLst>
          </p:nvPr>
        </p:nvSpPr>
        <p:spPr>
          <a:xfrm>
            <a:off x="213554" y="465313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39" name="Groupe 38"/>
          <p:cNvGrpSpPr/>
          <p:nvPr>
            <p:custDataLst>
              <p:tags r:id="rId25"/>
            </p:custDataLst>
          </p:nvPr>
        </p:nvGrpSpPr>
        <p:grpSpPr>
          <a:xfrm>
            <a:off x="376553" y="5196768"/>
            <a:ext cx="597234" cy="597234"/>
            <a:chOff x="6400473" y="5085184"/>
            <a:chExt cx="597234" cy="597234"/>
          </a:xfrm>
        </p:grpSpPr>
        <p:sp useBgFill="1">
          <p:nvSpPr>
            <p:cNvPr id="40" name="Ellipse 39"/>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avec flèche 40"/>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42" name="Ellipse 41"/>
          <p:cNvSpPr/>
          <p:nvPr>
            <p:custDataLst>
              <p:tags r:id="rId26"/>
            </p:custDataLst>
          </p:nvPr>
        </p:nvSpPr>
        <p:spPr>
          <a:xfrm>
            <a:off x="2134313"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custDataLst>
              <p:tags r:id="rId27"/>
            </p:custDataLst>
          </p:nvPr>
        </p:nvSpPr>
        <p:spPr>
          <a:xfrm>
            <a:off x="789618" y="31409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C</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Rectangle 43"/>
          <p:cNvSpPr/>
          <p:nvPr>
            <p:custDataLst>
              <p:tags r:id="rId28"/>
            </p:custDataLst>
          </p:nvPr>
        </p:nvSpPr>
        <p:spPr>
          <a:xfrm>
            <a:off x="827584" y="4447857"/>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Rectangle 44"/>
          <p:cNvSpPr/>
          <p:nvPr>
            <p:custDataLst>
              <p:tags r:id="rId29"/>
            </p:custDataLst>
          </p:nvPr>
        </p:nvSpPr>
        <p:spPr>
          <a:xfrm>
            <a:off x="1827298" y="456108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rPr>
              <a:t>C</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 name="Connecteur droit avec flèche 3"/>
          <p:cNvCxnSpPr/>
          <p:nvPr>
            <p:custDataLst>
              <p:tags r:id="rId30"/>
            </p:custDataLst>
          </p:nvPr>
        </p:nvCxnSpPr>
        <p:spPr>
          <a:xfrm flipH="1" flipV="1">
            <a:off x="675170" y="4401000"/>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31"/>
            </p:custDataLst>
          </p:nvPr>
        </p:nvCxnSpPr>
        <p:spPr>
          <a:xfrm flipH="1">
            <a:off x="1279632" y="4653136"/>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custDataLst>
              <p:tags r:id="rId32"/>
            </p:custDataLst>
          </p:nvPr>
        </p:nvCxnSpPr>
        <p:spPr>
          <a:xfrm flipH="1">
            <a:off x="2335221" y="4699054"/>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33"/>
            </p:custDataLst>
          </p:nvPr>
        </p:nvCxnSpPr>
        <p:spPr>
          <a:xfrm flipV="1">
            <a:off x="178679" y="3476647"/>
            <a:ext cx="0" cy="25141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Rectangle 52"/>
          <p:cNvSpPr/>
          <p:nvPr>
            <p:custDataLst>
              <p:tags r:id="rId34"/>
            </p:custDataLst>
          </p:nvPr>
        </p:nvSpPr>
        <p:spPr>
          <a:xfrm>
            <a:off x="55981" y="371310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Espace réservé du contenu 2"/>
          <p:cNvSpPr txBox="1">
            <a:spLocks/>
          </p:cNvSpPr>
          <p:nvPr>
            <p:custDataLst>
              <p:tags r:id="rId35"/>
            </p:custDataLst>
          </p:nvPr>
        </p:nvSpPr>
        <p:spPr>
          <a:xfrm>
            <a:off x="2461276" y="3162785"/>
            <a:ext cx="6044048"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En reportant le résultat dans la loi des nœuds au point C on obtient plus que des termes connus et le courant IC recherché</a:t>
            </a:r>
            <a:r>
              <a:rPr lang="fr-FR" sz="1900" dirty="0"/>
              <a:t>. </a:t>
            </a:r>
            <a:endParaRPr lang="fr-FR" sz="1900" dirty="0" smtClean="0"/>
          </a:p>
        </p:txBody>
      </p:sp>
      <p:sp>
        <p:nvSpPr>
          <p:cNvPr id="57" name="Espace réservé du contenu 2"/>
          <p:cNvSpPr txBox="1">
            <a:spLocks/>
          </p:cNvSpPr>
          <p:nvPr>
            <p:custDataLst>
              <p:tags r:id="rId36"/>
            </p:custDataLst>
          </p:nvPr>
        </p:nvSpPr>
        <p:spPr>
          <a:xfrm>
            <a:off x="2461276" y="4941168"/>
            <a:ext cx="4467944"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En factorisant puis en sortant I</a:t>
            </a:r>
            <a:r>
              <a:rPr lang="fr-FR" sz="1900" baseline="-25000" dirty="0" smtClean="0"/>
              <a:t>C</a:t>
            </a:r>
            <a:r>
              <a:rPr lang="fr-FR" sz="1900" dirty="0" smtClean="0"/>
              <a:t> on obtient une expression connue sous le nom de diviseur de courant</a:t>
            </a:r>
            <a:r>
              <a:rPr lang="fr-FR" sz="1900" dirty="0"/>
              <a:t>.</a:t>
            </a:r>
            <a:endParaRPr lang="fr-FR" sz="1900" dirty="0" smtClean="0"/>
          </a:p>
        </p:txBody>
      </p:sp>
      <mc:AlternateContent xmlns:mc="http://schemas.openxmlformats.org/markup-compatibility/2006">
        <mc:Choice xmlns:a14="http://schemas.microsoft.com/office/drawing/2010/main" Requires="a14">
          <p:sp>
            <p:nvSpPr>
              <p:cNvPr id="56" name="Espace réservé du contenu 2"/>
              <p:cNvSpPr txBox="1">
                <a:spLocks/>
              </p:cNvSpPr>
              <p:nvPr>
                <p:custDataLst>
                  <p:tags r:id="rId37"/>
                </p:custDataLst>
              </p:nvPr>
            </p:nvSpPr>
            <p:spPr>
              <a:xfrm>
                <a:off x="3475374" y="4077072"/>
                <a:ext cx="2445788" cy="127432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a:t>
                </a:r>
                <a:r>
                  <a:rPr lang="fr-FR" sz="1900" dirty="0" smtClean="0"/>
                  <a:t> </a:t>
                </a:r>
                <a:r>
                  <a:rPr lang="fr-FR" sz="1900" dirty="0"/>
                  <a:t>= </a:t>
                </a:r>
                <a14:m>
                  <m:oMath xmlns:m="http://schemas.openxmlformats.org/officeDocument/2006/math">
                    <m:f>
                      <m:fPr>
                        <m:ctrlPr>
                          <a:rPr lang="fr-FR" i="1">
                            <a:latin typeface="Cambria Math"/>
                          </a:rPr>
                        </m:ctrlPr>
                      </m:fPr>
                      <m:num>
                        <m:r>
                          <a:rPr lang="fr-FR" i="1">
                            <a:latin typeface="Cambria Math"/>
                          </a:rPr>
                          <m:t>𝑹</m:t>
                        </m:r>
                        <m:r>
                          <a:rPr lang="fr-FR" i="1" baseline="-25000">
                            <a:latin typeface="Cambria Math"/>
                          </a:rPr>
                          <m:t>𝟏</m:t>
                        </m:r>
                        <m:r>
                          <a:rPr lang="fr-FR" i="1">
                            <a:latin typeface="Cambria Math"/>
                          </a:rPr>
                          <m:t> . </m:t>
                        </m:r>
                        <m:r>
                          <a:rPr lang="fr-FR" i="1">
                            <a:latin typeface="Cambria Math"/>
                          </a:rPr>
                          <m:t>𝑰𝑪</m:t>
                        </m:r>
                        <m:r>
                          <a:rPr lang="fr-FR" i="1" baseline="-25000">
                            <a:latin typeface="Cambria Math"/>
                          </a:rPr>
                          <m:t> </m:t>
                        </m:r>
                      </m:num>
                      <m:den>
                        <m:r>
                          <a:rPr lang="fr-FR" i="1">
                            <a:latin typeface="Cambria Math"/>
                          </a:rPr>
                          <m:t>𝑹</m:t>
                        </m:r>
                        <m:r>
                          <a:rPr lang="fr-FR" i="1" baseline="-25000">
                            <a:latin typeface="Cambria Math"/>
                          </a:rPr>
                          <m:t>𝟐𝟑</m:t>
                        </m:r>
                      </m:den>
                    </m:f>
                    <m:r>
                      <a:rPr lang="fr-FR" i="1" baseline="-25000">
                        <a:latin typeface="Cambria Math"/>
                      </a:rPr>
                      <m:t> </m:t>
                    </m:r>
                  </m:oMath>
                </a14:m>
                <a:r>
                  <a:rPr lang="fr-FR" sz="1900" dirty="0"/>
                  <a:t>+</a:t>
                </a:r>
                <a:r>
                  <a:rPr lang="fr-FR" sz="1900" dirty="0" smtClean="0"/>
                  <a:t>I</a:t>
                </a:r>
                <a:r>
                  <a:rPr lang="fr-FR" sz="1900" baseline="-25000" dirty="0" smtClean="0"/>
                  <a:t>C</a:t>
                </a:r>
                <a:r>
                  <a:rPr lang="fr-FR" sz="1900" dirty="0" smtClean="0"/>
                  <a:t> </a:t>
                </a:r>
                <a:endParaRPr lang="fr-FR" sz="1900" dirty="0" smtClean="0"/>
              </a:p>
            </p:txBody>
          </p:sp>
        </mc:Choice>
        <mc:Fallback>
          <p:sp>
            <p:nvSpPr>
              <p:cNvPr id="56" name="Espace réservé du contenu 2"/>
              <p:cNvSpPr txBox="1">
                <a:spLocks noRot="1" noChangeAspect="1" noMove="1" noResize="1" noEditPoints="1" noAdjustHandles="1" noChangeArrowheads="1" noChangeShapeType="1" noTextEdit="1"/>
              </p:cNvSpPr>
              <p:nvPr>
                <p:custDataLst>
                  <p:tags r:id="rId37"/>
                </p:custDataLst>
              </p:nvPr>
            </p:nvSpPr>
            <p:spPr>
              <a:xfrm>
                <a:off x="3475374" y="4077072"/>
                <a:ext cx="2445788" cy="1274327"/>
              </a:xfrm>
              <a:prstGeom prst="rect">
                <a:avLst/>
              </a:prstGeom>
              <a:blipFill rotWithShape="1">
                <a:blip r:embed="rId4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58" name="Espace réservé du contenu 2"/>
          <p:cNvSpPr txBox="1">
            <a:spLocks/>
          </p:cNvSpPr>
          <p:nvPr>
            <p:custDataLst>
              <p:tags r:id="rId38"/>
            </p:custDataLst>
          </p:nvPr>
        </p:nvSpPr>
        <p:spPr>
          <a:xfrm>
            <a:off x="1178587" y="2200955"/>
            <a:ext cx="1602249" cy="54006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I</a:t>
            </a:r>
            <a:r>
              <a:rPr lang="fr-FR" sz="1900" baseline="-25000" dirty="0" smtClean="0"/>
              <a:t>1</a:t>
            </a:r>
            <a:r>
              <a:rPr lang="fr-FR" sz="1900" dirty="0" smtClean="0"/>
              <a:t> </a:t>
            </a:r>
            <a:r>
              <a:rPr lang="fr-FR" sz="1900" dirty="0"/>
              <a:t>= </a:t>
            </a:r>
            <a:r>
              <a:rPr lang="fr-FR" sz="1900" dirty="0" smtClean="0"/>
              <a:t>I</a:t>
            </a:r>
            <a:r>
              <a:rPr lang="fr-FR" sz="1900" baseline="-25000" dirty="0" smtClean="0"/>
              <a:t>2</a:t>
            </a:r>
            <a:r>
              <a:rPr lang="fr-FR" sz="1900" dirty="0" smtClean="0"/>
              <a:t>+I</a:t>
            </a:r>
            <a:r>
              <a:rPr lang="fr-FR" sz="1900" baseline="-25000" dirty="0" smtClean="0"/>
              <a:t>C</a:t>
            </a:r>
            <a:endParaRPr lang="fr-FR" dirty="0"/>
          </a:p>
        </p:txBody>
      </p:sp>
      <mc:AlternateContent xmlns:mc="http://schemas.openxmlformats.org/markup-compatibility/2006">
        <mc:Choice xmlns:a14="http://schemas.microsoft.com/office/drawing/2010/main" Requires="a14">
          <p:sp>
            <p:nvSpPr>
              <p:cNvPr id="62" name="Espace réservé du contenu 2"/>
              <p:cNvSpPr txBox="1">
                <a:spLocks/>
              </p:cNvSpPr>
              <p:nvPr>
                <p:custDataLst>
                  <p:tags r:id="rId39"/>
                </p:custDataLst>
              </p:nvPr>
            </p:nvSpPr>
            <p:spPr>
              <a:xfrm>
                <a:off x="2956924" y="2200955"/>
                <a:ext cx="1483239" cy="936104"/>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I</a:t>
                </a:r>
                <a:r>
                  <a:rPr lang="fr-FR" sz="2000" baseline="-25000" dirty="0" smtClean="0"/>
                  <a:t>2</a:t>
                </a:r>
                <a:r>
                  <a:rPr lang="fr-FR" sz="2000" dirty="0"/>
                  <a:t>= </a:t>
                </a:r>
                <a14:m>
                  <m:oMath xmlns:m="http://schemas.openxmlformats.org/officeDocument/2006/math">
                    <m:f>
                      <m:fPr>
                        <m:ctrlPr>
                          <a:rPr lang="fr-FR" i="1">
                            <a:latin typeface="Cambria Math"/>
                          </a:rPr>
                        </m:ctrlPr>
                      </m:fPr>
                      <m:num>
                        <m:r>
                          <a:rPr lang="fr-FR" i="1">
                            <a:latin typeface="Cambria Math"/>
                          </a:rPr>
                          <m:t>𝑼</m:t>
                        </m:r>
                        <m:r>
                          <a:rPr lang="fr-FR" i="1" baseline="-25000">
                            <a:latin typeface="Cambria Math"/>
                          </a:rPr>
                          <m:t>𝟏</m:t>
                        </m:r>
                      </m:num>
                      <m:den>
                        <m:r>
                          <a:rPr lang="fr-FR" i="1">
                            <a:latin typeface="Cambria Math"/>
                          </a:rPr>
                          <m:t>𝑹</m:t>
                        </m:r>
                        <m:r>
                          <a:rPr lang="fr-FR" i="1" baseline="-25000">
                            <a:latin typeface="Cambria Math"/>
                          </a:rPr>
                          <m:t>𝟐𝟑</m:t>
                        </m:r>
                      </m:den>
                    </m:f>
                  </m:oMath>
                </a14:m>
                <a:endParaRPr lang="fr-FR" dirty="0"/>
              </a:p>
              <a:p>
                <a:pPr marL="0" indent="0">
                  <a:buNone/>
                </a:pPr>
                <a:r>
                  <a:rPr lang="fr-FR" sz="1900" dirty="0" smtClean="0"/>
                  <a:t/>
                </a:r>
                <a:br>
                  <a:rPr lang="fr-FR" sz="1900" dirty="0" smtClean="0"/>
                </a:br>
                <a:r>
                  <a:rPr lang="fr-FR" sz="1900" dirty="0" smtClean="0"/>
                  <a:t>.</a:t>
                </a:r>
              </a:p>
            </p:txBody>
          </p:sp>
        </mc:Choice>
        <mc:Fallback>
          <p:sp>
            <p:nvSpPr>
              <p:cNvPr id="62" name="Espace réservé du contenu 2"/>
              <p:cNvSpPr txBox="1">
                <a:spLocks noRot="1" noChangeAspect="1" noMove="1" noResize="1" noEditPoints="1" noAdjustHandles="1" noChangeArrowheads="1" noChangeShapeType="1" noTextEdit="1"/>
              </p:cNvSpPr>
              <p:nvPr>
                <p:custDataLst>
                  <p:tags r:id="rId39"/>
                </p:custDataLst>
              </p:nvPr>
            </p:nvSpPr>
            <p:spPr>
              <a:xfrm>
                <a:off x="2956924" y="2200955"/>
                <a:ext cx="1483239" cy="936104"/>
              </a:xfrm>
              <a:prstGeom prst="rect">
                <a:avLst/>
              </a:prstGeom>
              <a:blipFill rotWithShape="1">
                <a:blip r:embed="rId4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64" name="Espace réservé du contenu 2"/>
          <p:cNvSpPr txBox="1">
            <a:spLocks/>
          </p:cNvSpPr>
          <p:nvPr>
            <p:custDataLst>
              <p:tags r:id="rId40"/>
            </p:custDataLst>
          </p:nvPr>
        </p:nvSpPr>
        <p:spPr>
          <a:xfrm>
            <a:off x="4616251" y="2200955"/>
            <a:ext cx="2017530" cy="54006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900" dirty="0" smtClean="0"/>
              <a:t>U</a:t>
            </a:r>
            <a:r>
              <a:rPr lang="fr-FR" sz="1900" baseline="-25000" dirty="0" smtClean="0"/>
              <a:t>1</a:t>
            </a:r>
            <a:r>
              <a:rPr lang="fr-FR" sz="1900" dirty="0" smtClean="0"/>
              <a:t> </a:t>
            </a:r>
            <a:r>
              <a:rPr lang="fr-FR" sz="1900" dirty="0"/>
              <a:t>= R</a:t>
            </a:r>
            <a:r>
              <a:rPr lang="fr-FR" sz="1900" baseline="-25000" dirty="0"/>
              <a:t>1</a:t>
            </a:r>
            <a:r>
              <a:rPr lang="fr-FR" sz="1900" dirty="0"/>
              <a:t> . </a:t>
            </a:r>
            <a:r>
              <a:rPr lang="fr-FR" sz="1900" dirty="0" smtClean="0"/>
              <a:t>I</a:t>
            </a:r>
            <a:r>
              <a:rPr lang="fr-FR" sz="1900" baseline="-25000" dirty="0" smtClean="0"/>
              <a:t>C</a:t>
            </a:r>
            <a:endParaRPr lang="fr-FR" baseline="-25000" dirty="0"/>
          </a:p>
          <a:p>
            <a:pPr marL="0" indent="0">
              <a:buNone/>
            </a:pPr>
            <a:r>
              <a:rPr lang="fr-FR" sz="1900" dirty="0" smtClean="0"/>
              <a:t/>
            </a:r>
            <a:br>
              <a:rPr lang="fr-FR" sz="1900" dirty="0" smtClean="0"/>
            </a:br>
            <a:r>
              <a:rPr lang="fr-FR" sz="1900" dirty="0" smtClean="0"/>
              <a:t>.</a:t>
            </a:r>
          </a:p>
        </p:txBody>
      </p:sp>
      <mc:AlternateContent xmlns:mc="http://schemas.openxmlformats.org/markup-compatibility/2006">
        <mc:Choice xmlns:a14="http://schemas.microsoft.com/office/drawing/2010/main" Requires="a14">
          <p:sp>
            <p:nvSpPr>
              <p:cNvPr id="65" name="Espace réservé du contenu 2"/>
              <p:cNvSpPr txBox="1">
                <a:spLocks/>
              </p:cNvSpPr>
              <p:nvPr>
                <p:custDataLst>
                  <p:tags r:id="rId41"/>
                </p:custDataLst>
              </p:nvPr>
            </p:nvSpPr>
            <p:spPr>
              <a:xfrm>
                <a:off x="6809870" y="2200955"/>
                <a:ext cx="1650562" cy="940013"/>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2000" dirty="0" smtClean="0"/>
                  <a:t>I</a:t>
                </a:r>
                <a:r>
                  <a:rPr lang="fr-FR" sz="2000" baseline="-25000" dirty="0" smtClean="0"/>
                  <a:t>2</a:t>
                </a:r>
                <a:r>
                  <a:rPr lang="fr-FR" sz="2000" dirty="0"/>
                  <a:t>= </a:t>
                </a:r>
                <a14:m>
                  <m:oMath xmlns:m="http://schemas.openxmlformats.org/officeDocument/2006/math">
                    <m:f>
                      <m:fPr>
                        <m:ctrlPr>
                          <a:rPr lang="fr-FR" i="1">
                            <a:latin typeface="Cambria Math"/>
                          </a:rPr>
                        </m:ctrlPr>
                      </m:fPr>
                      <m:num>
                        <m:r>
                          <a:rPr lang="fr-FR" i="1">
                            <a:latin typeface="Cambria Math"/>
                          </a:rPr>
                          <m:t>𝑹</m:t>
                        </m:r>
                        <m:r>
                          <a:rPr lang="fr-FR" i="1" baseline="-25000">
                            <a:latin typeface="Cambria Math"/>
                          </a:rPr>
                          <m:t>𝟏</m:t>
                        </m:r>
                        <m:r>
                          <a:rPr lang="fr-FR" i="1">
                            <a:latin typeface="Cambria Math"/>
                          </a:rPr>
                          <m:t> . </m:t>
                        </m:r>
                        <m:r>
                          <a:rPr lang="fr-FR" i="1">
                            <a:latin typeface="Cambria Math"/>
                          </a:rPr>
                          <m:t>𝑰𝑪</m:t>
                        </m:r>
                        <m:r>
                          <a:rPr lang="fr-FR" i="1" baseline="-25000">
                            <a:latin typeface="Cambria Math"/>
                          </a:rPr>
                          <m:t> </m:t>
                        </m:r>
                      </m:num>
                      <m:den>
                        <m:r>
                          <a:rPr lang="fr-FR" i="1">
                            <a:latin typeface="Cambria Math"/>
                          </a:rPr>
                          <m:t>𝑹</m:t>
                        </m:r>
                        <m:r>
                          <a:rPr lang="fr-FR" i="1" baseline="-25000">
                            <a:latin typeface="Cambria Math"/>
                          </a:rPr>
                          <m:t>𝟐𝟑</m:t>
                        </m:r>
                      </m:den>
                    </m:f>
                  </m:oMath>
                </a14:m>
                <a:endParaRPr lang="fr-FR" dirty="0"/>
              </a:p>
              <a:p>
                <a:pPr marL="0" indent="0">
                  <a:buNone/>
                </a:pPr>
                <a:r>
                  <a:rPr lang="fr-FR" sz="1900" dirty="0" smtClean="0"/>
                  <a:t/>
                </a:r>
                <a:br>
                  <a:rPr lang="fr-FR" sz="1900" dirty="0" smtClean="0"/>
                </a:br>
                <a:r>
                  <a:rPr lang="fr-FR" sz="1900" dirty="0" smtClean="0"/>
                  <a:t>.</a:t>
                </a:r>
              </a:p>
            </p:txBody>
          </p:sp>
        </mc:Choice>
        <mc:Fallback>
          <p:sp>
            <p:nvSpPr>
              <p:cNvPr id="65" name="Espace réservé du contenu 2"/>
              <p:cNvSpPr txBox="1">
                <a:spLocks noRot="1" noChangeAspect="1" noMove="1" noResize="1" noEditPoints="1" noAdjustHandles="1" noChangeArrowheads="1" noChangeShapeType="1" noTextEdit="1"/>
              </p:cNvSpPr>
              <p:nvPr>
                <p:custDataLst>
                  <p:tags r:id="rId41"/>
                </p:custDataLst>
              </p:nvPr>
            </p:nvSpPr>
            <p:spPr>
              <a:xfrm>
                <a:off x="6809870" y="2200955"/>
                <a:ext cx="1650562" cy="940013"/>
              </a:xfrm>
              <a:prstGeom prst="rect">
                <a:avLst/>
              </a:prstGeom>
              <a:blipFill rotWithShape="1">
                <a:blip r:embed="rId4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66" name="Espace réservé du contenu 2"/>
              <p:cNvSpPr txBox="1">
                <a:spLocks/>
              </p:cNvSpPr>
              <p:nvPr>
                <p:custDataLst>
                  <p:tags r:id="rId42"/>
                </p:custDataLst>
              </p:nvPr>
            </p:nvSpPr>
            <p:spPr>
              <a:xfrm>
                <a:off x="5148064" y="5949280"/>
                <a:ext cx="2984170"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N</a:t>
                </a:r>
                <a:r>
                  <a:rPr lang="fr-FR" sz="1900" dirty="0" smtClean="0"/>
                  <a:t> = </a:t>
                </a:r>
                <a:r>
                  <a:rPr lang="fr-FR" sz="1900" dirty="0"/>
                  <a:t>I</a:t>
                </a:r>
                <a:r>
                  <a:rPr lang="fr-FR" sz="1900" baseline="-25000" dirty="0"/>
                  <a:t>C</a:t>
                </a:r>
                <a:r>
                  <a:rPr lang="fr-FR" sz="1900" dirty="0"/>
                  <a:t> = </a:t>
                </a:r>
                <a:r>
                  <a:rPr lang="fr-FR" sz="1900" dirty="0" smtClean="0"/>
                  <a:t>I</a:t>
                </a:r>
                <a:r>
                  <a:rPr lang="fr-FR" sz="1900" baseline="-25000" dirty="0" smtClean="0"/>
                  <a:t>1</a:t>
                </a:r>
                <a:r>
                  <a:rPr lang="fr-FR" sz="1900" dirty="0" smtClean="0"/>
                  <a:t> </a:t>
                </a:r>
                <a14:m>
                  <m:oMath xmlns:m="http://schemas.openxmlformats.org/officeDocument/2006/math">
                    <m:f>
                      <m:fPr>
                        <m:ctrlPr>
                          <a:rPr lang="fr-FR" i="1">
                            <a:latin typeface="Cambria Math"/>
                          </a:rPr>
                        </m:ctrlPr>
                      </m:fPr>
                      <m:num>
                        <m:r>
                          <a:rPr lang="fr-FR" i="1">
                            <a:latin typeface="Cambria Math"/>
                          </a:rPr>
                          <m:t>𝑹</m:t>
                        </m:r>
                        <m:r>
                          <a:rPr lang="fr-FR" b="1" i="1" baseline="-25000" smtClean="0">
                            <a:latin typeface="Cambria Math"/>
                          </a:rPr>
                          <m:t>𝟐𝟑</m:t>
                        </m:r>
                      </m:num>
                      <m:den>
                        <m:r>
                          <a:rPr lang="fr-FR" b="1" i="1" smtClean="0">
                            <a:latin typeface="Cambria Math"/>
                          </a:rPr>
                          <m:t>𝑹</m:t>
                        </m:r>
                        <m:r>
                          <a:rPr lang="fr-FR" b="1" i="1" baseline="-25000" smtClean="0">
                            <a:latin typeface="Cambria Math"/>
                          </a:rPr>
                          <m:t>𝟏</m:t>
                        </m:r>
                        <m:r>
                          <a:rPr lang="fr-FR" b="1" i="1" smtClean="0">
                            <a:latin typeface="Cambria Math"/>
                          </a:rPr>
                          <m:t>+</m:t>
                        </m:r>
                        <m:r>
                          <a:rPr lang="fr-FR" b="1" i="1" baseline="-25000" smtClean="0">
                            <a:latin typeface="Cambria Math"/>
                          </a:rPr>
                          <m:t> </m:t>
                        </m:r>
                        <m:r>
                          <a:rPr lang="fr-FR" i="1">
                            <a:latin typeface="Cambria Math"/>
                          </a:rPr>
                          <m:t>𝑹</m:t>
                        </m:r>
                        <m:r>
                          <a:rPr lang="fr-FR" i="1" baseline="-25000">
                            <a:latin typeface="Cambria Math"/>
                          </a:rPr>
                          <m:t>𝟐𝟑</m:t>
                        </m:r>
                      </m:den>
                    </m:f>
                    <m:r>
                      <a:rPr lang="fr-FR" i="1" baseline="-25000">
                        <a:latin typeface="Cambria Math"/>
                      </a:rPr>
                      <m:t> </m:t>
                    </m:r>
                  </m:oMath>
                </a14:m>
                <a:endParaRPr lang="fr-FR" sz="1900" dirty="0" smtClean="0"/>
              </a:p>
            </p:txBody>
          </p:sp>
        </mc:Choice>
        <mc:Fallback>
          <p:sp>
            <p:nvSpPr>
              <p:cNvPr id="66" name="Espace réservé du contenu 2"/>
              <p:cNvSpPr txBox="1">
                <a:spLocks noRot="1" noChangeAspect="1" noMove="1" noResize="1" noEditPoints="1" noAdjustHandles="1" noChangeArrowheads="1" noChangeShapeType="1" noTextEdit="1"/>
              </p:cNvSpPr>
              <p:nvPr>
                <p:custDataLst>
                  <p:tags r:id="rId42"/>
                </p:custDataLst>
              </p:nvPr>
            </p:nvSpPr>
            <p:spPr>
              <a:xfrm>
                <a:off x="5148064" y="5949280"/>
                <a:ext cx="2984170" cy="1008112"/>
              </a:xfrm>
              <a:prstGeom prst="rect">
                <a:avLst/>
              </a:prstGeom>
              <a:blipFill rotWithShape="1">
                <a:blip r:embed="rId4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604272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par>
                          <p:cTn id="8" fill="hold">
                            <p:stCondLst>
                              <p:cond delay="26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58"/>
                                        </p:tgtEl>
                                        <p:attrNameLst>
                                          <p:attrName>style.visibility</p:attrName>
                                        </p:attrNameLst>
                                      </p:cBhvr>
                                      <p:to>
                                        <p:strVal val="visible"/>
                                      </p:to>
                                    </p:set>
                                    <p:animEffect transition="in" filter="fade">
                                      <p:cBhvr>
                                        <p:cTn id="11" dur="500"/>
                                        <p:tgtEl>
                                          <p:spTgt spid="58"/>
                                        </p:tgtEl>
                                      </p:cBhvr>
                                    </p:animEffect>
                                  </p:childTnLst>
                                </p:cTn>
                              </p:par>
                            </p:childTnLst>
                          </p:cTn>
                        </p:par>
                        <p:par>
                          <p:cTn id="12" fill="hold">
                            <p:stCondLst>
                              <p:cond delay="37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62"/>
                                        </p:tgtEl>
                                        <p:attrNameLst>
                                          <p:attrName>style.visibility</p:attrName>
                                        </p:attrNameLst>
                                      </p:cBhvr>
                                      <p:to>
                                        <p:strVal val="visible"/>
                                      </p:to>
                                    </p:set>
                                    <p:animEffect transition="in" filter="fade">
                                      <p:cBhvr>
                                        <p:cTn id="15" dur="500"/>
                                        <p:tgtEl>
                                          <p:spTgt spid="62"/>
                                        </p:tgtEl>
                                      </p:cBhvr>
                                    </p:animEffect>
                                  </p:childTnLst>
                                </p:cTn>
                              </p:par>
                            </p:childTnLst>
                          </p:cTn>
                        </p:par>
                        <p:par>
                          <p:cTn id="16" fill="hold">
                            <p:stCondLst>
                              <p:cond delay="510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64"/>
                                        </p:tgtEl>
                                        <p:attrNameLst>
                                          <p:attrName>style.visibility</p:attrName>
                                        </p:attrNameLst>
                                      </p:cBhvr>
                                      <p:to>
                                        <p:strVal val="visible"/>
                                      </p:to>
                                    </p:set>
                                    <p:animEffect transition="in" filter="fade">
                                      <p:cBhvr>
                                        <p:cTn id="19" dur="500"/>
                                        <p:tgtEl>
                                          <p:spTgt spid="64"/>
                                        </p:tgtEl>
                                      </p:cBhvr>
                                    </p:animEffect>
                                  </p:childTnLst>
                                </p:cTn>
                              </p:par>
                            </p:childTnLst>
                          </p:cTn>
                        </p:par>
                        <p:par>
                          <p:cTn id="20" fill="hold">
                            <p:stCondLst>
                              <p:cond delay="635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65"/>
                                        </p:tgtEl>
                                        <p:attrNameLst>
                                          <p:attrName>style.visibility</p:attrName>
                                        </p:attrNameLst>
                                      </p:cBhvr>
                                      <p:to>
                                        <p:strVal val="visible"/>
                                      </p:to>
                                    </p:set>
                                    <p:animEffect transition="in" filter="fade">
                                      <p:cBhvr>
                                        <p:cTn id="23" dur="500"/>
                                        <p:tgtEl>
                                          <p:spTgt spid="6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iterate type="wd">
                                    <p:tmPct val="10000"/>
                                  </p:iterate>
                                  <p:childTnLst>
                                    <p:set>
                                      <p:cBhvr>
                                        <p:cTn id="27" dur="1" fill="hold">
                                          <p:stCondLst>
                                            <p:cond delay="0"/>
                                          </p:stCondLst>
                                        </p:cTn>
                                        <p:tgtEl>
                                          <p:spTgt spid="55"/>
                                        </p:tgtEl>
                                        <p:attrNameLst>
                                          <p:attrName>style.visibility</p:attrName>
                                        </p:attrNameLst>
                                      </p:cBhvr>
                                      <p:to>
                                        <p:strVal val="visible"/>
                                      </p:to>
                                    </p:set>
                                    <p:animEffect transition="in" filter="fade">
                                      <p:cBhvr>
                                        <p:cTn id="28" dur="500"/>
                                        <p:tgtEl>
                                          <p:spTgt spid="55"/>
                                        </p:tgtEl>
                                      </p:cBhvr>
                                    </p:animEffect>
                                  </p:childTnLst>
                                </p:cTn>
                              </p:par>
                            </p:childTnLst>
                          </p:cTn>
                        </p:par>
                        <p:par>
                          <p:cTn id="29" fill="hold">
                            <p:stCondLst>
                              <p:cond delay="1700"/>
                            </p:stCondLst>
                            <p:childTnLst>
                              <p:par>
                                <p:cTn id="30" presetID="10" presetClass="entr" presetSubtype="0" fill="hold" grpId="0" nodeType="afterEffect">
                                  <p:stCondLst>
                                    <p:cond delay="500"/>
                                  </p:stCondLst>
                                  <p:iterate type="wd">
                                    <p:tmPct val="10000"/>
                                  </p:iterate>
                                  <p:childTnLst>
                                    <p:set>
                                      <p:cBhvr>
                                        <p:cTn id="31" dur="1" fill="hold">
                                          <p:stCondLst>
                                            <p:cond delay="0"/>
                                          </p:stCondLst>
                                        </p:cTn>
                                        <p:tgtEl>
                                          <p:spTgt spid="56"/>
                                        </p:tgtEl>
                                        <p:attrNameLst>
                                          <p:attrName>style.visibility</p:attrName>
                                        </p:attrNameLst>
                                      </p:cBhvr>
                                      <p:to>
                                        <p:strVal val="visible"/>
                                      </p:to>
                                    </p:set>
                                    <p:animEffect transition="in" filter="fade">
                                      <p:cBhvr>
                                        <p:cTn id="32" dur="500"/>
                                        <p:tgtEl>
                                          <p:spTgt spid="5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iterate type="wd">
                                    <p:tmPct val="10000"/>
                                  </p:iterate>
                                  <p:childTnLst>
                                    <p:set>
                                      <p:cBhvr>
                                        <p:cTn id="36" dur="1" fill="hold">
                                          <p:stCondLst>
                                            <p:cond delay="0"/>
                                          </p:stCondLst>
                                        </p:cTn>
                                        <p:tgtEl>
                                          <p:spTgt spid="57"/>
                                        </p:tgtEl>
                                        <p:attrNameLst>
                                          <p:attrName>style.visibility</p:attrName>
                                        </p:attrNameLst>
                                      </p:cBhvr>
                                      <p:to>
                                        <p:strVal val="visible"/>
                                      </p:to>
                                    </p:set>
                                    <p:animEffect transition="in" filter="fade">
                                      <p:cBhvr>
                                        <p:cTn id="37" dur="500"/>
                                        <p:tgtEl>
                                          <p:spTgt spid="57"/>
                                        </p:tgtEl>
                                      </p:cBhvr>
                                    </p:animEffect>
                                  </p:childTnLst>
                                </p:cTn>
                              </p:par>
                            </p:childTnLst>
                          </p:cTn>
                        </p:par>
                        <p:par>
                          <p:cTn id="38" fill="hold">
                            <p:stCondLst>
                              <p:cond delay="1400"/>
                            </p:stCondLst>
                            <p:childTnLst>
                              <p:par>
                                <p:cTn id="39" presetID="10" presetClass="entr" presetSubtype="0" fill="hold" grpId="0" nodeType="afterEffect">
                                  <p:stCondLst>
                                    <p:cond delay="500"/>
                                  </p:stCondLst>
                                  <p:iterate type="wd">
                                    <p:tmPct val="10000"/>
                                  </p:iterate>
                                  <p:childTnLst>
                                    <p:set>
                                      <p:cBhvr>
                                        <p:cTn id="40" dur="1" fill="hold">
                                          <p:stCondLst>
                                            <p:cond delay="0"/>
                                          </p:stCondLst>
                                        </p:cTn>
                                        <p:tgtEl>
                                          <p:spTgt spid="66"/>
                                        </p:tgtEl>
                                        <p:attrNameLst>
                                          <p:attrName>style.visibility</p:attrName>
                                        </p:attrNameLst>
                                      </p:cBhvr>
                                      <p:to>
                                        <p:strVal val="visible"/>
                                      </p:to>
                                    </p:set>
                                    <p:animEffect transition="in" filter="fade">
                                      <p:cBhvr>
                                        <p:cTn id="41"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55" grpId="0"/>
      <p:bldP spid="57" grpId="0"/>
      <p:bldP spid="56" grpId="0"/>
      <p:bldP spid="58" grpId="0" animBg="1"/>
      <p:bldP spid="62" grpId="0" animBg="1"/>
      <p:bldP spid="64" grpId="0" animBg="1"/>
      <p:bldP spid="65" grpId="0" animBg="1"/>
      <p:bldP spid="6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72"/>
          <p:cNvSpPr/>
          <p:nvPr>
            <p:custDataLst>
              <p:tags r:id="rId1"/>
            </p:custDataLst>
          </p:nvPr>
        </p:nvSpPr>
        <p:spPr>
          <a:xfrm rot="5400000" flipV="1">
            <a:off x="503399" y="4346583"/>
            <a:ext cx="2531159" cy="96057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91440 w 2541065"/>
              <a:gd name="connsiteY4" fmla="*/ 1689123 h 1689123"/>
              <a:gd name="connsiteX0" fmla="*/ 0 w 2541065"/>
              <a:gd name="connsiteY0" fmla="*/ 1512394 h 1512394"/>
              <a:gd name="connsiteX1" fmla="*/ 3 w 2541065"/>
              <a:gd name="connsiteY1" fmla="*/ 0 h 1512394"/>
              <a:gd name="connsiteX2" fmla="*/ 2541065 w 2541065"/>
              <a:gd name="connsiteY2" fmla="*/ 1 h 1512394"/>
              <a:gd name="connsiteX3" fmla="*/ 2520280 w 2541065"/>
              <a:gd name="connsiteY3" fmla="*/ 1512394 h 1512394"/>
            </a:gdLst>
            <a:ahLst/>
            <a:cxnLst>
              <a:cxn ang="0">
                <a:pos x="connsiteX0" y="connsiteY0"/>
              </a:cxn>
              <a:cxn ang="0">
                <a:pos x="connsiteX1" y="connsiteY1"/>
              </a:cxn>
              <a:cxn ang="0">
                <a:pos x="connsiteX2" y="connsiteY2"/>
              </a:cxn>
              <a:cxn ang="0">
                <a:pos x="connsiteX3" y="connsiteY3"/>
              </a:cxn>
            </a:cxnLst>
            <a:rect l="l" t="t" r="r" b="b"/>
            <a:pathLst>
              <a:path w="2541065" h="1512394">
                <a:moveTo>
                  <a:pt x="0" y="1512394"/>
                </a:moveTo>
                <a:cubicBezTo>
                  <a:pt x="1" y="1008263"/>
                  <a:pt x="2" y="504131"/>
                  <a:pt x="3" y="0"/>
                </a:cubicBezTo>
                <a:lnTo>
                  <a:pt x="2541065" y="1"/>
                </a:lnTo>
                <a:lnTo>
                  <a:pt x="2520280" y="1512394"/>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72"/>
          <p:cNvSpPr/>
          <p:nvPr>
            <p:custDataLst>
              <p:tags r:id="rId2"/>
            </p:custDataLst>
          </p:nvPr>
        </p:nvSpPr>
        <p:spPr>
          <a:xfrm rot="5400000" flipV="1">
            <a:off x="7661275" y="4972008"/>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3"/>
            </p:custDataLst>
          </p:nvPr>
        </p:nvSpPr>
        <p:spPr>
          <a:xfrm>
            <a:off x="395536" y="302405"/>
            <a:ext cx="8748464" cy="822339"/>
          </a:xfrm>
        </p:spPr>
        <p:txBody>
          <a:bodyPr>
            <a:normAutofit fontScale="90000"/>
          </a:bodyPr>
          <a:lstStyle/>
          <a:p>
            <a:r>
              <a:rPr lang="fr-FR" dirty="0" smtClean="0"/>
              <a:t>Générateur équivalent de </a:t>
            </a:r>
            <a:r>
              <a:rPr lang="fr-FR" dirty="0" smtClean="0"/>
              <a:t>Norton </a:t>
            </a:r>
            <a:endParaRPr lang="fr-FR" dirty="0"/>
          </a:p>
        </p:txBody>
      </p:sp>
      <p:sp>
        <p:nvSpPr>
          <p:cNvPr id="35" name="Rectangle 72"/>
          <p:cNvSpPr/>
          <p:nvPr>
            <p:custDataLst>
              <p:tags r:id="rId4"/>
            </p:custDataLst>
          </p:nvPr>
        </p:nvSpPr>
        <p:spPr>
          <a:xfrm rot="5400000" flipV="1">
            <a:off x="6997953" y="4868302"/>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5"/>
            </p:custDataLst>
          </p:nvPr>
        </p:nvGrpSpPr>
        <p:grpSpPr>
          <a:xfrm>
            <a:off x="6937016" y="5013802"/>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custDataLst>
              <p:tags r:id="rId6"/>
            </p:custDataLst>
          </p:nvPr>
        </p:nvSpPr>
        <p:spPr>
          <a:xfrm>
            <a:off x="7840756" y="497152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6621603" y="462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8460431" y="456841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8498906" y="582337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8153416" y="41490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8172400" y="58044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2"/>
            </p:custDataLst>
          </p:nvPr>
        </p:nvSpPr>
        <p:spPr>
          <a:xfrm>
            <a:off x="288032" y="1340768"/>
            <a:ext cx="8820472" cy="151216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a:t>
            </a:r>
            <a:r>
              <a:rPr lang="fr-FR" sz="1900" baseline="-25000" dirty="0" smtClean="0"/>
              <a:t>N </a:t>
            </a:r>
            <a:r>
              <a:rPr lang="fr-FR" sz="1900" dirty="0"/>
              <a:t>est calculée en « ouvrant » les générateurs de courants, I=0A, et en court-circuitant les générateurs de tension </a:t>
            </a:r>
            <a:r>
              <a:rPr lang="fr-FR" sz="1900" dirty="0" smtClean="0"/>
              <a:t>.U</a:t>
            </a:r>
            <a:r>
              <a:rPr lang="fr-FR" sz="1900" dirty="0"/>
              <a:t>= 0V.</a:t>
            </a:r>
          </a:p>
          <a:p>
            <a:pPr marL="0" indent="0" algn="ctr">
              <a:buNone/>
            </a:pPr>
            <a:r>
              <a:rPr lang="fr-FR" sz="1900" dirty="0"/>
              <a:t>On calcule la résistance équivalente vue entre les points A et B</a:t>
            </a:r>
            <a:r>
              <a:rPr lang="fr-FR" sz="1900" dirty="0" smtClean="0"/>
              <a:t>.</a:t>
            </a:r>
          </a:p>
          <a:p>
            <a:pPr marL="0" indent="0" algn="ctr">
              <a:buNone/>
            </a:pPr>
            <a:r>
              <a:rPr lang="fr-FR" sz="1900" dirty="0" smtClean="0"/>
              <a:t>I</a:t>
            </a:r>
            <a:r>
              <a:rPr lang="fr-FR" sz="1900" baseline="-25000" dirty="0" smtClean="0"/>
              <a:t>1</a:t>
            </a:r>
            <a:r>
              <a:rPr lang="fr-FR" sz="1900" dirty="0" smtClean="0"/>
              <a:t>; R</a:t>
            </a:r>
            <a:r>
              <a:rPr lang="fr-FR" sz="1900" baseline="-25000" dirty="0" smtClean="0"/>
              <a:t>1</a:t>
            </a:r>
            <a:r>
              <a:rPr lang="fr-FR" sz="1900" dirty="0" smtClean="0"/>
              <a:t>;R</a:t>
            </a:r>
            <a:r>
              <a:rPr lang="fr-FR" sz="1900" baseline="-25000" dirty="0" smtClean="0"/>
              <a:t>2</a:t>
            </a:r>
            <a:r>
              <a:rPr lang="fr-FR" sz="1900" dirty="0" smtClean="0"/>
              <a:t>;R</a:t>
            </a:r>
            <a:r>
              <a:rPr lang="fr-FR" sz="1900" baseline="-25000" dirty="0" smtClean="0"/>
              <a:t>3</a:t>
            </a:r>
            <a:r>
              <a:rPr lang="fr-FR" sz="1900" dirty="0" smtClean="0"/>
              <a:t> sont connus on cherche I</a:t>
            </a:r>
            <a:r>
              <a:rPr lang="fr-FR" sz="1900" baseline="-25000" dirty="0" smtClean="0"/>
              <a:t>N</a:t>
            </a:r>
            <a:r>
              <a:rPr lang="fr-FR" sz="1900" dirty="0" smtClean="0"/>
              <a:t> et R</a:t>
            </a:r>
            <a:r>
              <a:rPr lang="fr-FR" sz="1900" baseline="-25000" dirty="0" smtClean="0"/>
              <a:t>N</a:t>
            </a:r>
            <a:endParaRPr lang="fr-FR" sz="1900" baseline="-25000" dirty="0"/>
          </a:p>
        </p:txBody>
      </p:sp>
      <p:sp>
        <p:nvSpPr>
          <p:cNvPr id="18" name="Espace réservé du contenu 2"/>
          <p:cNvSpPr txBox="1">
            <a:spLocks/>
          </p:cNvSpPr>
          <p:nvPr>
            <p:custDataLst>
              <p:tags r:id="rId13"/>
            </p:custDataLst>
          </p:nvPr>
        </p:nvSpPr>
        <p:spPr>
          <a:xfrm>
            <a:off x="2310396" y="3120039"/>
            <a:ext cx="6821151"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Ici il n’y a qu’un générateur de courant quand le générateur disparait il reste trois résistances en série vues entre les points A et B.</a:t>
            </a:r>
          </a:p>
          <a:p>
            <a:pPr marL="0" indent="0" algn="ctr">
              <a:buNone/>
            </a:pPr>
            <a:endParaRPr lang="fr-FR" sz="1900" dirty="0" smtClean="0"/>
          </a:p>
        </p:txBody>
      </p:sp>
      <p:sp>
        <p:nvSpPr>
          <p:cNvPr id="19" name="Rectangle 72"/>
          <p:cNvSpPr/>
          <p:nvPr>
            <p:custDataLst>
              <p:tags r:id="rId14"/>
            </p:custDataLst>
          </p:nvPr>
        </p:nvSpPr>
        <p:spPr>
          <a:xfrm rot="5400000" flipV="1">
            <a:off x="-289280" y="4534801"/>
            <a:ext cx="2551486" cy="604461"/>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23" name="Rectangle 22"/>
          <p:cNvSpPr/>
          <p:nvPr>
            <p:custDataLst>
              <p:tags r:id="rId15"/>
            </p:custDataLst>
          </p:nvPr>
        </p:nvSpPr>
        <p:spPr>
          <a:xfrm rot="5400000">
            <a:off x="1513624" y="324701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24" name="Rectangle 23"/>
          <p:cNvSpPr/>
          <p:nvPr>
            <p:custDataLst>
              <p:tags r:id="rId16"/>
            </p:custDataLst>
          </p:nvPr>
        </p:nvSpPr>
        <p:spPr>
          <a:xfrm>
            <a:off x="1115616" y="398501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Ellipse 26"/>
          <p:cNvSpPr/>
          <p:nvPr>
            <p:custDataLst>
              <p:tags r:id="rId17"/>
            </p:custDataLst>
          </p:nvPr>
        </p:nvSpPr>
        <p:spPr>
          <a:xfrm>
            <a:off x="2210795" y="600879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custDataLst>
              <p:tags r:id="rId18"/>
            </p:custDataLst>
          </p:nvPr>
        </p:nvSpPr>
        <p:spPr>
          <a:xfrm>
            <a:off x="1797730" y="34290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Rectangle 28"/>
          <p:cNvSpPr/>
          <p:nvPr>
            <p:custDataLst>
              <p:tags r:id="rId19"/>
            </p:custDataLst>
          </p:nvPr>
        </p:nvSpPr>
        <p:spPr>
          <a:xfrm>
            <a:off x="1797730"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custDataLst>
              <p:tags r:id="rId20"/>
            </p:custDataLst>
          </p:nvPr>
        </p:nvSpPr>
        <p:spPr>
          <a:xfrm>
            <a:off x="1115616" y="501317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Espace réservé du contenu 2"/>
          <p:cNvSpPr txBox="1">
            <a:spLocks/>
          </p:cNvSpPr>
          <p:nvPr>
            <p:custDataLst>
              <p:tags r:id="rId21"/>
            </p:custDataLst>
          </p:nvPr>
        </p:nvSpPr>
        <p:spPr>
          <a:xfrm>
            <a:off x="2871802" y="4615206"/>
            <a:ext cx="3749802" cy="8300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a:t>
            </a:r>
            <a:r>
              <a:rPr lang="fr-FR" sz="1900" baseline="-25000" dirty="0" smtClean="0"/>
              <a:t>N</a:t>
            </a:r>
            <a:r>
              <a:rPr lang="fr-FR" sz="1900" dirty="0" smtClean="0"/>
              <a:t> = R</a:t>
            </a:r>
            <a:r>
              <a:rPr lang="fr-FR" sz="1900" baseline="-25000" dirty="0" smtClean="0"/>
              <a:t>1</a:t>
            </a:r>
            <a:r>
              <a:rPr lang="fr-FR" sz="1900" dirty="0" smtClean="0"/>
              <a:t> + R</a:t>
            </a:r>
            <a:r>
              <a:rPr lang="fr-FR" sz="1900" baseline="-25000" dirty="0" smtClean="0"/>
              <a:t>2</a:t>
            </a:r>
            <a:r>
              <a:rPr lang="fr-FR" sz="1900" dirty="0" smtClean="0"/>
              <a:t> + R</a:t>
            </a:r>
            <a:r>
              <a:rPr lang="fr-FR" sz="1900" baseline="-25000" dirty="0" smtClean="0"/>
              <a:t>3</a:t>
            </a:r>
          </a:p>
        </p:txBody>
      </p:sp>
      <p:grpSp>
        <p:nvGrpSpPr>
          <p:cNvPr id="34" name="Groupe 33"/>
          <p:cNvGrpSpPr/>
          <p:nvPr>
            <p:custDataLst>
              <p:tags r:id="rId22"/>
            </p:custDataLst>
          </p:nvPr>
        </p:nvGrpSpPr>
        <p:grpSpPr>
          <a:xfrm>
            <a:off x="384951" y="5166202"/>
            <a:ext cx="597234" cy="597234"/>
            <a:chOff x="6400473" y="5085184"/>
            <a:chExt cx="597234" cy="597234"/>
          </a:xfrm>
        </p:grpSpPr>
        <p:sp useBgFill="1">
          <p:nvSpPr>
            <p:cNvPr id="36" name="Ellipse 35"/>
            <p:cNvSpPr/>
            <p:nvPr/>
          </p:nvSpPr>
          <p:spPr>
            <a:xfrm>
              <a:off x="6400473" y="5085184"/>
              <a:ext cx="597234" cy="597234"/>
            </a:xfrm>
            <a:prstGeom prst="ellipse">
              <a:avLst/>
            </a:prstGeom>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7" name="Connecteur droit avec flèche 36"/>
            <p:cNvCxnSpPr/>
            <p:nvPr/>
          </p:nvCxnSpPr>
          <p:spPr>
            <a:xfrm rot="16200000" flipV="1">
              <a:off x="6699090" y="5085184"/>
              <a:ext cx="0" cy="597234"/>
            </a:xfrm>
            <a:prstGeom prst="straightConnector1">
              <a:avLst/>
            </a:prstGeom>
            <a:ln w="38100">
              <a:no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38" name="Rectangle 37"/>
          <p:cNvSpPr/>
          <p:nvPr>
            <p:custDataLst>
              <p:tags r:id="rId23"/>
            </p:custDataLst>
          </p:nvPr>
        </p:nvSpPr>
        <p:spPr>
          <a:xfrm>
            <a:off x="213554" y="465313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39" name="Groupe 38"/>
          <p:cNvGrpSpPr/>
          <p:nvPr>
            <p:custDataLst>
              <p:tags r:id="rId24"/>
            </p:custDataLst>
          </p:nvPr>
        </p:nvGrpSpPr>
        <p:grpSpPr>
          <a:xfrm>
            <a:off x="376553" y="5196768"/>
            <a:ext cx="597234" cy="597234"/>
            <a:chOff x="6400473" y="5085184"/>
            <a:chExt cx="597234" cy="597234"/>
          </a:xfrm>
        </p:grpSpPr>
        <p:sp useBgFill="1">
          <p:nvSpPr>
            <p:cNvPr id="40" name="Ellipse 39"/>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avec flèche 40"/>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42" name="Ellipse 41"/>
          <p:cNvSpPr/>
          <p:nvPr>
            <p:custDataLst>
              <p:tags r:id="rId25"/>
            </p:custDataLst>
          </p:nvPr>
        </p:nvSpPr>
        <p:spPr>
          <a:xfrm>
            <a:off x="2134313" y="347755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avec flèche 3"/>
          <p:cNvCxnSpPr/>
          <p:nvPr>
            <p:custDataLst>
              <p:tags r:id="rId26"/>
            </p:custDataLst>
          </p:nvPr>
        </p:nvCxnSpPr>
        <p:spPr>
          <a:xfrm flipH="1" flipV="1">
            <a:off x="675170" y="4401000"/>
            <a:ext cx="9062" cy="16008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55" name="Espace réservé du contenu 2"/>
              <p:cNvSpPr txBox="1">
                <a:spLocks/>
              </p:cNvSpPr>
              <p:nvPr>
                <p:custDataLst>
                  <p:tags r:id="rId27"/>
                </p:custDataLst>
              </p:nvPr>
            </p:nvSpPr>
            <p:spPr>
              <a:xfrm>
                <a:off x="3419872" y="5672211"/>
                <a:ext cx="2984170"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N</a:t>
                </a:r>
                <a:r>
                  <a:rPr lang="fr-FR" sz="1900" dirty="0" smtClean="0"/>
                  <a:t> = </a:t>
                </a:r>
                <a:r>
                  <a:rPr lang="fr-FR" sz="1900" dirty="0"/>
                  <a:t>I</a:t>
                </a:r>
                <a:r>
                  <a:rPr lang="fr-FR" sz="1900" baseline="-25000" dirty="0"/>
                  <a:t>C</a:t>
                </a:r>
                <a:r>
                  <a:rPr lang="fr-FR" sz="1900" dirty="0"/>
                  <a:t> = </a:t>
                </a:r>
                <a:r>
                  <a:rPr lang="fr-FR" sz="1900" dirty="0" smtClean="0"/>
                  <a:t>I</a:t>
                </a:r>
                <a:r>
                  <a:rPr lang="fr-FR" sz="1900" baseline="-25000" dirty="0" smtClean="0"/>
                  <a:t>1</a:t>
                </a:r>
                <a:r>
                  <a:rPr lang="fr-FR" sz="1900" dirty="0" smtClean="0"/>
                  <a:t> </a:t>
                </a:r>
                <a14:m>
                  <m:oMath xmlns:m="http://schemas.openxmlformats.org/officeDocument/2006/math">
                    <m:f>
                      <m:fPr>
                        <m:ctrlPr>
                          <a:rPr lang="fr-FR" i="1">
                            <a:latin typeface="Cambria Math"/>
                          </a:rPr>
                        </m:ctrlPr>
                      </m:fPr>
                      <m:num>
                        <m:r>
                          <a:rPr lang="fr-FR" i="1">
                            <a:latin typeface="Cambria Math"/>
                          </a:rPr>
                          <m:t>𝑹</m:t>
                        </m:r>
                        <m:r>
                          <a:rPr lang="fr-FR" b="1" i="1" baseline="-25000" smtClean="0">
                            <a:latin typeface="Cambria Math"/>
                          </a:rPr>
                          <m:t>𝟐𝟑</m:t>
                        </m:r>
                      </m:num>
                      <m:den>
                        <m:r>
                          <a:rPr lang="fr-FR" b="1" i="1" smtClean="0">
                            <a:latin typeface="Cambria Math"/>
                          </a:rPr>
                          <m:t>𝑹</m:t>
                        </m:r>
                        <m:r>
                          <a:rPr lang="fr-FR" b="1" i="1" baseline="-25000" smtClean="0">
                            <a:latin typeface="Cambria Math"/>
                          </a:rPr>
                          <m:t>𝟏</m:t>
                        </m:r>
                        <m:r>
                          <a:rPr lang="fr-FR" b="1" i="1" smtClean="0">
                            <a:latin typeface="Cambria Math"/>
                          </a:rPr>
                          <m:t>+</m:t>
                        </m:r>
                        <m:r>
                          <a:rPr lang="fr-FR" b="1" i="1" baseline="-25000" smtClean="0">
                            <a:latin typeface="Cambria Math"/>
                          </a:rPr>
                          <m:t> </m:t>
                        </m:r>
                        <m:r>
                          <a:rPr lang="fr-FR" i="1">
                            <a:latin typeface="Cambria Math"/>
                          </a:rPr>
                          <m:t>𝑹</m:t>
                        </m:r>
                        <m:r>
                          <a:rPr lang="fr-FR" i="1" baseline="-25000">
                            <a:latin typeface="Cambria Math"/>
                          </a:rPr>
                          <m:t>𝟐𝟑</m:t>
                        </m:r>
                      </m:den>
                    </m:f>
                    <m:r>
                      <a:rPr lang="fr-FR" i="1" baseline="-25000">
                        <a:latin typeface="Cambria Math"/>
                      </a:rPr>
                      <m:t> </m:t>
                    </m:r>
                  </m:oMath>
                </a14:m>
                <a:endParaRPr lang="fr-FR" sz="1900" dirty="0" smtClean="0"/>
              </a:p>
            </p:txBody>
          </p:sp>
        </mc:Choice>
        <mc:Fallback>
          <p:sp>
            <p:nvSpPr>
              <p:cNvPr id="55" name="Espace réservé du contenu 2"/>
              <p:cNvSpPr txBox="1">
                <a:spLocks noRot="1" noChangeAspect="1" noMove="1" noResize="1" noEditPoints="1" noAdjustHandles="1" noChangeArrowheads="1" noChangeShapeType="1" noTextEdit="1"/>
              </p:cNvSpPr>
              <p:nvPr>
                <p:custDataLst>
                  <p:tags r:id="rId27"/>
                </p:custDataLst>
              </p:nvPr>
            </p:nvSpPr>
            <p:spPr>
              <a:xfrm>
                <a:off x="3419872" y="5672211"/>
                <a:ext cx="2984170" cy="1008112"/>
              </a:xfrm>
              <a:prstGeom prst="rect">
                <a:avLst/>
              </a:prstGeom>
              <a:blipFill rotWithShape="1">
                <a:blip r:embed="rId2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478867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par>
                          <p:cTn id="8" fill="hold">
                            <p:stCondLst>
                              <p:cond delay="2900"/>
                            </p:stCondLst>
                            <p:childTnLst>
                              <p:par>
                                <p:cTn id="9" presetID="10" presetClass="exit" presetSubtype="0" fill="hold" nodeType="afterEffect">
                                  <p:stCondLst>
                                    <p:cond delay="500"/>
                                  </p:stCondLst>
                                  <p:childTnLst>
                                    <p:animEffect transition="out" filter="fade">
                                      <p:cBhvr>
                                        <p:cTn id="10" dur="500"/>
                                        <p:tgtEl>
                                          <p:spTgt spid="39"/>
                                        </p:tgtEl>
                                      </p:cBhvr>
                                    </p:animEffect>
                                    <p:set>
                                      <p:cBhvr>
                                        <p:cTn id="11" dur="1" fill="hold">
                                          <p:stCondLst>
                                            <p:cond delay="499"/>
                                          </p:stCondLst>
                                        </p:cTn>
                                        <p:tgtEl>
                                          <p:spTgt spid="39"/>
                                        </p:tgtEl>
                                        <p:attrNameLst>
                                          <p:attrName>style.visibility</p:attrName>
                                        </p:attrNameLst>
                                      </p:cBhvr>
                                      <p:to>
                                        <p:strVal val="hidden"/>
                                      </p:to>
                                    </p:set>
                                  </p:childTnLst>
                                </p:cTn>
                              </p:par>
                            </p:childTnLst>
                          </p:cTn>
                        </p:par>
                        <p:par>
                          <p:cTn id="12" fill="hold">
                            <p:stCondLst>
                              <p:cond delay="3900"/>
                            </p:stCondLst>
                            <p:childTnLst>
                              <p:par>
                                <p:cTn id="13" presetID="10" presetClass="exit" presetSubtype="0" fill="hold" grpId="0" nodeType="afterEffect">
                                  <p:stCondLst>
                                    <p:cond delay="500"/>
                                  </p:stCondLst>
                                  <p:childTnLst>
                                    <p:animEffect transition="out" filter="fade">
                                      <p:cBhvr>
                                        <p:cTn id="14" dur="500"/>
                                        <p:tgtEl>
                                          <p:spTgt spid="38"/>
                                        </p:tgtEl>
                                      </p:cBhvr>
                                    </p:animEffect>
                                    <p:set>
                                      <p:cBhvr>
                                        <p:cTn id="15" dur="1" fill="hold">
                                          <p:stCondLst>
                                            <p:cond delay="499"/>
                                          </p:stCondLst>
                                        </p:cTn>
                                        <p:tgtEl>
                                          <p:spTgt spid="38"/>
                                        </p:tgtEl>
                                        <p:attrNameLst>
                                          <p:attrName>style.visibility</p:attrName>
                                        </p:attrNameLst>
                                      </p:cBhvr>
                                      <p:to>
                                        <p:strVal val="hidden"/>
                                      </p:to>
                                    </p:set>
                                  </p:childTnLst>
                                </p:cTn>
                              </p:par>
                            </p:childTnLst>
                          </p:cTn>
                        </p:par>
                        <p:par>
                          <p:cTn id="16" fill="hold">
                            <p:stCondLst>
                              <p:cond delay="4900"/>
                            </p:stCondLst>
                            <p:childTnLst>
                              <p:par>
                                <p:cTn id="17" presetID="10" presetClass="exit" presetSubtype="0" fill="hold" nodeType="afterEffect">
                                  <p:stCondLst>
                                    <p:cond delay="500"/>
                                  </p:stCondLst>
                                  <p:childTnLst>
                                    <p:animEffect transition="out" filter="fade">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wd">
                                    <p:tmPct val="10000"/>
                                  </p:iterate>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par>
                          <p:cTn id="25" fill="hold">
                            <p:stCondLst>
                              <p:cond delay="1750"/>
                            </p:stCondLst>
                            <p:childTnLst>
                              <p:par>
                                <p:cTn id="26" presetID="10" presetClass="entr" presetSubtype="0" fill="hold" grpId="0" nodeType="afterEffect">
                                  <p:stCondLst>
                                    <p:cond delay="1000"/>
                                  </p:stCondLst>
                                  <p:iterate type="wd">
                                    <p:tmPct val="10000"/>
                                  </p:iterate>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3550"/>
                            </p:stCondLst>
                            <p:childTnLst>
                              <p:par>
                                <p:cTn id="30" presetID="10" presetClass="entr" presetSubtype="0" fill="hold" grpId="0" nodeType="afterEffect">
                                  <p:stCondLst>
                                    <p:cond delay="1000"/>
                                  </p:stCondLst>
                                  <p:iterate type="wd">
                                    <p:tmPct val="10000"/>
                                  </p:iterate>
                                  <p:childTnLst>
                                    <p:set>
                                      <p:cBhvr>
                                        <p:cTn id="31" dur="1" fill="hold">
                                          <p:stCondLst>
                                            <p:cond delay="0"/>
                                          </p:stCondLst>
                                        </p:cTn>
                                        <p:tgtEl>
                                          <p:spTgt spid="55"/>
                                        </p:tgtEl>
                                        <p:attrNameLst>
                                          <p:attrName>style.visibility</p:attrName>
                                        </p:attrNameLst>
                                      </p:cBhvr>
                                      <p:to>
                                        <p:strVal val="visible"/>
                                      </p:to>
                                    </p:set>
                                    <p:animEffect transition="in" filter="fade">
                                      <p:cBhvr>
                                        <p:cTn id="3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8" grpId="0"/>
      <p:bldP spid="33" grpId="0"/>
      <p:bldP spid="38" grpId="0"/>
      <p:bldP spid="5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72"/>
          <p:cNvSpPr/>
          <p:nvPr>
            <p:custDataLst>
              <p:tags r:id="rId1"/>
            </p:custDataLst>
          </p:nvPr>
        </p:nvSpPr>
        <p:spPr>
          <a:xfrm rot="5400000" flipV="1">
            <a:off x="1264952" y="4117224"/>
            <a:ext cx="1259207" cy="65305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2"/>
            </p:custDataLst>
          </p:nvPr>
        </p:nvSpPr>
        <p:spPr>
          <a:xfrm>
            <a:off x="395536" y="302405"/>
            <a:ext cx="8748464" cy="822339"/>
          </a:xfrm>
        </p:spPr>
        <p:txBody>
          <a:bodyPr>
            <a:normAutofit fontScale="90000"/>
          </a:bodyPr>
          <a:lstStyle/>
          <a:p>
            <a:r>
              <a:rPr lang="fr-FR" dirty="0" smtClean="0"/>
              <a:t>Générateur équivalent de </a:t>
            </a:r>
            <a:r>
              <a:rPr lang="fr-FR" dirty="0" smtClean="0"/>
              <a:t>Norton</a:t>
            </a:r>
            <a:endParaRPr lang="fr-FR" dirty="0"/>
          </a:p>
        </p:txBody>
      </p:sp>
      <p:sp>
        <p:nvSpPr>
          <p:cNvPr id="35" name="Rectangle 72"/>
          <p:cNvSpPr/>
          <p:nvPr>
            <p:custDataLst>
              <p:tags r:id="rId3"/>
            </p:custDataLst>
          </p:nvPr>
        </p:nvSpPr>
        <p:spPr>
          <a:xfrm rot="5400000" flipV="1">
            <a:off x="-93763" y="4693423"/>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4"/>
            </p:custDataLst>
          </p:nvPr>
        </p:nvGrpSpPr>
        <p:grpSpPr>
          <a:xfrm>
            <a:off x="486231" y="5479855"/>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5"/>
            </p:custDataLst>
          </p:nvPr>
        </p:nvSpPr>
        <p:spPr>
          <a:xfrm>
            <a:off x="606792" y="423787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6"/>
            </p:custDataLst>
          </p:nvPr>
        </p:nvSpPr>
        <p:spPr>
          <a:xfrm>
            <a:off x="1389971" y="423787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170818" y="509600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2619090" y="373041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2608801" y="501227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2259050" y="330045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2301786" y="499749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40" name="Rectangle 39"/>
          <p:cNvSpPr/>
          <p:nvPr>
            <p:custDataLst>
              <p:tags r:id="rId12"/>
            </p:custDataLst>
          </p:nvPr>
        </p:nvSpPr>
        <p:spPr>
          <a:xfrm>
            <a:off x="1389971" y="547079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Espace réservé du contenu 2"/>
          <p:cNvSpPr>
            <a:spLocks noGrp="1"/>
          </p:cNvSpPr>
          <p:nvPr>
            <p:ph idx="1"/>
            <p:custDataLst>
              <p:tags r:id="rId13"/>
            </p:custDataLst>
          </p:nvPr>
        </p:nvSpPr>
        <p:spPr>
          <a:xfrm>
            <a:off x="-19929" y="1340768"/>
            <a:ext cx="9128433" cy="1008112"/>
          </a:xfrm>
        </p:spPr>
        <p:txBody>
          <a:bodyPr>
            <a:noAutofit/>
          </a:bodyPr>
          <a:lstStyle/>
          <a:p>
            <a:pPr marL="0" indent="0" algn="ctr">
              <a:buNone/>
            </a:pPr>
            <a:r>
              <a:rPr lang="fr-FR" sz="1900" dirty="0" smtClean="0"/>
              <a:t>Application: retrouvez les caractéristiques du générateur équivalent vu entre les points A et B du circuit ci-dessous</a:t>
            </a:r>
            <a:r>
              <a:rPr lang="fr-FR" sz="1900" dirty="0"/>
              <a:t>. </a:t>
            </a:r>
            <a:br>
              <a:rPr lang="fr-FR" sz="1900" dirty="0"/>
            </a:br>
            <a:r>
              <a:rPr lang="fr-FR" sz="1900" dirty="0"/>
              <a:t>Avec R</a:t>
            </a:r>
            <a:r>
              <a:rPr lang="fr-FR" sz="1900" baseline="-25000" dirty="0"/>
              <a:t>1</a:t>
            </a:r>
            <a:r>
              <a:rPr lang="fr-FR" sz="1900" dirty="0"/>
              <a:t>=50 </a:t>
            </a:r>
            <a:r>
              <a:rPr lang="fr-FR" sz="1900" dirty="0">
                <a:sym typeface="Symbol"/>
              </a:rPr>
              <a:t> ; </a:t>
            </a:r>
            <a:r>
              <a:rPr lang="fr-FR" sz="1900" dirty="0"/>
              <a:t>R</a:t>
            </a:r>
            <a:r>
              <a:rPr lang="fr-FR" sz="1900" baseline="-25000" dirty="0"/>
              <a:t>2</a:t>
            </a:r>
            <a:r>
              <a:rPr lang="fr-FR" sz="1900" dirty="0"/>
              <a:t>=100 </a:t>
            </a:r>
            <a:r>
              <a:rPr lang="fr-FR" sz="1900" dirty="0">
                <a:sym typeface="Symbol"/>
              </a:rPr>
              <a:t> ;</a:t>
            </a:r>
            <a:r>
              <a:rPr lang="fr-FR" sz="1900" dirty="0"/>
              <a:t> R</a:t>
            </a:r>
            <a:r>
              <a:rPr lang="fr-FR" sz="1900" baseline="-25000" dirty="0"/>
              <a:t>3</a:t>
            </a:r>
            <a:r>
              <a:rPr lang="fr-FR" sz="1900" dirty="0"/>
              <a:t>=150 </a:t>
            </a:r>
            <a:r>
              <a:rPr lang="fr-FR" sz="1900" dirty="0">
                <a:sym typeface="Symbol"/>
              </a:rPr>
              <a:t> ; </a:t>
            </a:r>
            <a:r>
              <a:rPr lang="fr-FR" sz="1900" dirty="0"/>
              <a:t>R</a:t>
            </a:r>
            <a:r>
              <a:rPr lang="fr-FR" sz="1900" baseline="-25000" dirty="0"/>
              <a:t>4</a:t>
            </a:r>
            <a:r>
              <a:rPr lang="fr-FR" sz="1900" dirty="0"/>
              <a:t>=200 </a:t>
            </a:r>
            <a:r>
              <a:rPr lang="fr-FR" sz="1900" dirty="0">
                <a:sym typeface="Symbol"/>
              </a:rPr>
              <a:t> ; </a:t>
            </a:r>
            <a:r>
              <a:rPr lang="fr-FR" sz="1900" dirty="0"/>
              <a:t>E</a:t>
            </a:r>
            <a:r>
              <a:rPr lang="fr-FR" sz="1900" baseline="-25000" dirty="0"/>
              <a:t>1</a:t>
            </a:r>
            <a:r>
              <a:rPr lang="fr-FR" sz="1900" dirty="0"/>
              <a:t>=50 </a:t>
            </a:r>
            <a:r>
              <a:rPr lang="fr-FR" sz="1900" dirty="0">
                <a:sym typeface="Symbol"/>
              </a:rPr>
              <a:t>V </a:t>
            </a:r>
            <a:endParaRPr lang="fr-FR" sz="1900" dirty="0"/>
          </a:p>
          <a:p>
            <a:pPr marL="0" indent="0" algn="ctr">
              <a:buNone/>
            </a:pPr>
            <a:r>
              <a:rPr lang="fr-FR" sz="1900" dirty="0" smtClean="0"/>
              <a:t> </a:t>
            </a:r>
            <a:endParaRPr lang="fr-FR" sz="1900" dirty="0"/>
          </a:p>
        </p:txBody>
      </p:sp>
      <p:sp>
        <p:nvSpPr>
          <p:cNvPr id="30" name="Espace réservé du contenu 2"/>
          <p:cNvSpPr txBox="1">
            <a:spLocks/>
          </p:cNvSpPr>
          <p:nvPr>
            <p:custDataLst>
              <p:tags r:id="rId14"/>
            </p:custDataLst>
          </p:nvPr>
        </p:nvSpPr>
        <p:spPr>
          <a:xfrm>
            <a:off x="179512" y="2411583"/>
            <a:ext cx="8964488" cy="8013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Dans un premier temps on peut simplifier le circuit en considérant que R</a:t>
            </a:r>
            <a:r>
              <a:rPr lang="fr-FR" sz="1900" baseline="-25000" dirty="0" smtClean="0"/>
              <a:t>2</a:t>
            </a:r>
            <a:r>
              <a:rPr lang="fr-FR" sz="1900" dirty="0" smtClean="0"/>
              <a:t> et R</a:t>
            </a:r>
            <a:r>
              <a:rPr lang="fr-FR" sz="1900" baseline="-25000" dirty="0" smtClean="0"/>
              <a:t>4</a:t>
            </a:r>
            <a:r>
              <a:rPr lang="fr-FR" sz="1900" dirty="0" smtClean="0"/>
              <a:t> sont vues en parallèle entre les points A et B alors que R</a:t>
            </a:r>
            <a:r>
              <a:rPr lang="fr-FR" sz="1900" baseline="-25000" dirty="0" smtClean="0"/>
              <a:t>1</a:t>
            </a:r>
            <a:r>
              <a:rPr lang="fr-FR" sz="1900" dirty="0" smtClean="0"/>
              <a:t> et R</a:t>
            </a:r>
            <a:r>
              <a:rPr lang="fr-FR" sz="1900" baseline="-25000" dirty="0" smtClean="0"/>
              <a:t>3</a:t>
            </a:r>
            <a:r>
              <a:rPr lang="fr-FR" sz="1900" dirty="0" smtClean="0"/>
              <a:t> sont vues en séries.</a:t>
            </a:r>
          </a:p>
        </p:txBody>
      </p:sp>
      <p:sp>
        <p:nvSpPr>
          <p:cNvPr id="34" name="Rectangle 72"/>
          <p:cNvSpPr/>
          <p:nvPr>
            <p:custDataLst>
              <p:tags r:id="rId15"/>
            </p:custDataLst>
          </p:nvPr>
        </p:nvSpPr>
        <p:spPr>
          <a:xfrm rot="5400000" flipV="1">
            <a:off x="1845229" y="4190005"/>
            <a:ext cx="1259299" cy="50758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2" name="Rectangle 31"/>
          <p:cNvSpPr/>
          <p:nvPr>
            <p:custDataLst>
              <p:tags r:id="rId16"/>
            </p:custDataLst>
          </p:nvPr>
        </p:nvSpPr>
        <p:spPr>
          <a:xfrm>
            <a:off x="2043026" y="4236555"/>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36" name="Espace réservé du contenu 2"/>
              <p:cNvSpPr txBox="1">
                <a:spLocks/>
              </p:cNvSpPr>
              <p:nvPr>
                <p:custDataLst>
                  <p:tags r:id="rId17"/>
                </p:custDataLst>
              </p:nvPr>
            </p:nvSpPr>
            <p:spPr>
              <a:xfrm>
                <a:off x="3203848" y="5021331"/>
                <a:ext cx="2592288"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24 </a:t>
                </a:r>
                <a:r>
                  <a:rPr lang="fr-FR" sz="2000" dirty="0" smtClean="0"/>
                  <a:t>=</a:t>
                </a:r>
                <a:r>
                  <a:rPr lang="fr-FR" sz="3600" dirty="0" smtClean="0"/>
                  <a:t> </a:t>
                </a:r>
                <a14:m>
                  <m:oMath xmlns:m="http://schemas.openxmlformats.org/officeDocument/2006/math">
                    <m:f>
                      <m:fPr>
                        <m:ctrlPr>
                          <a:rPr lang="fr-FR" i="1">
                            <a:latin typeface="Cambria Math"/>
                          </a:rPr>
                        </m:ctrlPr>
                      </m:fPr>
                      <m:num>
                        <m:r>
                          <a:rPr lang="fr-FR" b="1" i="1" smtClean="0">
                            <a:latin typeface="Cambria Math"/>
                          </a:rPr>
                          <m:t>𝑹</m:t>
                        </m:r>
                        <m:r>
                          <a:rPr lang="fr-FR" b="1" i="1" baseline="-25000" smtClean="0">
                            <a:latin typeface="Cambria Math"/>
                          </a:rPr>
                          <m:t>𝟐</m:t>
                        </m:r>
                        <m:r>
                          <a:rPr lang="fr-FR" b="1" i="1" smtClean="0">
                            <a:latin typeface="Cambria Math"/>
                          </a:rPr>
                          <m:t>  </m:t>
                        </m:r>
                        <m:r>
                          <a:rPr lang="fr-FR" b="1" i="1" smtClean="0">
                            <a:latin typeface="Cambria Math"/>
                          </a:rPr>
                          <m:t>𝑹</m:t>
                        </m:r>
                        <m:r>
                          <a:rPr lang="fr-FR" b="1" i="1" baseline="-25000" smtClean="0">
                            <a:latin typeface="Cambria Math"/>
                          </a:rPr>
                          <m:t>𝟒</m:t>
                        </m:r>
                      </m:num>
                      <m:den>
                        <m:r>
                          <a:rPr lang="fr-FR" i="1">
                            <a:latin typeface="Cambria Math"/>
                          </a:rPr>
                          <m:t>(</m:t>
                        </m:r>
                        <m:r>
                          <a:rPr lang="fr-FR" i="1">
                            <a:latin typeface="Cambria Math"/>
                          </a:rPr>
                          <m:t>𝑹</m:t>
                        </m:r>
                        <m:r>
                          <a:rPr lang="fr-FR" b="1" i="1" baseline="-25000" smtClean="0">
                            <a:latin typeface="Cambria Math"/>
                          </a:rPr>
                          <m:t>𝟐</m:t>
                        </m:r>
                        <m:r>
                          <a:rPr lang="fr-FR" i="1">
                            <a:latin typeface="Cambria Math"/>
                          </a:rPr>
                          <m:t>+</m:t>
                        </m:r>
                        <m:r>
                          <a:rPr lang="fr-FR" i="1">
                            <a:latin typeface="Cambria Math"/>
                          </a:rPr>
                          <m:t>𝑹</m:t>
                        </m:r>
                        <m:r>
                          <a:rPr lang="fr-FR" b="1" i="1" baseline="-25000" smtClean="0">
                            <a:latin typeface="Cambria Math"/>
                          </a:rPr>
                          <m:t>𝟒</m:t>
                        </m:r>
                        <m:r>
                          <a:rPr lang="fr-FR" i="1">
                            <a:latin typeface="Cambria Math"/>
                          </a:rPr>
                          <m:t>)</m:t>
                        </m:r>
                      </m:den>
                    </m:f>
                  </m:oMath>
                </a14:m>
                <a:endParaRPr lang="fr-FR" dirty="0" smtClean="0"/>
              </a:p>
            </p:txBody>
          </p:sp>
        </mc:Choice>
        <mc:Fallback>
          <p:sp>
            <p:nvSpPr>
              <p:cNvPr id="36" name="Espace réservé du contenu 2"/>
              <p:cNvSpPr txBox="1">
                <a:spLocks noRot="1" noChangeAspect="1" noMove="1" noResize="1" noEditPoints="1" noAdjustHandles="1" noChangeArrowheads="1" noChangeShapeType="1" noTextEdit="1"/>
              </p:cNvSpPr>
              <p:nvPr>
                <p:custDataLst>
                  <p:tags r:id="rId17"/>
                </p:custDataLst>
              </p:nvPr>
            </p:nvSpPr>
            <p:spPr>
              <a:xfrm>
                <a:off x="3203848" y="5021331"/>
                <a:ext cx="2592288" cy="999957"/>
              </a:xfrm>
              <a:prstGeom prst="rect">
                <a:avLst/>
              </a:prstGeom>
              <a:blipFill rotWithShape="1">
                <a:blip r:embed="rId32"/>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37" name="Espace réservé du contenu 2"/>
          <p:cNvSpPr txBox="1">
            <a:spLocks/>
          </p:cNvSpPr>
          <p:nvPr>
            <p:custDataLst>
              <p:tags r:id="rId18"/>
            </p:custDataLst>
          </p:nvPr>
        </p:nvSpPr>
        <p:spPr>
          <a:xfrm>
            <a:off x="3679957" y="3717032"/>
            <a:ext cx="2258560" cy="4238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13 </a:t>
            </a:r>
            <a:r>
              <a:rPr lang="fr-FR" sz="2000" dirty="0" smtClean="0"/>
              <a:t>=R</a:t>
            </a:r>
            <a:r>
              <a:rPr lang="fr-FR" sz="2000" baseline="-25000" dirty="0" smtClean="0"/>
              <a:t>1</a:t>
            </a:r>
            <a:r>
              <a:rPr lang="fr-FR" sz="2000" dirty="0" smtClean="0"/>
              <a:t> + R</a:t>
            </a:r>
            <a:r>
              <a:rPr lang="fr-FR" sz="2000" baseline="-25000" dirty="0" smtClean="0"/>
              <a:t>3</a:t>
            </a:r>
            <a:endParaRPr lang="fr-FR" sz="2000" baseline="-25000" dirty="0" smtClean="0"/>
          </a:p>
        </p:txBody>
      </p:sp>
      <p:sp>
        <p:nvSpPr>
          <p:cNvPr id="39" name="Rectangle 72"/>
          <p:cNvSpPr/>
          <p:nvPr>
            <p:custDataLst>
              <p:tags r:id="rId19"/>
            </p:custDataLst>
          </p:nvPr>
        </p:nvSpPr>
        <p:spPr>
          <a:xfrm rot="5400000" flipV="1">
            <a:off x="6381849" y="4609831"/>
            <a:ext cx="2541065" cy="9950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1" name="Groupe 40"/>
          <p:cNvGrpSpPr/>
          <p:nvPr>
            <p:custDataLst>
              <p:tags r:id="rId20"/>
            </p:custDataLst>
          </p:nvPr>
        </p:nvGrpSpPr>
        <p:grpSpPr>
          <a:xfrm>
            <a:off x="6855597" y="5502508"/>
            <a:ext cx="597234" cy="597234"/>
            <a:chOff x="6400473" y="5085184"/>
            <a:chExt cx="597234" cy="597234"/>
          </a:xfrm>
        </p:grpSpPr>
        <p:sp>
          <p:nvSpPr>
            <p:cNvPr id="42" name="Ellipse 41"/>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3" name="Connecteur droit avec flèche 42"/>
            <p:cNvCxnSpPr>
              <a:stCxn id="42" idx="4"/>
              <a:endCxn id="42"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44" name="Rectangle 43"/>
          <p:cNvSpPr/>
          <p:nvPr>
            <p:custDataLst>
              <p:tags r:id="rId21"/>
            </p:custDataLst>
          </p:nvPr>
        </p:nvSpPr>
        <p:spPr>
          <a:xfrm>
            <a:off x="6855597" y="4087150"/>
            <a:ext cx="597234" cy="910339"/>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13</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ectangle 45"/>
          <p:cNvSpPr/>
          <p:nvPr>
            <p:custDataLst>
              <p:tags r:id="rId22"/>
            </p:custDataLst>
          </p:nvPr>
        </p:nvSpPr>
        <p:spPr>
          <a:xfrm>
            <a:off x="6540184" y="511866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2" name="Ellipse 51"/>
          <p:cNvSpPr/>
          <p:nvPr>
            <p:custDataLst>
              <p:tags r:id="rId23"/>
            </p:custDataLst>
          </p:nvPr>
        </p:nvSpPr>
        <p:spPr>
          <a:xfrm>
            <a:off x="8490000" y="37530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custDataLst>
              <p:tags r:id="rId24"/>
            </p:custDataLst>
          </p:nvPr>
        </p:nvSpPr>
        <p:spPr>
          <a:xfrm>
            <a:off x="8490631" y="6254228"/>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54"/>
          <p:cNvSpPr/>
          <p:nvPr>
            <p:custDataLst>
              <p:tags r:id="rId25"/>
            </p:custDataLst>
          </p:nvPr>
        </p:nvSpPr>
        <p:spPr>
          <a:xfrm>
            <a:off x="8301205" y="33359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26"/>
            </p:custDataLst>
          </p:nvPr>
        </p:nvSpPr>
        <p:spPr>
          <a:xfrm>
            <a:off x="8350458"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8" name="Rectangle 72"/>
          <p:cNvSpPr/>
          <p:nvPr>
            <p:custDataLst>
              <p:tags r:id="rId27"/>
            </p:custDataLst>
          </p:nvPr>
        </p:nvSpPr>
        <p:spPr>
          <a:xfrm rot="5400000" flipV="1">
            <a:off x="7144473" y="4842214"/>
            <a:ext cx="2518411" cy="50758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5" name="Rectangle 44"/>
          <p:cNvSpPr/>
          <p:nvPr>
            <p:custDataLst>
              <p:tags r:id="rId28"/>
            </p:custDataLst>
          </p:nvPr>
        </p:nvSpPr>
        <p:spPr>
          <a:xfrm>
            <a:off x="7894293" y="4386726"/>
            <a:ext cx="547156" cy="1073965"/>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24</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4" name="Espace réservé du contenu 2"/>
          <p:cNvSpPr txBox="1">
            <a:spLocks/>
          </p:cNvSpPr>
          <p:nvPr>
            <p:custDataLst>
              <p:tags r:id="rId29"/>
            </p:custDataLst>
          </p:nvPr>
        </p:nvSpPr>
        <p:spPr>
          <a:xfrm>
            <a:off x="3042289" y="4246686"/>
            <a:ext cx="3516878" cy="4238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13 </a:t>
            </a:r>
            <a:r>
              <a:rPr lang="fr-FR" sz="2000" dirty="0" smtClean="0"/>
              <a:t>=50+ 150 = 200 </a:t>
            </a:r>
            <a:r>
              <a:rPr lang="fr-FR" sz="2000" dirty="0">
                <a:sym typeface="Symbol"/>
              </a:rPr>
              <a:t></a:t>
            </a:r>
            <a:endParaRPr lang="fr-FR" sz="2000" baseline="-25000" dirty="0" smtClean="0"/>
          </a:p>
        </p:txBody>
      </p:sp>
      <mc:AlternateContent xmlns:mc="http://schemas.openxmlformats.org/markup-compatibility/2006">
        <mc:Choice xmlns:a14="http://schemas.microsoft.com/office/drawing/2010/main" Requires="a14">
          <p:sp>
            <p:nvSpPr>
              <p:cNvPr id="65" name="Espace réservé du contenu 2"/>
              <p:cNvSpPr txBox="1">
                <a:spLocks/>
              </p:cNvSpPr>
              <p:nvPr>
                <p:custDataLst>
                  <p:tags r:id="rId30"/>
                </p:custDataLst>
              </p:nvPr>
            </p:nvSpPr>
            <p:spPr>
              <a:xfrm>
                <a:off x="2748890" y="5957435"/>
                <a:ext cx="3810278"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a:t>R</a:t>
                </a:r>
                <a:r>
                  <a:rPr lang="fr-FR" sz="2000" baseline="-25000" dirty="0"/>
                  <a:t>24 </a:t>
                </a:r>
                <a:r>
                  <a:rPr lang="fr-FR" sz="2000" dirty="0"/>
                  <a:t>=</a:t>
                </a:r>
                <a14:m>
                  <m:oMath xmlns:m="http://schemas.openxmlformats.org/officeDocument/2006/math">
                    <m:f>
                      <m:fPr>
                        <m:ctrlPr>
                          <a:rPr lang="fr-FR" i="1">
                            <a:latin typeface="Cambria Math"/>
                          </a:rPr>
                        </m:ctrlPr>
                      </m:fPr>
                      <m:num>
                        <m:r>
                          <a:rPr lang="fr-FR" i="1">
                            <a:latin typeface="Cambria Math"/>
                          </a:rPr>
                          <m:t>𝟏𝟎𝟎</m:t>
                        </m:r>
                        <m:r>
                          <a:rPr lang="fr-FR" i="1">
                            <a:latin typeface="Cambria Math"/>
                          </a:rPr>
                          <m:t> .  </m:t>
                        </m:r>
                        <m:r>
                          <a:rPr lang="fr-FR" i="1">
                            <a:latin typeface="Cambria Math"/>
                          </a:rPr>
                          <m:t>𝟐𝟎𝟎</m:t>
                        </m:r>
                      </m:num>
                      <m:den>
                        <m:r>
                          <a:rPr lang="fr-FR" i="1">
                            <a:latin typeface="Cambria Math"/>
                          </a:rPr>
                          <m:t>(</m:t>
                        </m:r>
                        <m:r>
                          <a:rPr lang="fr-FR" i="1">
                            <a:latin typeface="Cambria Math"/>
                          </a:rPr>
                          <m:t>𝟏𝟎𝟎</m:t>
                        </m:r>
                        <m:r>
                          <a:rPr lang="fr-FR" i="1">
                            <a:latin typeface="Cambria Math"/>
                          </a:rPr>
                          <m:t>+</m:t>
                        </m:r>
                        <m:r>
                          <a:rPr lang="fr-FR" i="1">
                            <a:latin typeface="Cambria Math"/>
                          </a:rPr>
                          <m:t>𝟐𝟎𝟎</m:t>
                        </m:r>
                        <m:r>
                          <a:rPr lang="fr-FR" i="1">
                            <a:latin typeface="Cambria Math"/>
                          </a:rPr>
                          <m:t>)</m:t>
                        </m:r>
                      </m:den>
                    </m:f>
                  </m:oMath>
                </a14:m>
                <a:r>
                  <a:rPr lang="fr-FR" sz="2000" dirty="0"/>
                  <a:t> </a:t>
                </a:r>
                <a:r>
                  <a:rPr lang="fr-FR" sz="2000" dirty="0" smtClean="0"/>
                  <a:t>=66,7</a:t>
                </a:r>
                <a:r>
                  <a:rPr lang="fr-FR" dirty="0">
                    <a:sym typeface="Symbol"/>
                  </a:rPr>
                  <a:t> </a:t>
                </a:r>
                <a:r>
                  <a:rPr lang="fr-FR" sz="2000" dirty="0">
                    <a:sym typeface="Symbol"/>
                  </a:rPr>
                  <a:t></a:t>
                </a:r>
                <a:endParaRPr lang="fr-FR" sz="2000" dirty="0" smtClean="0"/>
              </a:p>
            </p:txBody>
          </p:sp>
        </mc:Choice>
        <mc:Fallback>
          <p:sp>
            <p:nvSpPr>
              <p:cNvPr id="65" name="Espace réservé du contenu 2"/>
              <p:cNvSpPr txBox="1">
                <a:spLocks noRot="1" noChangeAspect="1" noMove="1" noResize="1" noEditPoints="1" noAdjustHandles="1" noChangeArrowheads="1" noChangeShapeType="1" noTextEdit="1"/>
              </p:cNvSpPr>
              <p:nvPr>
                <p:custDataLst>
                  <p:tags r:id="rId30"/>
                </p:custDataLst>
              </p:nvPr>
            </p:nvSpPr>
            <p:spPr>
              <a:xfrm>
                <a:off x="2748890" y="5957435"/>
                <a:ext cx="3810278" cy="999957"/>
              </a:xfrm>
              <a:prstGeom prst="rect">
                <a:avLst/>
              </a:prstGeom>
              <a:blipFill rotWithShape="1">
                <a:blip r:embed="rId3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39870485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par>
                          <p:cTn id="8" fill="hold">
                            <p:stCondLst>
                              <p:cond delay="21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8">
                                            <p:txEl>
                                              <p:pRg st="1" end="1"/>
                                            </p:txEl>
                                          </p:spTgt>
                                        </p:tgtEl>
                                        <p:attrNameLst>
                                          <p:attrName>style.visibility</p:attrName>
                                        </p:attrNameLst>
                                      </p:cBhvr>
                                      <p:to>
                                        <p:strVal val="visible"/>
                                      </p:to>
                                    </p:set>
                                    <p:animEffect transition="in" filter="fade">
                                      <p:cBhvr>
                                        <p:cTn id="11" dur="500"/>
                                        <p:tgtEl>
                                          <p:spTgt spid="18">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fade">
                                      <p:cBhvr>
                                        <p:cTn id="16" dur="500"/>
                                        <p:tgtEl>
                                          <p:spTgt spid="47"/>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fade">
                                      <p:cBhvr>
                                        <p:cTn id="20" dur="500"/>
                                        <p:tgtEl>
                                          <p:spTgt spid="54"/>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fade">
                                      <p:cBhvr>
                                        <p:cTn id="24" dur="500"/>
                                        <p:tgtEl>
                                          <p:spTgt spid="50"/>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500"/>
                                        <p:tgtEl>
                                          <p:spTgt spid="51"/>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childTnLst>
                          </p:cTn>
                        </p:par>
                        <p:par>
                          <p:cTn id="37" fill="hold">
                            <p:stCondLst>
                              <p:cond delay="3000"/>
                            </p:stCondLst>
                            <p:childTnLst>
                              <p:par>
                                <p:cTn id="38" presetID="21" presetClass="entr" presetSubtype="1" fill="hold" grpId="0" nodeType="after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heel(1)">
                                      <p:cBhvr>
                                        <p:cTn id="40" dur="2000"/>
                                        <p:tgtEl>
                                          <p:spTgt spid="35"/>
                                        </p:tgtEl>
                                      </p:cBhvr>
                                    </p:animEffect>
                                  </p:childTnLst>
                                </p:cTn>
                              </p:par>
                            </p:childTnLst>
                          </p:cTn>
                        </p:par>
                        <p:par>
                          <p:cTn id="41" fill="hold">
                            <p:stCondLst>
                              <p:cond delay="5000"/>
                            </p:stCondLst>
                            <p:childTnLst>
                              <p:par>
                                <p:cTn id="42" presetID="21" presetClass="entr" presetSubtype="1"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heel(1)">
                                      <p:cBhvr>
                                        <p:cTn id="44" dur="2000"/>
                                        <p:tgtEl>
                                          <p:spTgt spid="33"/>
                                        </p:tgtEl>
                                      </p:cBhvr>
                                    </p:animEffect>
                                  </p:childTnLst>
                                </p:cTn>
                              </p:par>
                            </p:childTnLst>
                          </p:cTn>
                        </p:par>
                        <p:par>
                          <p:cTn id="45" fill="hold">
                            <p:stCondLst>
                              <p:cond delay="7000"/>
                            </p:stCondLst>
                            <p:childTnLst>
                              <p:par>
                                <p:cTn id="46" presetID="21" presetClass="entr" presetSubtype="1"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heel(1)">
                                      <p:cBhvr>
                                        <p:cTn id="48" dur="2000"/>
                                        <p:tgtEl>
                                          <p:spTgt spid="34"/>
                                        </p:tgtEl>
                                      </p:cBhvr>
                                    </p:animEffect>
                                  </p:childTnLst>
                                </p:cTn>
                              </p:par>
                            </p:childTnLst>
                          </p:cTn>
                        </p:par>
                        <p:par>
                          <p:cTn id="49" fill="hold">
                            <p:stCondLst>
                              <p:cond delay="9000"/>
                            </p:stCondLst>
                            <p:childTnLst>
                              <p:par>
                                <p:cTn id="50" presetID="10" presetClass="entr" presetSubtype="0"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par>
                          <p:cTn id="53" fill="hold">
                            <p:stCondLst>
                              <p:cond delay="9500"/>
                            </p:stCondLst>
                            <p:childTnLst>
                              <p:par>
                                <p:cTn id="54" presetID="10" presetClass="entr" presetSubtype="0" fill="hold" grpId="0" nodeType="after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fade">
                                      <p:cBhvr>
                                        <p:cTn id="56" dur="500"/>
                                        <p:tgtEl>
                                          <p:spTgt spid="60"/>
                                        </p:tgtEl>
                                      </p:cBhvr>
                                    </p:animEffect>
                                  </p:childTnLst>
                                </p:cTn>
                              </p:par>
                            </p:childTnLst>
                          </p:cTn>
                        </p:par>
                        <p:par>
                          <p:cTn id="57" fill="hold">
                            <p:stCondLst>
                              <p:cond delay="10000"/>
                            </p:stCondLst>
                            <p:childTnLst>
                              <p:par>
                                <p:cTn id="58" presetID="10" presetClass="entr" presetSubtype="0" fill="hold" grpId="0" nodeType="afterEffect">
                                  <p:stCondLst>
                                    <p:cond delay="0"/>
                                  </p:stCondLst>
                                  <p:childTnLst>
                                    <p:set>
                                      <p:cBhvr>
                                        <p:cTn id="59" dur="1" fill="hold">
                                          <p:stCondLst>
                                            <p:cond delay="0"/>
                                          </p:stCondLst>
                                        </p:cTn>
                                        <p:tgtEl>
                                          <p:spTgt spid="59"/>
                                        </p:tgtEl>
                                        <p:attrNameLst>
                                          <p:attrName>style.visibility</p:attrName>
                                        </p:attrNameLst>
                                      </p:cBhvr>
                                      <p:to>
                                        <p:strVal val="visible"/>
                                      </p:to>
                                    </p:set>
                                    <p:animEffect transition="in" filter="fade">
                                      <p:cBhvr>
                                        <p:cTn id="60" dur="500"/>
                                        <p:tgtEl>
                                          <p:spTgt spid="59"/>
                                        </p:tgtEl>
                                      </p:cBhvr>
                                    </p:animEffect>
                                  </p:childTnLst>
                                </p:cTn>
                              </p:par>
                            </p:childTnLst>
                          </p:cTn>
                        </p:par>
                        <p:par>
                          <p:cTn id="61" fill="hold">
                            <p:stCondLst>
                              <p:cond delay="10500"/>
                            </p:stCondLst>
                            <p:childTnLst>
                              <p:par>
                                <p:cTn id="62" presetID="10" presetClass="entr" presetSubtype="0" fill="hold" grpId="0" nodeType="afterEffect">
                                  <p:stCondLst>
                                    <p:cond delay="0"/>
                                  </p:stCondLst>
                                  <p:childTnLst>
                                    <p:set>
                                      <p:cBhvr>
                                        <p:cTn id="63" dur="1" fill="hold">
                                          <p:stCondLst>
                                            <p:cond delay="0"/>
                                          </p:stCondLst>
                                        </p:cTn>
                                        <p:tgtEl>
                                          <p:spTgt spid="61"/>
                                        </p:tgtEl>
                                        <p:attrNameLst>
                                          <p:attrName>style.visibility</p:attrName>
                                        </p:attrNameLst>
                                      </p:cBhvr>
                                      <p:to>
                                        <p:strVal val="visible"/>
                                      </p:to>
                                    </p:set>
                                    <p:animEffect transition="in" filter="fade">
                                      <p:cBhvr>
                                        <p:cTn id="64" dur="500"/>
                                        <p:tgtEl>
                                          <p:spTgt spid="61"/>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iterate type="wd">
                                    <p:tmPct val="10000"/>
                                  </p:iterate>
                                  <p:childTnLst>
                                    <p:set>
                                      <p:cBhvr>
                                        <p:cTn id="68" dur="1" fill="hold">
                                          <p:stCondLst>
                                            <p:cond delay="0"/>
                                          </p:stCondLst>
                                        </p:cTn>
                                        <p:tgtEl>
                                          <p:spTgt spid="30"/>
                                        </p:tgtEl>
                                        <p:attrNameLst>
                                          <p:attrName>style.visibility</p:attrName>
                                        </p:attrNameLst>
                                      </p:cBhvr>
                                      <p:to>
                                        <p:strVal val="visible"/>
                                      </p:to>
                                    </p:set>
                                    <p:animEffect transition="in" filter="fade">
                                      <p:cBhvr>
                                        <p:cTn id="69" dur="500"/>
                                        <p:tgtEl>
                                          <p:spTgt spid="30"/>
                                        </p:tgtEl>
                                      </p:cBhvr>
                                    </p:animEffect>
                                  </p:childTnLst>
                                </p:cTn>
                              </p:par>
                            </p:childTnLst>
                          </p:cTn>
                        </p:par>
                        <p:par>
                          <p:cTn id="70" fill="hold">
                            <p:stCondLst>
                              <p:cond delay="2200"/>
                            </p:stCondLst>
                            <p:childTnLst>
                              <p:par>
                                <p:cTn id="71" presetID="10" presetClass="entr" presetSubtype="0" fill="hold" grpId="0" nodeType="afterEffect">
                                  <p:stCondLst>
                                    <p:cond delay="1500"/>
                                  </p:stCondLst>
                                  <p:iterate type="wd">
                                    <p:tmPct val="10000"/>
                                  </p:iterate>
                                  <p:childTnLst>
                                    <p:set>
                                      <p:cBhvr>
                                        <p:cTn id="72" dur="1" fill="hold">
                                          <p:stCondLst>
                                            <p:cond delay="0"/>
                                          </p:stCondLst>
                                        </p:cTn>
                                        <p:tgtEl>
                                          <p:spTgt spid="37"/>
                                        </p:tgtEl>
                                        <p:attrNameLst>
                                          <p:attrName>style.visibility</p:attrName>
                                        </p:attrNameLst>
                                      </p:cBhvr>
                                      <p:to>
                                        <p:strVal val="visible"/>
                                      </p:to>
                                    </p:set>
                                    <p:animEffect transition="in" filter="fade">
                                      <p:cBhvr>
                                        <p:cTn id="73" dur="500"/>
                                        <p:tgtEl>
                                          <p:spTgt spid="37"/>
                                        </p:tgtEl>
                                      </p:cBhvr>
                                    </p:animEffect>
                                  </p:childTnLst>
                                </p:cTn>
                              </p:par>
                            </p:childTnLst>
                          </p:cTn>
                        </p:par>
                        <p:par>
                          <p:cTn id="74" fill="hold">
                            <p:stCondLst>
                              <p:cond delay="4400"/>
                            </p:stCondLst>
                            <p:childTnLst>
                              <p:par>
                                <p:cTn id="75" presetID="10" presetClass="entr" presetSubtype="0" fill="hold" grpId="0" nodeType="afterEffect">
                                  <p:stCondLst>
                                    <p:cond delay="1500"/>
                                  </p:stCondLst>
                                  <p:iterate type="wd">
                                    <p:tmPct val="10000"/>
                                  </p:iterate>
                                  <p:childTnLst>
                                    <p:set>
                                      <p:cBhvr>
                                        <p:cTn id="76" dur="1" fill="hold">
                                          <p:stCondLst>
                                            <p:cond delay="0"/>
                                          </p:stCondLst>
                                        </p:cTn>
                                        <p:tgtEl>
                                          <p:spTgt spid="64"/>
                                        </p:tgtEl>
                                        <p:attrNameLst>
                                          <p:attrName>style.visibility</p:attrName>
                                        </p:attrNameLst>
                                      </p:cBhvr>
                                      <p:to>
                                        <p:strVal val="visible"/>
                                      </p:to>
                                    </p:set>
                                    <p:animEffect transition="in" filter="fade">
                                      <p:cBhvr>
                                        <p:cTn id="77" dur="500"/>
                                        <p:tgtEl>
                                          <p:spTgt spid="64"/>
                                        </p:tgtEl>
                                      </p:cBhvr>
                                    </p:animEffect>
                                  </p:childTnLst>
                                </p:cTn>
                              </p:par>
                            </p:childTnLst>
                          </p:cTn>
                        </p:par>
                        <p:par>
                          <p:cTn id="78" fill="hold">
                            <p:stCondLst>
                              <p:cond delay="6750"/>
                            </p:stCondLst>
                            <p:childTnLst>
                              <p:par>
                                <p:cTn id="79" presetID="10" presetClass="entr" presetSubtype="0" fill="hold" grpId="0" nodeType="afterEffect">
                                  <p:stCondLst>
                                    <p:cond delay="1500"/>
                                  </p:stCondLst>
                                  <p:iterate type="wd">
                                    <p:tmPct val="10000"/>
                                  </p:iterate>
                                  <p:childTnLst>
                                    <p:set>
                                      <p:cBhvr>
                                        <p:cTn id="80" dur="1" fill="hold">
                                          <p:stCondLst>
                                            <p:cond delay="0"/>
                                          </p:stCondLst>
                                        </p:cTn>
                                        <p:tgtEl>
                                          <p:spTgt spid="36"/>
                                        </p:tgtEl>
                                        <p:attrNameLst>
                                          <p:attrName>style.visibility</p:attrName>
                                        </p:attrNameLst>
                                      </p:cBhvr>
                                      <p:to>
                                        <p:strVal val="visible"/>
                                      </p:to>
                                    </p:set>
                                    <p:animEffect transition="in" filter="fade">
                                      <p:cBhvr>
                                        <p:cTn id="81" dur="500"/>
                                        <p:tgtEl>
                                          <p:spTgt spid="36"/>
                                        </p:tgtEl>
                                      </p:cBhvr>
                                    </p:animEffect>
                                  </p:childTnLst>
                                </p:cTn>
                              </p:par>
                            </p:childTnLst>
                          </p:cTn>
                        </p:par>
                        <p:par>
                          <p:cTn id="82" fill="hold">
                            <p:stCondLst>
                              <p:cond delay="9200"/>
                            </p:stCondLst>
                            <p:childTnLst>
                              <p:par>
                                <p:cTn id="83" presetID="10" presetClass="entr" presetSubtype="0" fill="hold" grpId="0" nodeType="afterEffect">
                                  <p:stCondLst>
                                    <p:cond delay="1500"/>
                                  </p:stCondLst>
                                  <p:iterate type="wd">
                                    <p:tmPct val="10000"/>
                                  </p:iterate>
                                  <p:childTnLst>
                                    <p:set>
                                      <p:cBhvr>
                                        <p:cTn id="84" dur="1" fill="hold">
                                          <p:stCondLst>
                                            <p:cond delay="0"/>
                                          </p:stCondLst>
                                        </p:cTn>
                                        <p:tgtEl>
                                          <p:spTgt spid="65"/>
                                        </p:tgtEl>
                                        <p:attrNameLst>
                                          <p:attrName>style.visibility</p:attrName>
                                        </p:attrNameLst>
                                      </p:cBhvr>
                                      <p:to>
                                        <p:strVal val="visible"/>
                                      </p:to>
                                    </p:set>
                                    <p:animEffect transition="in" filter="fade">
                                      <p:cBhvr>
                                        <p:cTn id="85" dur="500"/>
                                        <p:tgtEl>
                                          <p:spTgt spid="65"/>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41"/>
                                        </p:tgtEl>
                                        <p:attrNameLst>
                                          <p:attrName>style.visibility</p:attrName>
                                        </p:attrNameLst>
                                      </p:cBhvr>
                                      <p:to>
                                        <p:strVal val="visible"/>
                                      </p:to>
                                    </p:set>
                                    <p:animEffect transition="in" filter="fade">
                                      <p:cBhvr>
                                        <p:cTn id="90" dur="500"/>
                                        <p:tgtEl>
                                          <p:spTgt spid="41"/>
                                        </p:tgtEl>
                                      </p:cBhvr>
                                    </p:animEffect>
                                  </p:childTnLst>
                                </p:cTn>
                              </p:par>
                            </p:childTnLst>
                          </p:cTn>
                        </p:par>
                        <p:par>
                          <p:cTn id="91" fill="hold">
                            <p:stCondLst>
                              <p:cond delay="500"/>
                            </p:stCondLst>
                            <p:childTnLst>
                              <p:par>
                                <p:cTn id="92" presetID="10" presetClass="entr" presetSubtype="0" fill="hold" grpId="0" nodeType="afterEffect">
                                  <p:stCondLst>
                                    <p:cond delay="0"/>
                                  </p:stCondLst>
                                  <p:childTnLst>
                                    <p:set>
                                      <p:cBhvr>
                                        <p:cTn id="93" dur="1" fill="hold">
                                          <p:stCondLst>
                                            <p:cond delay="0"/>
                                          </p:stCondLst>
                                        </p:cTn>
                                        <p:tgtEl>
                                          <p:spTgt spid="46"/>
                                        </p:tgtEl>
                                        <p:attrNameLst>
                                          <p:attrName>style.visibility</p:attrName>
                                        </p:attrNameLst>
                                      </p:cBhvr>
                                      <p:to>
                                        <p:strVal val="visible"/>
                                      </p:to>
                                    </p:set>
                                    <p:animEffect transition="in" filter="fade">
                                      <p:cBhvr>
                                        <p:cTn id="94" dur="500"/>
                                        <p:tgtEl>
                                          <p:spTgt spid="46"/>
                                        </p:tgtEl>
                                      </p:cBhvr>
                                    </p:animEffect>
                                  </p:childTnLst>
                                </p:cTn>
                              </p:par>
                            </p:childTnLst>
                          </p:cTn>
                        </p:par>
                        <p:par>
                          <p:cTn id="95" fill="hold">
                            <p:stCondLst>
                              <p:cond delay="1000"/>
                            </p:stCondLst>
                            <p:childTnLst>
                              <p:par>
                                <p:cTn id="96" presetID="10" presetClass="entr" presetSubtype="0" fill="hold" grpId="0" nodeType="afterEffect">
                                  <p:stCondLst>
                                    <p:cond delay="0"/>
                                  </p:stCondLst>
                                  <p:childTnLst>
                                    <p:set>
                                      <p:cBhvr>
                                        <p:cTn id="97" dur="1" fill="hold">
                                          <p:stCondLst>
                                            <p:cond delay="0"/>
                                          </p:stCondLst>
                                        </p:cTn>
                                        <p:tgtEl>
                                          <p:spTgt spid="44"/>
                                        </p:tgtEl>
                                        <p:attrNameLst>
                                          <p:attrName>style.visibility</p:attrName>
                                        </p:attrNameLst>
                                      </p:cBhvr>
                                      <p:to>
                                        <p:strVal val="visible"/>
                                      </p:to>
                                    </p:set>
                                    <p:animEffect transition="in" filter="fade">
                                      <p:cBhvr>
                                        <p:cTn id="98" dur="500"/>
                                        <p:tgtEl>
                                          <p:spTgt spid="44"/>
                                        </p:tgtEl>
                                      </p:cBhvr>
                                    </p:animEffect>
                                  </p:childTnLst>
                                </p:cTn>
                              </p:par>
                            </p:childTnLst>
                          </p:cTn>
                        </p:par>
                        <p:par>
                          <p:cTn id="99" fill="hold">
                            <p:stCondLst>
                              <p:cond delay="1500"/>
                            </p:stCondLst>
                            <p:childTnLst>
                              <p:par>
                                <p:cTn id="100" presetID="10" presetClass="entr" presetSubtype="0" fill="hold" grpId="0" nodeType="after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childTnLst>
                          </p:cTn>
                        </p:par>
                        <p:par>
                          <p:cTn id="103" fill="hold">
                            <p:stCondLst>
                              <p:cond delay="2000"/>
                            </p:stCondLst>
                            <p:childTnLst>
                              <p:par>
                                <p:cTn id="104" presetID="21" presetClass="entr" presetSubtype="1" fill="hold" grpId="0" nodeType="afterEffect">
                                  <p:stCondLst>
                                    <p:cond delay="0"/>
                                  </p:stCondLst>
                                  <p:childTnLst>
                                    <p:set>
                                      <p:cBhvr>
                                        <p:cTn id="105" dur="1" fill="hold">
                                          <p:stCondLst>
                                            <p:cond delay="0"/>
                                          </p:stCondLst>
                                        </p:cTn>
                                        <p:tgtEl>
                                          <p:spTgt spid="39"/>
                                        </p:tgtEl>
                                        <p:attrNameLst>
                                          <p:attrName>style.visibility</p:attrName>
                                        </p:attrNameLst>
                                      </p:cBhvr>
                                      <p:to>
                                        <p:strVal val="visible"/>
                                      </p:to>
                                    </p:set>
                                    <p:animEffect transition="in" filter="wheel(1)">
                                      <p:cBhvr>
                                        <p:cTn id="106" dur="2000"/>
                                        <p:tgtEl>
                                          <p:spTgt spid="39"/>
                                        </p:tgtEl>
                                      </p:cBhvr>
                                    </p:animEffect>
                                  </p:childTnLst>
                                </p:cTn>
                              </p:par>
                            </p:childTnLst>
                          </p:cTn>
                        </p:par>
                        <p:par>
                          <p:cTn id="107" fill="hold">
                            <p:stCondLst>
                              <p:cond delay="4000"/>
                            </p:stCondLst>
                            <p:childTnLst>
                              <p:par>
                                <p:cTn id="108" presetID="21" presetClass="entr" presetSubtype="1" fill="hold" grpId="0" nodeType="afterEffect">
                                  <p:stCondLst>
                                    <p:cond delay="0"/>
                                  </p:stCondLst>
                                  <p:childTnLst>
                                    <p:set>
                                      <p:cBhvr>
                                        <p:cTn id="109" dur="1" fill="hold">
                                          <p:stCondLst>
                                            <p:cond delay="0"/>
                                          </p:stCondLst>
                                        </p:cTn>
                                        <p:tgtEl>
                                          <p:spTgt spid="58"/>
                                        </p:tgtEl>
                                        <p:attrNameLst>
                                          <p:attrName>style.visibility</p:attrName>
                                        </p:attrNameLst>
                                      </p:cBhvr>
                                      <p:to>
                                        <p:strVal val="visible"/>
                                      </p:to>
                                    </p:set>
                                    <p:animEffect transition="in" filter="wheel(1)">
                                      <p:cBhvr>
                                        <p:cTn id="110" dur="2000"/>
                                        <p:tgtEl>
                                          <p:spTgt spid="58"/>
                                        </p:tgtEl>
                                      </p:cBhvr>
                                    </p:animEffect>
                                  </p:childTnLst>
                                </p:cTn>
                              </p:par>
                            </p:childTnLst>
                          </p:cTn>
                        </p:par>
                        <p:par>
                          <p:cTn id="111" fill="hold">
                            <p:stCondLst>
                              <p:cond delay="6000"/>
                            </p:stCondLst>
                            <p:childTnLst>
                              <p:par>
                                <p:cTn id="112" presetID="10" presetClass="entr" presetSubtype="0" fill="hold" grpId="0" nodeType="afterEffect">
                                  <p:stCondLst>
                                    <p:cond delay="0"/>
                                  </p:stCondLst>
                                  <p:childTnLst>
                                    <p:set>
                                      <p:cBhvr>
                                        <p:cTn id="113" dur="1" fill="hold">
                                          <p:stCondLst>
                                            <p:cond delay="0"/>
                                          </p:stCondLst>
                                        </p:cTn>
                                        <p:tgtEl>
                                          <p:spTgt spid="52"/>
                                        </p:tgtEl>
                                        <p:attrNameLst>
                                          <p:attrName>style.visibility</p:attrName>
                                        </p:attrNameLst>
                                      </p:cBhvr>
                                      <p:to>
                                        <p:strVal val="visible"/>
                                      </p:to>
                                    </p:set>
                                    <p:animEffect transition="in" filter="fade">
                                      <p:cBhvr>
                                        <p:cTn id="114" dur="500"/>
                                        <p:tgtEl>
                                          <p:spTgt spid="52"/>
                                        </p:tgtEl>
                                      </p:cBhvr>
                                    </p:animEffect>
                                  </p:childTnLst>
                                </p:cTn>
                              </p:par>
                            </p:childTnLst>
                          </p:cTn>
                        </p:par>
                        <p:par>
                          <p:cTn id="115" fill="hold">
                            <p:stCondLst>
                              <p:cond delay="6500"/>
                            </p:stCondLst>
                            <p:childTnLst>
                              <p:par>
                                <p:cTn id="116" presetID="10" presetClass="entr" presetSubtype="0" fill="hold" grpId="0" nodeType="afterEffect">
                                  <p:stCondLst>
                                    <p:cond delay="0"/>
                                  </p:stCondLst>
                                  <p:childTnLst>
                                    <p:set>
                                      <p:cBhvr>
                                        <p:cTn id="117" dur="1" fill="hold">
                                          <p:stCondLst>
                                            <p:cond delay="0"/>
                                          </p:stCondLst>
                                        </p:cTn>
                                        <p:tgtEl>
                                          <p:spTgt spid="55"/>
                                        </p:tgtEl>
                                        <p:attrNameLst>
                                          <p:attrName>style.visibility</p:attrName>
                                        </p:attrNameLst>
                                      </p:cBhvr>
                                      <p:to>
                                        <p:strVal val="visible"/>
                                      </p:to>
                                    </p:set>
                                    <p:animEffect transition="in" filter="fade">
                                      <p:cBhvr>
                                        <p:cTn id="118" dur="500"/>
                                        <p:tgtEl>
                                          <p:spTgt spid="55"/>
                                        </p:tgtEl>
                                      </p:cBhvr>
                                    </p:animEffect>
                                  </p:childTnLst>
                                </p:cTn>
                              </p:par>
                            </p:childTnLst>
                          </p:cTn>
                        </p:par>
                        <p:par>
                          <p:cTn id="119" fill="hold">
                            <p:stCondLst>
                              <p:cond delay="7000"/>
                            </p:stCondLst>
                            <p:childTnLst>
                              <p:par>
                                <p:cTn id="120" presetID="10" presetClass="entr" presetSubtype="0" fill="hold" grpId="0" nodeType="afterEffect">
                                  <p:stCondLst>
                                    <p:cond delay="0"/>
                                  </p:stCondLst>
                                  <p:childTnLst>
                                    <p:set>
                                      <p:cBhvr>
                                        <p:cTn id="121" dur="1" fill="hold">
                                          <p:stCondLst>
                                            <p:cond delay="0"/>
                                          </p:stCondLst>
                                        </p:cTn>
                                        <p:tgtEl>
                                          <p:spTgt spid="56"/>
                                        </p:tgtEl>
                                        <p:attrNameLst>
                                          <p:attrName>style.visibility</p:attrName>
                                        </p:attrNameLst>
                                      </p:cBhvr>
                                      <p:to>
                                        <p:strVal val="visible"/>
                                      </p:to>
                                    </p:set>
                                    <p:animEffect transition="in" filter="fade">
                                      <p:cBhvr>
                                        <p:cTn id="122" dur="500"/>
                                        <p:tgtEl>
                                          <p:spTgt spid="56"/>
                                        </p:tgtEl>
                                      </p:cBhvr>
                                    </p:animEffect>
                                  </p:childTnLst>
                                </p:cTn>
                              </p:par>
                            </p:childTnLst>
                          </p:cTn>
                        </p:par>
                        <p:par>
                          <p:cTn id="123" fill="hold">
                            <p:stCondLst>
                              <p:cond delay="7500"/>
                            </p:stCondLst>
                            <p:childTnLst>
                              <p:par>
                                <p:cTn id="124" presetID="10" presetClass="entr" presetSubtype="0" fill="hold" grpId="0" nodeType="afterEffect">
                                  <p:stCondLst>
                                    <p:cond delay="0"/>
                                  </p:stCondLst>
                                  <p:childTnLst>
                                    <p:set>
                                      <p:cBhvr>
                                        <p:cTn id="125" dur="1" fill="hold">
                                          <p:stCondLst>
                                            <p:cond delay="0"/>
                                          </p:stCondLst>
                                        </p:cTn>
                                        <p:tgtEl>
                                          <p:spTgt spid="53"/>
                                        </p:tgtEl>
                                        <p:attrNameLst>
                                          <p:attrName>style.visibility</p:attrName>
                                        </p:attrNameLst>
                                      </p:cBhvr>
                                      <p:to>
                                        <p:strVal val="visible"/>
                                      </p:to>
                                    </p:set>
                                    <p:animEffect transition="in" filter="fade">
                                      <p:cBhvr>
                                        <p:cTn id="126"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50" grpId="0" animBg="1"/>
      <p:bldP spid="51" grpId="0" animBg="1"/>
      <p:bldP spid="54" grpId="0"/>
      <p:bldP spid="13" grpId="0" animBg="1"/>
      <p:bldP spid="59" grpId="0" animBg="1"/>
      <p:bldP spid="60" grpId="0"/>
      <p:bldP spid="61" grpId="0"/>
      <p:bldP spid="40" grpId="0" animBg="1"/>
      <p:bldP spid="18" grpId="0" build="p"/>
      <p:bldP spid="30" grpId="0"/>
      <p:bldP spid="34" grpId="0" animBg="1"/>
      <p:bldP spid="32" grpId="0" animBg="1"/>
      <p:bldP spid="36" grpId="0"/>
      <p:bldP spid="37" grpId="0"/>
      <p:bldP spid="39" grpId="0" animBg="1"/>
      <p:bldP spid="44" grpId="0" animBg="1"/>
      <p:bldP spid="46" grpId="0"/>
      <p:bldP spid="52" grpId="0" animBg="1"/>
      <p:bldP spid="53" grpId="0" animBg="1"/>
      <p:bldP spid="55" grpId="0"/>
      <p:bldP spid="56" grpId="0"/>
      <p:bldP spid="58" grpId="0" animBg="1"/>
      <p:bldP spid="45" grpId="0" animBg="1"/>
      <p:bldP spid="64" grpId="0"/>
      <p:bldP spid="6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Générateur équivalent de </a:t>
            </a:r>
            <a:r>
              <a:rPr lang="fr-FR" dirty="0" smtClean="0"/>
              <a:t>Norton</a:t>
            </a:r>
            <a:endParaRPr lang="fr-FR" dirty="0"/>
          </a:p>
        </p:txBody>
      </p:sp>
      <mc:AlternateContent xmlns:mc="http://schemas.openxmlformats.org/markup-compatibility/2006">
        <mc:Choice xmlns:a14="http://schemas.microsoft.com/office/drawing/2010/main" Requires="a14">
          <p:sp>
            <p:nvSpPr>
              <p:cNvPr id="63" name="Espace réservé du contenu 2"/>
              <p:cNvSpPr txBox="1">
                <a:spLocks/>
              </p:cNvSpPr>
              <p:nvPr>
                <p:custDataLst>
                  <p:tags r:id="rId2"/>
                </p:custDataLst>
              </p:nvPr>
            </p:nvSpPr>
            <p:spPr>
              <a:xfrm>
                <a:off x="6804248" y="4104499"/>
                <a:ext cx="2335620"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N </a:t>
                </a:r>
                <a:r>
                  <a:rPr lang="fr-FR" sz="2000" dirty="0" smtClean="0"/>
                  <a:t>=</a:t>
                </a:r>
                <a:r>
                  <a:rPr lang="fr-FR" sz="3600" dirty="0" smtClean="0"/>
                  <a:t> </a:t>
                </a:r>
                <a14:m>
                  <m:oMath xmlns:m="http://schemas.openxmlformats.org/officeDocument/2006/math">
                    <m:f>
                      <m:fPr>
                        <m:ctrlPr>
                          <a:rPr lang="fr-FR" i="1">
                            <a:latin typeface="Cambria Math"/>
                          </a:rPr>
                        </m:ctrlPr>
                      </m:fPr>
                      <m:num>
                        <m:r>
                          <a:rPr lang="fr-FR" b="1" i="1" smtClean="0">
                            <a:latin typeface="Cambria Math"/>
                          </a:rPr>
                          <m:t>𝑹</m:t>
                        </m:r>
                        <m:r>
                          <a:rPr lang="fr-FR" i="1" baseline="-25000">
                            <a:latin typeface="Cambria Math"/>
                          </a:rPr>
                          <m:t>𝟏</m:t>
                        </m:r>
                        <m:r>
                          <a:rPr lang="fr-FR" b="1" i="1" baseline="-25000" smtClean="0">
                            <a:latin typeface="Cambria Math"/>
                          </a:rPr>
                          <m:t>𝟑</m:t>
                        </m:r>
                        <m:r>
                          <a:rPr lang="fr-FR" b="1" i="1" smtClean="0">
                            <a:latin typeface="Cambria Math"/>
                          </a:rPr>
                          <m:t>  </m:t>
                        </m:r>
                        <m:r>
                          <a:rPr lang="fr-FR" b="1" i="1" smtClean="0">
                            <a:latin typeface="Cambria Math"/>
                          </a:rPr>
                          <m:t>𝑹</m:t>
                        </m:r>
                        <m:r>
                          <a:rPr lang="fr-FR" b="1" i="1" baseline="-25000" smtClean="0">
                            <a:latin typeface="Cambria Math"/>
                          </a:rPr>
                          <m:t>𝟐𝟒</m:t>
                        </m:r>
                      </m:num>
                      <m:den>
                        <m:r>
                          <a:rPr lang="fr-FR" i="1">
                            <a:latin typeface="Cambria Math"/>
                          </a:rPr>
                          <m:t>(</m:t>
                        </m:r>
                        <m:r>
                          <a:rPr lang="fr-FR" i="1">
                            <a:latin typeface="Cambria Math"/>
                          </a:rPr>
                          <m:t>𝑹</m:t>
                        </m:r>
                        <m:r>
                          <a:rPr lang="fr-FR" i="1" baseline="-25000">
                            <a:latin typeface="Cambria Math"/>
                          </a:rPr>
                          <m:t>𝟏</m:t>
                        </m:r>
                        <m:r>
                          <a:rPr lang="fr-FR" b="1" i="1" baseline="-25000" smtClean="0">
                            <a:latin typeface="Cambria Math"/>
                          </a:rPr>
                          <m:t>𝟑</m:t>
                        </m:r>
                        <m:r>
                          <a:rPr lang="fr-FR" i="1">
                            <a:latin typeface="Cambria Math"/>
                          </a:rPr>
                          <m:t>+</m:t>
                        </m:r>
                        <m:r>
                          <a:rPr lang="fr-FR" i="1">
                            <a:latin typeface="Cambria Math"/>
                          </a:rPr>
                          <m:t>𝑹</m:t>
                        </m:r>
                        <m:r>
                          <a:rPr lang="fr-FR" i="1" baseline="-25000">
                            <a:latin typeface="Cambria Math"/>
                          </a:rPr>
                          <m:t>𝟐</m:t>
                        </m:r>
                        <m:r>
                          <a:rPr lang="fr-FR" b="1" i="1" baseline="-25000" smtClean="0">
                            <a:latin typeface="Cambria Math"/>
                          </a:rPr>
                          <m:t>𝟒</m:t>
                        </m:r>
                        <m:r>
                          <a:rPr lang="fr-FR" i="1">
                            <a:latin typeface="Cambria Math"/>
                          </a:rPr>
                          <m:t>)</m:t>
                        </m:r>
                      </m:den>
                    </m:f>
                  </m:oMath>
                </a14:m>
                <a:endParaRPr lang="fr-FR" dirty="0" smtClean="0"/>
              </a:p>
            </p:txBody>
          </p:sp>
        </mc:Choice>
        <mc:Fallback>
          <p:sp>
            <p:nvSpPr>
              <p:cNvPr id="63" name="Espace réservé du contenu 2"/>
              <p:cNvSpPr txBox="1">
                <a:spLocks noRot="1" noChangeAspect="1" noMove="1" noResize="1" noEditPoints="1" noAdjustHandles="1" noChangeArrowheads="1" noChangeShapeType="1" noTextEdit="1"/>
              </p:cNvSpPr>
              <p:nvPr>
                <p:custDataLst>
                  <p:tags r:id="rId2"/>
                </p:custDataLst>
              </p:nvPr>
            </p:nvSpPr>
            <p:spPr>
              <a:xfrm>
                <a:off x="6804248" y="4104499"/>
                <a:ext cx="2335620" cy="999957"/>
              </a:xfrm>
              <a:prstGeom prst="rect">
                <a:avLst/>
              </a:prstGeom>
              <a:blipFill rotWithShape="1">
                <a:blip r:embed="rId2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31" name="Espace réservé du contenu 2"/>
              <p:cNvSpPr txBox="1">
                <a:spLocks/>
              </p:cNvSpPr>
              <p:nvPr>
                <p:custDataLst>
                  <p:tags r:id="rId3"/>
                </p:custDataLst>
              </p:nvPr>
            </p:nvSpPr>
            <p:spPr>
              <a:xfrm>
                <a:off x="7308304" y="2832094"/>
                <a:ext cx="1656184" cy="97809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I</a:t>
                </a:r>
                <a:r>
                  <a:rPr lang="fr-FR" sz="2000" baseline="-25000" dirty="0" smtClean="0"/>
                  <a:t>N </a:t>
                </a:r>
                <a:r>
                  <a:rPr lang="fr-FR" sz="2000" dirty="0" smtClean="0"/>
                  <a:t>=</a:t>
                </a:r>
                <a:r>
                  <a:rPr lang="fr-FR" sz="3600" dirty="0" smtClean="0"/>
                  <a:t> </a:t>
                </a:r>
                <a14:m>
                  <m:oMath xmlns:m="http://schemas.openxmlformats.org/officeDocument/2006/math">
                    <m:f>
                      <m:fPr>
                        <m:ctrlPr>
                          <a:rPr lang="fr-FR" i="1">
                            <a:latin typeface="Cambria Math"/>
                          </a:rPr>
                        </m:ctrlPr>
                      </m:fPr>
                      <m:num>
                        <m:r>
                          <a:rPr lang="fr-FR" i="1">
                            <a:latin typeface="Cambria Math"/>
                          </a:rPr>
                          <m:t>𝑬</m:t>
                        </m:r>
                        <m:r>
                          <a:rPr lang="fr-FR" i="1" baseline="-25000">
                            <a:latin typeface="Cambria Math"/>
                          </a:rPr>
                          <m:t>𝟏</m:t>
                        </m:r>
                        <m:r>
                          <a:rPr lang="fr-FR" b="1" i="1" smtClean="0">
                            <a:latin typeface="Cambria Math"/>
                          </a:rPr>
                          <m:t>  </m:t>
                        </m:r>
                      </m:num>
                      <m:den>
                        <m:r>
                          <a:rPr lang="fr-FR" i="1">
                            <a:latin typeface="Cambria Math"/>
                          </a:rPr>
                          <m:t>𝑹</m:t>
                        </m:r>
                        <m:r>
                          <a:rPr lang="fr-FR" i="1" baseline="-25000">
                            <a:latin typeface="Cambria Math"/>
                          </a:rPr>
                          <m:t>𝟏</m:t>
                        </m:r>
                        <m:r>
                          <a:rPr lang="fr-FR" b="1" i="1" baseline="-25000" smtClean="0">
                            <a:latin typeface="Cambria Math"/>
                          </a:rPr>
                          <m:t>𝟑</m:t>
                        </m:r>
                      </m:den>
                    </m:f>
                  </m:oMath>
                </a14:m>
                <a:endParaRPr lang="fr-FR" dirty="0" smtClean="0"/>
              </a:p>
            </p:txBody>
          </p:sp>
        </mc:Choice>
        <mc:Fallback>
          <p:sp>
            <p:nvSpPr>
              <p:cNvPr id="31" name="Espace réservé du contenu 2"/>
              <p:cNvSpPr txBox="1">
                <a:spLocks noRot="1" noChangeAspect="1" noMove="1" noResize="1" noEditPoints="1" noAdjustHandles="1" noChangeArrowheads="1" noChangeShapeType="1" noTextEdit="1"/>
              </p:cNvSpPr>
              <p:nvPr>
                <p:custDataLst>
                  <p:tags r:id="rId3"/>
                </p:custDataLst>
              </p:nvPr>
            </p:nvSpPr>
            <p:spPr>
              <a:xfrm>
                <a:off x="7308304" y="2832094"/>
                <a:ext cx="1656184" cy="978094"/>
              </a:xfrm>
              <a:prstGeom prst="rect">
                <a:avLst/>
              </a:prstGeom>
              <a:blipFill rotWithShape="1">
                <a:blip r:embed="rId2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3" name="Flèche droite 2"/>
          <p:cNvSpPr/>
          <p:nvPr>
            <p:custDataLst>
              <p:tags r:id="rId4"/>
            </p:custDataLst>
          </p:nvPr>
        </p:nvSpPr>
        <p:spPr>
          <a:xfrm>
            <a:off x="2267744" y="3143522"/>
            <a:ext cx="3024336" cy="1941662"/>
          </a:xfrm>
          <a:prstGeom prst="rightArrow">
            <a:avLst/>
          </a:prstGeom>
          <a:gradFill>
            <a:gsLst>
              <a:gs pos="0">
                <a:schemeClr val="bg2">
                  <a:lumMod val="50000"/>
                </a:schemeClr>
              </a:gs>
              <a:gs pos="50000">
                <a:schemeClr val="bg2">
                  <a:lumMod val="10000"/>
                </a:schemeClr>
              </a:gs>
              <a:gs pos="100000">
                <a:schemeClr val="bg2">
                  <a:lumMod val="50000"/>
                </a:schemeClr>
              </a:gs>
            </a:gsLst>
            <a:lin ang="5400000" scaled="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Circuit équivalent de Norton</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32" name="Rectangle 72"/>
          <p:cNvSpPr/>
          <p:nvPr>
            <p:custDataLst>
              <p:tags r:id="rId5"/>
            </p:custDataLst>
          </p:nvPr>
        </p:nvSpPr>
        <p:spPr>
          <a:xfrm rot="5400000" flipV="1">
            <a:off x="-122839" y="3489624"/>
            <a:ext cx="2541065" cy="9950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3" name="Groupe 32"/>
          <p:cNvGrpSpPr/>
          <p:nvPr>
            <p:custDataLst>
              <p:tags r:id="rId6"/>
            </p:custDataLst>
          </p:nvPr>
        </p:nvGrpSpPr>
        <p:grpSpPr>
          <a:xfrm>
            <a:off x="350909" y="4382301"/>
            <a:ext cx="597234" cy="597234"/>
            <a:chOff x="6400473" y="5085184"/>
            <a:chExt cx="597234" cy="597234"/>
          </a:xfrm>
        </p:grpSpPr>
        <p:sp>
          <p:nvSpPr>
            <p:cNvPr id="34" name="Ellipse 3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a:stCxn id="34" idx="4"/>
              <a:endCxn id="3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37" name="Rectangle 36"/>
          <p:cNvSpPr/>
          <p:nvPr>
            <p:custDataLst>
              <p:tags r:id="rId7"/>
            </p:custDataLst>
          </p:nvPr>
        </p:nvSpPr>
        <p:spPr>
          <a:xfrm>
            <a:off x="350909" y="2966943"/>
            <a:ext cx="597234" cy="910339"/>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13</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8" name="Rectangle 37"/>
          <p:cNvSpPr/>
          <p:nvPr>
            <p:custDataLst>
              <p:tags r:id="rId8"/>
            </p:custDataLst>
          </p:nvPr>
        </p:nvSpPr>
        <p:spPr>
          <a:xfrm>
            <a:off x="35496" y="399845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9" name="Ellipse 38"/>
          <p:cNvSpPr/>
          <p:nvPr>
            <p:custDataLst>
              <p:tags r:id="rId9"/>
            </p:custDataLst>
          </p:nvPr>
        </p:nvSpPr>
        <p:spPr>
          <a:xfrm>
            <a:off x="1985312" y="263285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custDataLst>
              <p:tags r:id="rId10"/>
            </p:custDataLst>
          </p:nvPr>
        </p:nvSpPr>
        <p:spPr>
          <a:xfrm>
            <a:off x="1985943" y="5134021"/>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custDataLst>
              <p:tags r:id="rId11"/>
            </p:custDataLst>
          </p:nvPr>
        </p:nvSpPr>
        <p:spPr>
          <a:xfrm>
            <a:off x="2051720" y="49411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Rectangle 72"/>
          <p:cNvSpPr/>
          <p:nvPr>
            <p:custDataLst>
              <p:tags r:id="rId12"/>
            </p:custDataLst>
          </p:nvPr>
        </p:nvSpPr>
        <p:spPr>
          <a:xfrm rot="5400000" flipV="1">
            <a:off x="639785" y="3722007"/>
            <a:ext cx="2518411" cy="50758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4" name="Rectangle 43"/>
          <p:cNvSpPr/>
          <p:nvPr>
            <p:custDataLst>
              <p:tags r:id="rId13"/>
            </p:custDataLst>
          </p:nvPr>
        </p:nvSpPr>
        <p:spPr>
          <a:xfrm>
            <a:off x="1389605" y="3266519"/>
            <a:ext cx="547156" cy="1073965"/>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24</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Espace réservé du contenu 2"/>
          <p:cNvSpPr txBox="1">
            <a:spLocks/>
          </p:cNvSpPr>
          <p:nvPr>
            <p:custDataLst>
              <p:tags r:id="rId14"/>
            </p:custDataLst>
          </p:nvPr>
        </p:nvSpPr>
        <p:spPr>
          <a:xfrm>
            <a:off x="-19929" y="1340768"/>
            <a:ext cx="9128433"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Application: retrouvez les caractéristiques du générateur équivalent vu entre les points A et B du circuit ci-dessous.</a:t>
            </a:r>
          </a:p>
          <a:p>
            <a:pPr marL="0" indent="0" algn="ctr">
              <a:buNone/>
            </a:pPr>
            <a:r>
              <a:rPr lang="fr-FR" sz="1900" dirty="0" smtClean="0"/>
              <a:t>Avec R</a:t>
            </a:r>
            <a:r>
              <a:rPr lang="fr-FR" sz="1900" baseline="-25000" dirty="0" smtClean="0"/>
              <a:t>1</a:t>
            </a:r>
            <a:r>
              <a:rPr lang="fr-FR" sz="1900" dirty="0" smtClean="0"/>
              <a:t>=50 </a:t>
            </a:r>
            <a:r>
              <a:rPr lang="fr-FR" sz="1900" dirty="0" smtClean="0">
                <a:sym typeface="Symbol"/>
              </a:rPr>
              <a:t> ; </a:t>
            </a:r>
            <a:r>
              <a:rPr lang="fr-FR" sz="1900" dirty="0" smtClean="0"/>
              <a:t>R</a:t>
            </a:r>
            <a:r>
              <a:rPr lang="fr-FR" sz="1900" baseline="-25000" dirty="0" smtClean="0"/>
              <a:t>2</a:t>
            </a:r>
            <a:r>
              <a:rPr lang="fr-FR" sz="1900" dirty="0" smtClean="0"/>
              <a:t>=100 </a:t>
            </a:r>
            <a:r>
              <a:rPr lang="fr-FR" sz="1900" dirty="0">
                <a:sym typeface="Symbol"/>
              </a:rPr>
              <a:t> </a:t>
            </a:r>
            <a:r>
              <a:rPr lang="fr-FR" sz="1900" dirty="0" smtClean="0">
                <a:sym typeface="Symbol"/>
              </a:rPr>
              <a:t>;</a:t>
            </a:r>
            <a:r>
              <a:rPr lang="fr-FR" sz="1900" dirty="0"/>
              <a:t> </a:t>
            </a:r>
            <a:r>
              <a:rPr lang="fr-FR" sz="1900" dirty="0" smtClean="0"/>
              <a:t>R</a:t>
            </a:r>
            <a:r>
              <a:rPr lang="fr-FR" sz="1900" baseline="-25000" dirty="0" smtClean="0"/>
              <a:t>3</a:t>
            </a:r>
            <a:r>
              <a:rPr lang="fr-FR" sz="1900" dirty="0" smtClean="0"/>
              <a:t>=150 </a:t>
            </a:r>
            <a:r>
              <a:rPr lang="fr-FR" sz="1900" dirty="0">
                <a:sym typeface="Symbol"/>
              </a:rPr>
              <a:t> </a:t>
            </a:r>
            <a:r>
              <a:rPr lang="fr-FR" sz="1900" dirty="0" smtClean="0">
                <a:sym typeface="Symbol"/>
              </a:rPr>
              <a:t>; </a:t>
            </a:r>
            <a:r>
              <a:rPr lang="fr-FR" sz="1900" dirty="0" smtClean="0"/>
              <a:t>R</a:t>
            </a:r>
            <a:r>
              <a:rPr lang="fr-FR" sz="1900" baseline="-25000" dirty="0" smtClean="0"/>
              <a:t>4</a:t>
            </a:r>
            <a:r>
              <a:rPr lang="fr-FR" sz="1900" dirty="0" smtClean="0"/>
              <a:t>=200 </a:t>
            </a:r>
            <a:r>
              <a:rPr lang="fr-FR" sz="1900" dirty="0">
                <a:sym typeface="Symbol"/>
              </a:rPr>
              <a:t> ;</a:t>
            </a:r>
            <a:r>
              <a:rPr lang="fr-FR" sz="1900" dirty="0" smtClean="0">
                <a:sym typeface="Symbol"/>
              </a:rPr>
              <a:t> </a:t>
            </a:r>
            <a:r>
              <a:rPr lang="fr-FR" sz="1900" dirty="0" smtClean="0"/>
              <a:t>E</a:t>
            </a:r>
            <a:r>
              <a:rPr lang="fr-FR" sz="1900" baseline="-25000" dirty="0" smtClean="0"/>
              <a:t>1</a:t>
            </a:r>
            <a:r>
              <a:rPr lang="fr-FR" sz="1900" dirty="0" smtClean="0"/>
              <a:t>=50 </a:t>
            </a:r>
            <a:r>
              <a:rPr lang="fr-FR" sz="1900" dirty="0" smtClean="0">
                <a:sym typeface="Symbol"/>
              </a:rPr>
              <a:t>V </a:t>
            </a:r>
            <a:endParaRPr lang="fr-FR" sz="1900" dirty="0"/>
          </a:p>
        </p:txBody>
      </p:sp>
      <mc:AlternateContent xmlns:mc="http://schemas.openxmlformats.org/markup-compatibility/2006">
        <mc:Choice xmlns:a14="http://schemas.microsoft.com/office/drawing/2010/main" Requires="a14">
          <p:sp>
            <p:nvSpPr>
              <p:cNvPr id="46" name="Espace réservé du contenu 2"/>
              <p:cNvSpPr txBox="1">
                <a:spLocks/>
              </p:cNvSpPr>
              <p:nvPr>
                <p:custDataLst>
                  <p:tags r:id="rId15"/>
                </p:custDataLst>
              </p:nvPr>
            </p:nvSpPr>
            <p:spPr>
              <a:xfrm>
                <a:off x="251520" y="5813419"/>
                <a:ext cx="3899696"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N </a:t>
                </a:r>
                <a:r>
                  <a:rPr lang="fr-FR" sz="2000" dirty="0" smtClean="0"/>
                  <a:t>=</a:t>
                </a:r>
                <a14:m>
                  <m:oMath xmlns:m="http://schemas.openxmlformats.org/officeDocument/2006/math">
                    <m:f>
                      <m:fPr>
                        <m:ctrlPr>
                          <a:rPr lang="fr-FR" i="1">
                            <a:latin typeface="Cambria Math"/>
                          </a:rPr>
                        </m:ctrlPr>
                      </m:fPr>
                      <m:num>
                        <m:r>
                          <a:rPr lang="fr-FR" i="1">
                            <a:latin typeface="Cambria Math"/>
                          </a:rPr>
                          <m:t>𝟐𝟎𝟎</m:t>
                        </m:r>
                        <m:r>
                          <a:rPr lang="fr-FR" i="1">
                            <a:latin typeface="Cambria Math"/>
                          </a:rPr>
                          <m:t> .   </m:t>
                        </m:r>
                        <m:r>
                          <a:rPr lang="fr-FR" i="1">
                            <a:latin typeface="Cambria Math"/>
                          </a:rPr>
                          <m:t>𝟔𝟔</m:t>
                        </m:r>
                        <m:r>
                          <a:rPr lang="fr-FR" i="1">
                            <a:latin typeface="Cambria Math"/>
                          </a:rPr>
                          <m:t>,</m:t>
                        </m:r>
                        <m:r>
                          <a:rPr lang="fr-FR" i="1">
                            <a:latin typeface="Cambria Math"/>
                          </a:rPr>
                          <m:t>𝟕</m:t>
                        </m:r>
                      </m:num>
                      <m:den>
                        <m:r>
                          <a:rPr lang="fr-FR" i="1">
                            <a:latin typeface="Cambria Math"/>
                          </a:rPr>
                          <m:t>(</m:t>
                        </m:r>
                        <m:r>
                          <a:rPr lang="fr-FR" i="1">
                            <a:latin typeface="Cambria Math"/>
                          </a:rPr>
                          <m:t>𝟐𝟎𝟎</m:t>
                        </m:r>
                        <m:r>
                          <a:rPr lang="fr-FR" i="1">
                            <a:latin typeface="Cambria Math"/>
                          </a:rPr>
                          <m:t>+</m:t>
                        </m:r>
                        <m:r>
                          <a:rPr lang="fr-FR" i="1">
                            <a:latin typeface="Cambria Math"/>
                          </a:rPr>
                          <m:t>𝟔𝟔</m:t>
                        </m:r>
                        <m:r>
                          <a:rPr lang="fr-FR" i="1">
                            <a:latin typeface="Cambria Math"/>
                          </a:rPr>
                          <m:t>,</m:t>
                        </m:r>
                        <m:r>
                          <a:rPr lang="fr-FR" i="1">
                            <a:latin typeface="Cambria Math"/>
                          </a:rPr>
                          <m:t>𝟕</m:t>
                        </m:r>
                        <m:r>
                          <a:rPr lang="fr-FR" i="1">
                            <a:latin typeface="Cambria Math"/>
                          </a:rPr>
                          <m:t>)</m:t>
                        </m:r>
                      </m:den>
                    </m:f>
                  </m:oMath>
                </a14:m>
                <a:r>
                  <a:rPr lang="fr-FR" sz="2000" dirty="0" smtClean="0"/>
                  <a:t> = 50 </a:t>
                </a:r>
                <a:r>
                  <a:rPr lang="fr-FR" sz="2000" dirty="0">
                    <a:sym typeface="Symbol"/>
                  </a:rPr>
                  <a:t> </a:t>
                </a:r>
                <a:endParaRPr lang="fr-FR" sz="2000" dirty="0" smtClean="0">
                  <a:sym typeface="Symbol"/>
                </a:endParaRPr>
              </a:p>
            </p:txBody>
          </p:sp>
        </mc:Choice>
        <mc:Fallback>
          <p:sp>
            <p:nvSpPr>
              <p:cNvPr id="46" name="Espace réservé du contenu 2"/>
              <p:cNvSpPr txBox="1">
                <a:spLocks noRot="1" noChangeAspect="1" noMove="1" noResize="1" noEditPoints="1" noAdjustHandles="1" noChangeArrowheads="1" noChangeShapeType="1" noTextEdit="1"/>
              </p:cNvSpPr>
              <p:nvPr>
                <p:custDataLst>
                  <p:tags r:id="rId15"/>
                </p:custDataLst>
              </p:nvPr>
            </p:nvSpPr>
            <p:spPr>
              <a:xfrm>
                <a:off x="251520" y="5813419"/>
                <a:ext cx="3899696" cy="999957"/>
              </a:xfrm>
              <a:prstGeom prst="rect">
                <a:avLst/>
              </a:prstGeom>
              <a:blipFill rotWithShape="1">
                <a:blip r:embed="rId30"/>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52" name="Espace réservé du contenu 2"/>
              <p:cNvSpPr txBox="1">
                <a:spLocks/>
              </p:cNvSpPr>
              <p:nvPr>
                <p:custDataLst>
                  <p:tags r:id="rId16"/>
                </p:custDataLst>
              </p:nvPr>
            </p:nvSpPr>
            <p:spPr>
              <a:xfrm>
                <a:off x="4834650" y="5835282"/>
                <a:ext cx="4032448" cy="97809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I</a:t>
                </a:r>
                <a:r>
                  <a:rPr lang="fr-FR" sz="2000" baseline="-25000" dirty="0" smtClean="0"/>
                  <a:t>N </a:t>
                </a:r>
                <a:r>
                  <a:rPr lang="fr-FR" sz="2000" dirty="0" smtClean="0"/>
                  <a:t>=</a:t>
                </a:r>
                <a:r>
                  <a:rPr lang="fr-FR" sz="3600" dirty="0"/>
                  <a:t> </a:t>
                </a:r>
                <a14:m>
                  <m:oMath xmlns:m="http://schemas.openxmlformats.org/officeDocument/2006/math">
                    <m:f>
                      <m:fPr>
                        <m:ctrlPr>
                          <a:rPr lang="fr-FR" i="1">
                            <a:latin typeface="Cambria Math"/>
                          </a:rPr>
                        </m:ctrlPr>
                      </m:fPr>
                      <m:num>
                        <m:r>
                          <a:rPr lang="fr-FR" i="1">
                            <a:latin typeface="Cambria Math"/>
                          </a:rPr>
                          <m:t>𝟓𝟎</m:t>
                        </m:r>
                        <m:r>
                          <a:rPr lang="fr-FR" i="1">
                            <a:latin typeface="Cambria Math"/>
                          </a:rPr>
                          <m:t> </m:t>
                        </m:r>
                      </m:num>
                      <m:den>
                        <m:r>
                          <a:rPr lang="fr-FR" i="1">
                            <a:latin typeface="Cambria Math"/>
                          </a:rPr>
                          <m:t>𝟐𝟎𝟎</m:t>
                        </m:r>
                      </m:den>
                    </m:f>
                  </m:oMath>
                </a14:m>
                <a:r>
                  <a:rPr lang="fr-FR" sz="2000" dirty="0" smtClean="0"/>
                  <a:t>= 0,25 A</a:t>
                </a:r>
                <a:endParaRPr lang="fr-FR" sz="2000" dirty="0" smtClean="0"/>
              </a:p>
            </p:txBody>
          </p:sp>
        </mc:Choice>
        <mc:Fallback>
          <p:sp>
            <p:nvSpPr>
              <p:cNvPr id="52" name="Espace réservé du contenu 2"/>
              <p:cNvSpPr txBox="1">
                <a:spLocks noRot="1" noChangeAspect="1" noMove="1" noResize="1" noEditPoints="1" noAdjustHandles="1" noChangeArrowheads="1" noChangeShapeType="1" noTextEdit="1"/>
              </p:cNvSpPr>
              <p:nvPr>
                <p:custDataLst>
                  <p:tags r:id="rId16"/>
                </p:custDataLst>
              </p:nvPr>
            </p:nvSpPr>
            <p:spPr>
              <a:xfrm>
                <a:off x="4834650" y="5835282"/>
                <a:ext cx="4032448" cy="978094"/>
              </a:xfrm>
              <a:prstGeom prst="rect">
                <a:avLst/>
              </a:prstGeom>
              <a:blipFill rotWithShape="1">
                <a:blip r:embed="rId31"/>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30" name="Rectangle 72"/>
          <p:cNvSpPr/>
          <p:nvPr>
            <p:custDataLst>
              <p:tags r:id="rId17"/>
            </p:custDataLst>
          </p:nvPr>
        </p:nvSpPr>
        <p:spPr>
          <a:xfrm rot="5400000" flipV="1">
            <a:off x="6187736" y="4129796"/>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72"/>
          <p:cNvSpPr/>
          <p:nvPr>
            <p:custDataLst>
              <p:tags r:id="rId18"/>
            </p:custDataLst>
          </p:nvPr>
        </p:nvSpPr>
        <p:spPr>
          <a:xfrm rot="5400000" flipV="1">
            <a:off x="5524414" y="4026090"/>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0" name="Groupe 39"/>
          <p:cNvGrpSpPr/>
          <p:nvPr>
            <p:custDataLst>
              <p:tags r:id="rId19"/>
            </p:custDataLst>
          </p:nvPr>
        </p:nvGrpSpPr>
        <p:grpSpPr>
          <a:xfrm>
            <a:off x="5463477" y="4171590"/>
            <a:ext cx="597234" cy="597234"/>
            <a:chOff x="6400473" y="5085184"/>
            <a:chExt cx="597234" cy="597234"/>
          </a:xfrm>
        </p:grpSpPr>
        <p:sp useBgFill="1">
          <p:nvSpPr>
            <p:cNvPr id="47" name="Ellipse 46"/>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8" name="Connecteur droit avec flèche 47"/>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49" name="Rectangle 48"/>
          <p:cNvSpPr/>
          <p:nvPr>
            <p:custDataLst>
              <p:tags r:id="rId20"/>
            </p:custDataLst>
          </p:nvPr>
        </p:nvSpPr>
        <p:spPr>
          <a:xfrm>
            <a:off x="6367217" y="412931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0" name="Rectangle 49"/>
          <p:cNvSpPr/>
          <p:nvPr>
            <p:custDataLst>
              <p:tags r:id="rId21"/>
            </p:custDataLst>
          </p:nvPr>
        </p:nvSpPr>
        <p:spPr>
          <a:xfrm>
            <a:off x="5148064" y="37877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1" name="Ellipse 50"/>
          <p:cNvSpPr/>
          <p:nvPr>
            <p:custDataLst>
              <p:tags r:id="rId22"/>
            </p:custDataLst>
          </p:nvPr>
        </p:nvSpPr>
        <p:spPr>
          <a:xfrm>
            <a:off x="6986892" y="372620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custDataLst>
              <p:tags r:id="rId23"/>
            </p:custDataLst>
          </p:nvPr>
        </p:nvSpPr>
        <p:spPr>
          <a:xfrm>
            <a:off x="7025367" y="4981158"/>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p:cNvSpPr/>
          <p:nvPr>
            <p:custDataLst>
              <p:tags r:id="rId24"/>
            </p:custDataLst>
          </p:nvPr>
        </p:nvSpPr>
        <p:spPr>
          <a:xfrm>
            <a:off x="6579623" y="33569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Rectangle 54"/>
          <p:cNvSpPr/>
          <p:nvPr>
            <p:custDataLst>
              <p:tags r:id="rId25"/>
            </p:custDataLst>
          </p:nvPr>
        </p:nvSpPr>
        <p:spPr>
          <a:xfrm>
            <a:off x="6698861" y="496220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26"/>
            </p:custDataLst>
          </p:nvPr>
        </p:nvSpPr>
        <p:spPr>
          <a:xfrm>
            <a:off x="2051720" y="242040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40128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childTnLst>
                          </p:cTn>
                        </p:par>
                        <p:par>
                          <p:cTn id="20" fill="hold">
                            <p:stCondLst>
                              <p:cond delay="2000"/>
                            </p:stCondLst>
                            <p:childTnLst>
                              <p:par>
                                <p:cTn id="21" presetID="21" presetClass="entr" presetSubtype="1"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heel(1)">
                                      <p:cBhvr>
                                        <p:cTn id="23" dur="2000"/>
                                        <p:tgtEl>
                                          <p:spTgt spid="32"/>
                                        </p:tgtEl>
                                      </p:cBhvr>
                                    </p:animEffect>
                                  </p:childTnLst>
                                </p:cTn>
                              </p:par>
                            </p:childTnLst>
                          </p:cTn>
                        </p:par>
                        <p:par>
                          <p:cTn id="24" fill="hold">
                            <p:stCondLst>
                              <p:cond delay="4000"/>
                            </p:stCondLst>
                            <p:childTnLst>
                              <p:par>
                                <p:cTn id="25" presetID="21" presetClass="entr" presetSubtype="1"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heel(1)">
                                      <p:cBhvr>
                                        <p:cTn id="27" dur="2000"/>
                                        <p:tgtEl>
                                          <p:spTgt spid="43"/>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par>
                          <p:cTn id="32" fill="hold">
                            <p:stCondLst>
                              <p:cond delay="6500"/>
                            </p:stCondLst>
                            <p:childTnLst>
                              <p:par>
                                <p:cTn id="33" presetID="10" presetClass="entr" presetSubtype="0" fill="hold" grpId="0" nodeType="after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fade">
                                      <p:cBhvr>
                                        <p:cTn id="35" dur="500"/>
                                        <p:tgtEl>
                                          <p:spTgt spid="56"/>
                                        </p:tgtEl>
                                      </p:cBhvr>
                                    </p:animEffect>
                                  </p:childTnLst>
                                </p:cTn>
                              </p:par>
                            </p:childTnLst>
                          </p:cTn>
                        </p:par>
                        <p:par>
                          <p:cTn id="36" fill="hold">
                            <p:stCondLst>
                              <p:cond delay="7000"/>
                            </p:stCondLst>
                            <p:childTnLst>
                              <p:par>
                                <p:cTn id="37" presetID="10" presetClass="entr" presetSubtype="0"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childTnLst>
                                </p:cTn>
                              </p:par>
                            </p:childTnLst>
                          </p:cTn>
                        </p:par>
                        <p:par>
                          <p:cTn id="40" fill="hold">
                            <p:stCondLst>
                              <p:cond delay="7500"/>
                            </p:stCondLst>
                            <p:childTnLst>
                              <p:par>
                                <p:cTn id="41" presetID="10" presetClass="entr" presetSubtype="0" fill="hold" grpId="0" nodeType="after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500"/>
                                        <p:tgtEl>
                                          <p:spTgt spid="4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iterate type="wd">
                                    <p:tmPct val="10000"/>
                                  </p:iterate>
                                  <p:childTnLst>
                                    <p:set>
                                      <p:cBhvr>
                                        <p:cTn id="47" dur="1" fill="hold">
                                          <p:stCondLst>
                                            <p:cond delay="0"/>
                                          </p:stCondLst>
                                        </p:cTn>
                                        <p:tgtEl>
                                          <p:spTgt spid="3"/>
                                        </p:tgtEl>
                                        <p:attrNameLst>
                                          <p:attrName>style.visibility</p:attrName>
                                        </p:attrNameLst>
                                      </p:cBhvr>
                                      <p:to>
                                        <p:strVal val="visible"/>
                                      </p:to>
                                    </p:set>
                                    <p:animEffect transition="in" filter="fade">
                                      <p:cBhvr>
                                        <p:cTn id="48" dur="500"/>
                                        <p:tgtEl>
                                          <p:spTgt spid="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40"/>
                                        </p:tgtEl>
                                        <p:attrNameLst>
                                          <p:attrName>style.visibility</p:attrName>
                                        </p:attrNameLst>
                                      </p:cBhvr>
                                      <p:to>
                                        <p:strVal val="visible"/>
                                      </p:to>
                                    </p:set>
                                    <p:animEffect transition="in" filter="fade">
                                      <p:cBhvr>
                                        <p:cTn id="53" dur="500"/>
                                        <p:tgtEl>
                                          <p:spTgt spid="40"/>
                                        </p:tgtEl>
                                      </p:cBhvr>
                                    </p:animEffect>
                                  </p:childTnLst>
                                </p:cTn>
                              </p:par>
                            </p:childTnLst>
                          </p:cTn>
                        </p:par>
                        <p:par>
                          <p:cTn id="54" fill="hold">
                            <p:stCondLst>
                              <p:cond delay="500"/>
                            </p:stCondLst>
                            <p:childTnLst>
                              <p:par>
                                <p:cTn id="55" presetID="10" presetClass="entr" presetSubtype="0" fill="hold" grpId="0" nodeType="afterEffect">
                                  <p:stCondLst>
                                    <p:cond delay="0"/>
                                  </p:stCondLst>
                                  <p:childTnLst>
                                    <p:set>
                                      <p:cBhvr>
                                        <p:cTn id="56" dur="1" fill="hold">
                                          <p:stCondLst>
                                            <p:cond delay="0"/>
                                          </p:stCondLst>
                                        </p:cTn>
                                        <p:tgtEl>
                                          <p:spTgt spid="50"/>
                                        </p:tgtEl>
                                        <p:attrNameLst>
                                          <p:attrName>style.visibility</p:attrName>
                                        </p:attrNameLst>
                                      </p:cBhvr>
                                      <p:to>
                                        <p:strVal val="visible"/>
                                      </p:to>
                                    </p:set>
                                    <p:animEffect transition="in" filter="fade">
                                      <p:cBhvr>
                                        <p:cTn id="57" dur="500"/>
                                        <p:tgtEl>
                                          <p:spTgt spid="50"/>
                                        </p:tgtEl>
                                      </p:cBhvr>
                                    </p:animEffect>
                                  </p:childTnLst>
                                </p:cTn>
                              </p:par>
                            </p:childTnLst>
                          </p:cTn>
                        </p:par>
                        <p:par>
                          <p:cTn id="58" fill="hold">
                            <p:stCondLst>
                              <p:cond delay="1000"/>
                            </p:stCondLst>
                            <p:childTnLst>
                              <p:par>
                                <p:cTn id="59" presetID="10" presetClass="entr" presetSubtype="0" fill="hold" grpId="0" nodeType="afterEffect">
                                  <p:stCondLst>
                                    <p:cond delay="0"/>
                                  </p:stCondLst>
                                  <p:childTnLst>
                                    <p:set>
                                      <p:cBhvr>
                                        <p:cTn id="60" dur="1" fill="hold">
                                          <p:stCondLst>
                                            <p:cond delay="0"/>
                                          </p:stCondLst>
                                        </p:cTn>
                                        <p:tgtEl>
                                          <p:spTgt spid="49"/>
                                        </p:tgtEl>
                                        <p:attrNameLst>
                                          <p:attrName>style.visibility</p:attrName>
                                        </p:attrNameLst>
                                      </p:cBhvr>
                                      <p:to>
                                        <p:strVal val="visible"/>
                                      </p:to>
                                    </p:set>
                                    <p:animEffect transition="in" filter="fade">
                                      <p:cBhvr>
                                        <p:cTn id="61" dur="500"/>
                                        <p:tgtEl>
                                          <p:spTgt spid="49"/>
                                        </p:tgtEl>
                                      </p:cBhvr>
                                    </p:animEffect>
                                  </p:childTnLst>
                                </p:cTn>
                              </p:par>
                            </p:childTnLst>
                          </p:cTn>
                        </p:par>
                        <p:par>
                          <p:cTn id="62" fill="hold">
                            <p:stCondLst>
                              <p:cond delay="1500"/>
                            </p:stCondLst>
                            <p:childTnLst>
                              <p:par>
                                <p:cTn id="63" presetID="21" presetClass="entr" presetSubtype="1" fill="hold" grpId="0" nodeType="after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wheel(1)">
                                      <p:cBhvr>
                                        <p:cTn id="65" dur="2000"/>
                                        <p:tgtEl>
                                          <p:spTgt spid="35"/>
                                        </p:tgtEl>
                                      </p:cBhvr>
                                    </p:animEffect>
                                  </p:childTnLst>
                                </p:cTn>
                              </p:par>
                            </p:childTnLst>
                          </p:cTn>
                        </p:par>
                        <p:par>
                          <p:cTn id="66" fill="hold">
                            <p:stCondLst>
                              <p:cond delay="3500"/>
                            </p:stCondLst>
                            <p:childTnLst>
                              <p:par>
                                <p:cTn id="67" presetID="21" presetClass="entr" presetSubtype="1" fill="hold" grpId="0" nodeType="after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wheel(1)">
                                      <p:cBhvr>
                                        <p:cTn id="69" dur="2000"/>
                                        <p:tgtEl>
                                          <p:spTgt spid="30"/>
                                        </p:tgtEl>
                                      </p:cBhvr>
                                    </p:animEffect>
                                  </p:childTnLst>
                                </p:cTn>
                              </p:par>
                            </p:childTnLst>
                          </p:cTn>
                        </p:par>
                        <p:par>
                          <p:cTn id="70" fill="hold">
                            <p:stCondLst>
                              <p:cond delay="5500"/>
                            </p:stCondLst>
                            <p:childTnLst>
                              <p:par>
                                <p:cTn id="71" presetID="10" presetClass="entr" presetSubtype="0" fill="hold" grpId="0" nodeType="afterEffect">
                                  <p:stCondLst>
                                    <p:cond delay="0"/>
                                  </p:stCondLst>
                                  <p:childTnLst>
                                    <p:set>
                                      <p:cBhvr>
                                        <p:cTn id="72" dur="1" fill="hold">
                                          <p:stCondLst>
                                            <p:cond delay="0"/>
                                          </p:stCondLst>
                                        </p:cTn>
                                        <p:tgtEl>
                                          <p:spTgt spid="51"/>
                                        </p:tgtEl>
                                        <p:attrNameLst>
                                          <p:attrName>style.visibility</p:attrName>
                                        </p:attrNameLst>
                                      </p:cBhvr>
                                      <p:to>
                                        <p:strVal val="visible"/>
                                      </p:to>
                                    </p:set>
                                    <p:animEffect transition="in" filter="fade">
                                      <p:cBhvr>
                                        <p:cTn id="73" dur="500"/>
                                        <p:tgtEl>
                                          <p:spTgt spid="51"/>
                                        </p:tgtEl>
                                      </p:cBhvr>
                                    </p:animEffect>
                                  </p:childTnLst>
                                </p:cTn>
                              </p:par>
                            </p:childTnLst>
                          </p:cTn>
                        </p:par>
                        <p:par>
                          <p:cTn id="74" fill="hold">
                            <p:stCondLst>
                              <p:cond delay="6000"/>
                            </p:stCondLst>
                            <p:childTnLst>
                              <p:par>
                                <p:cTn id="75" presetID="10" presetClass="entr" presetSubtype="0" fill="hold" grpId="0" nodeType="afterEffect">
                                  <p:stCondLst>
                                    <p:cond delay="0"/>
                                  </p:stCondLst>
                                  <p:childTnLst>
                                    <p:set>
                                      <p:cBhvr>
                                        <p:cTn id="76" dur="1" fill="hold">
                                          <p:stCondLst>
                                            <p:cond delay="0"/>
                                          </p:stCondLst>
                                        </p:cTn>
                                        <p:tgtEl>
                                          <p:spTgt spid="54"/>
                                        </p:tgtEl>
                                        <p:attrNameLst>
                                          <p:attrName>style.visibility</p:attrName>
                                        </p:attrNameLst>
                                      </p:cBhvr>
                                      <p:to>
                                        <p:strVal val="visible"/>
                                      </p:to>
                                    </p:set>
                                    <p:animEffect transition="in" filter="fade">
                                      <p:cBhvr>
                                        <p:cTn id="77" dur="500"/>
                                        <p:tgtEl>
                                          <p:spTgt spid="54"/>
                                        </p:tgtEl>
                                      </p:cBhvr>
                                    </p:animEffect>
                                  </p:childTnLst>
                                </p:cTn>
                              </p:par>
                            </p:childTnLst>
                          </p:cTn>
                        </p:par>
                        <p:par>
                          <p:cTn id="78" fill="hold">
                            <p:stCondLst>
                              <p:cond delay="6500"/>
                            </p:stCondLst>
                            <p:childTnLst>
                              <p:par>
                                <p:cTn id="79" presetID="10" presetClass="entr" presetSubtype="0" fill="hold" grpId="0" nodeType="afterEffect">
                                  <p:stCondLst>
                                    <p:cond delay="0"/>
                                  </p:stCondLst>
                                  <p:childTnLst>
                                    <p:set>
                                      <p:cBhvr>
                                        <p:cTn id="80" dur="1" fill="hold">
                                          <p:stCondLst>
                                            <p:cond delay="0"/>
                                          </p:stCondLst>
                                        </p:cTn>
                                        <p:tgtEl>
                                          <p:spTgt spid="53"/>
                                        </p:tgtEl>
                                        <p:attrNameLst>
                                          <p:attrName>style.visibility</p:attrName>
                                        </p:attrNameLst>
                                      </p:cBhvr>
                                      <p:to>
                                        <p:strVal val="visible"/>
                                      </p:to>
                                    </p:set>
                                    <p:animEffect transition="in" filter="fade">
                                      <p:cBhvr>
                                        <p:cTn id="81" dur="500"/>
                                        <p:tgtEl>
                                          <p:spTgt spid="53"/>
                                        </p:tgtEl>
                                      </p:cBhvr>
                                    </p:animEffect>
                                  </p:childTnLst>
                                </p:cTn>
                              </p:par>
                            </p:childTnLst>
                          </p:cTn>
                        </p:par>
                        <p:par>
                          <p:cTn id="82" fill="hold">
                            <p:stCondLst>
                              <p:cond delay="7000"/>
                            </p:stCondLst>
                            <p:childTnLst>
                              <p:par>
                                <p:cTn id="83" presetID="10" presetClass="entr" presetSubtype="0" fill="hold" grpId="0" nodeType="afterEffect">
                                  <p:stCondLst>
                                    <p:cond delay="0"/>
                                  </p:stCondLst>
                                  <p:childTnLst>
                                    <p:set>
                                      <p:cBhvr>
                                        <p:cTn id="84" dur="1" fill="hold">
                                          <p:stCondLst>
                                            <p:cond delay="0"/>
                                          </p:stCondLst>
                                        </p:cTn>
                                        <p:tgtEl>
                                          <p:spTgt spid="55"/>
                                        </p:tgtEl>
                                        <p:attrNameLst>
                                          <p:attrName>style.visibility</p:attrName>
                                        </p:attrNameLst>
                                      </p:cBhvr>
                                      <p:to>
                                        <p:strVal val="visible"/>
                                      </p:to>
                                    </p:set>
                                    <p:animEffect transition="in" filter="fade">
                                      <p:cBhvr>
                                        <p:cTn id="85" dur="500"/>
                                        <p:tgtEl>
                                          <p:spTgt spid="55"/>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iterate type="wd">
                                    <p:tmPct val="10000"/>
                                  </p:iterate>
                                  <p:childTnLst>
                                    <p:set>
                                      <p:cBhvr>
                                        <p:cTn id="89" dur="1" fill="hold">
                                          <p:stCondLst>
                                            <p:cond delay="0"/>
                                          </p:stCondLst>
                                        </p:cTn>
                                        <p:tgtEl>
                                          <p:spTgt spid="31"/>
                                        </p:tgtEl>
                                        <p:attrNameLst>
                                          <p:attrName>style.visibility</p:attrName>
                                        </p:attrNameLst>
                                      </p:cBhvr>
                                      <p:to>
                                        <p:strVal val="visible"/>
                                      </p:to>
                                    </p:set>
                                    <p:animEffect transition="in" filter="fade">
                                      <p:cBhvr>
                                        <p:cTn id="90" dur="500"/>
                                        <p:tgtEl>
                                          <p:spTgt spid="31"/>
                                        </p:tgtEl>
                                      </p:cBhvr>
                                    </p:animEffect>
                                  </p:childTnLst>
                                </p:cTn>
                              </p:par>
                            </p:childTnLst>
                          </p:cTn>
                        </p:par>
                        <p:par>
                          <p:cTn id="91" fill="hold">
                            <p:stCondLst>
                              <p:cond delay="800"/>
                            </p:stCondLst>
                            <p:childTnLst>
                              <p:par>
                                <p:cTn id="92" presetID="10" presetClass="entr" presetSubtype="0" fill="hold" grpId="0" nodeType="afterEffect">
                                  <p:stCondLst>
                                    <p:cond delay="750"/>
                                  </p:stCondLst>
                                  <p:iterate type="wd">
                                    <p:tmPct val="10000"/>
                                  </p:iterate>
                                  <p:childTnLst>
                                    <p:set>
                                      <p:cBhvr>
                                        <p:cTn id="93" dur="1" fill="hold">
                                          <p:stCondLst>
                                            <p:cond delay="0"/>
                                          </p:stCondLst>
                                        </p:cTn>
                                        <p:tgtEl>
                                          <p:spTgt spid="63"/>
                                        </p:tgtEl>
                                        <p:attrNameLst>
                                          <p:attrName>style.visibility</p:attrName>
                                        </p:attrNameLst>
                                      </p:cBhvr>
                                      <p:to>
                                        <p:strVal val="visible"/>
                                      </p:to>
                                    </p:set>
                                    <p:animEffect transition="in" filter="fade">
                                      <p:cBhvr>
                                        <p:cTn id="94" dur="500"/>
                                        <p:tgtEl>
                                          <p:spTgt spid="63"/>
                                        </p:tgtEl>
                                      </p:cBhvr>
                                    </p:animEffect>
                                  </p:childTnLst>
                                </p:cTn>
                              </p:par>
                            </p:childTnLst>
                          </p:cTn>
                        </p:par>
                        <p:par>
                          <p:cTn id="95" fill="hold">
                            <p:stCondLst>
                              <p:cond delay="2500"/>
                            </p:stCondLst>
                            <p:childTnLst>
                              <p:par>
                                <p:cTn id="96" presetID="10" presetClass="entr" presetSubtype="0" fill="hold" grpId="0" nodeType="afterEffect">
                                  <p:stCondLst>
                                    <p:cond delay="750"/>
                                  </p:stCondLst>
                                  <p:iterate type="wd">
                                    <p:tmPct val="10000"/>
                                  </p:iterate>
                                  <p:childTnLst>
                                    <p:set>
                                      <p:cBhvr>
                                        <p:cTn id="97" dur="1" fill="hold">
                                          <p:stCondLst>
                                            <p:cond delay="0"/>
                                          </p:stCondLst>
                                        </p:cTn>
                                        <p:tgtEl>
                                          <p:spTgt spid="46"/>
                                        </p:tgtEl>
                                        <p:attrNameLst>
                                          <p:attrName>style.visibility</p:attrName>
                                        </p:attrNameLst>
                                      </p:cBhvr>
                                      <p:to>
                                        <p:strVal val="visible"/>
                                      </p:to>
                                    </p:set>
                                    <p:animEffect transition="in" filter="fade">
                                      <p:cBhvr>
                                        <p:cTn id="98" dur="500"/>
                                        <p:tgtEl>
                                          <p:spTgt spid="46"/>
                                        </p:tgtEl>
                                      </p:cBhvr>
                                    </p:animEffect>
                                  </p:childTnLst>
                                </p:cTn>
                              </p:par>
                            </p:childTnLst>
                          </p:cTn>
                        </p:par>
                        <p:par>
                          <p:cTn id="99" fill="hold">
                            <p:stCondLst>
                              <p:cond delay="4550"/>
                            </p:stCondLst>
                            <p:childTnLst>
                              <p:par>
                                <p:cTn id="100" presetID="10" presetClass="entr" presetSubtype="0" fill="hold" grpId="0" nodeType="afterEffect">
                                  <p:stCondLst>
                                    <p:cond delay="750"/>
                                  </p:stCondLst>
                                  <p:iterate type="wd">
                                    <p:tmPct val="10000"/>
                                  </p:iterate>
                                  <p:childTnLst>
                                    <p:set>
                                      <p:cBhvr>
                                        <p:cTn id="101" dur="1" fill="hold">
                                          <p:stCondLst>
                                            <p:cond delay="0"/>
                                          </p:stCondLst>
                                        </p:cTn>
                                        <p:tgtEl>
                                          <p:spTgt spid="52"/>
                                        </p:tgtEl>
                                        <p:attrNameLst>
                                          <p:attrName>style.visibility</p:attrName>
                                        </p:attrNameLst>
                                      </p:cBhvr>
                                      <p:to>
                                        <p:strVal val="visible"/>
                                      </p:to>
                                    </p:set>
                                    <p:animEffect transition="in" filter="fade">
                                      <p:cBhvr>
                                        <p:cTn id="10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1" grpId="0"/>
      <p:bldP spid="3" grpId="0" animBg="1"/>
      <p:bldP spid="32" grpId="0" animBg="1"/>
      <p:bldP spid="37" grpId="0" animBg="1"/>
      <p:bldP spid="38" grpId="0"/>
      <p:bldP spid="39" grpId="0" animBg="1"/>
      <p:bldP spid="41" grpId="0" animBg="1"/>
      <p:bldP spid="42" grpId="0"/>
      <p:bldP spid="43" grpId="0" animBg="1"/>
      <p:bldP spid="44" grpId="0" animBg="1"/>
      <p:bldP spid="46" grpId="0"/>
      <p:bldP spid="52" grpId="0"/>
      <p:bldP spid="30" grpId="0" animBg="1"/>
      <p:bldP spid="35" grpId="0" animBg="1"/>
      <p:bldP spid="49" grpId="0" animBg="1"/>
      <p:bldP spid="50" grpId="0"/>
      <p:bldP spid="51" grpId="0" animBg="1"/>
      <p:bldP spid="53" grpId="0" animBg="1"/>
      <p:bldP spid="54" grpId="0"/>
      <p:bldP spid="55" grpId="0"/>
      <p:bldP spid="5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Conversion </a:t>
            </a:r>
            <a:r>
              <a:rPr lang="fr-FR" dirty="0" err="1" smtClean="0"/>
              <a:t>Thevenin</a:t>
            </a:r>
            <a:r>
              <a:rPr lang="fr-FR" dirty="0" smtClean="0"/>
              <a:t> Norton</a:t>
            </a:r>
            <a:endParaRPr lang="fr-FR" dirty="0"/>
          </a:p>
        </p:txBody>
      </p:sp>
      <p:sp>
        <p:nvSpPr>
          <p:cNvPr id="3" name="Double flèche horizontale 2"/>
          <p:cNvSpPr/>
          <p:nvPr>
            <p:custDataLst>
              <p:tags r:id="rId2"/>
            </p:custDataLst>
          </p:nvPr>
        </p:nvSpPr>
        <p:spPr>
          <a:xfrm>
            <a:off x="2574531" y="2672944"/>
            <a:ext cx="3869677" cy="1300199"/>
          </a:xfrm>
          <a:prstGeom prst="leftRightArrow">
            <a:avLst/>
          </a:prstGeom>
          <a:gradFill>
            <a:gsLst>
              <a:gs pos="0">
                <a:schemeClr val="bg2">
                  <a:lumMod val="50000"/>
                </a:schemeClr>
              </a:gs>
              <a:gs pos="50000">
                <a:schemeClr val="bg2">
                  <a:lumMod val="10000"/>
                </a:schemeClr>
              </a:gs>
              <a:gs pos="100000">
                <a:schemeClr val="bg2">
                  <a:lumMod val="50000"/>
                </a:schemeClr>
              </a:gs>
            </a:gsLst>
            <a:lin ang="5400000" scaled="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smtClean="0">
                <a:latin typeface="Verdana" panose="020B0604030504040204" pitchFamily="34" charset="0"/>
                <a:ea typeface="Verdana" panose="020B0604030504040204" pitchFamily="34" charset="0"/>
                <a:cs typeface="Verdana" panose="020B0604030504040204" pitchFamily="34" charset="0"/>
              </a:rPr>
              <a:t>R</a:t>
            </a:r>
            <a:r>
              <a:rPr lang="fr-FR" sz="2000" b="1" baseline="-25000" dirty="0" err="1" smtClean="0">
                <a:latin typeface="Verdana" panose="020B0604030504040204" pitchFamily="34" charset="0"/>
                <a:ea typeface="Verdana" panose="020B0604030504040204" pitchFamily="34" charset="0"/>
                <a:cs typeface="Verdana" panose="020B0604030504040204" pitchFamily="34" charset="0"/>
              </a:rPr>
              <a:t>th</a:t>
            </a:r>
            <a:r>
              <a:rPr lang="fr-FR" sz="2000" b="1" baseline="-25000" dirty="0" smtClean="0">
                <a:latin typeface="Verdana" panose="020B0604030504040204" pitchFamily="34" charset="0"/>
                <a:ea typeface="Verdana" panose="020B0604030504040204" pitchFamily="34" charset="0"/>
                <a:cs typeface="Verdana" panose="020B0604030504040204" pitchFamily="34" charset="0"/>
              </a:rPr>
              <a:t> </a:t>
            </a:r>
            <a:r>
              <a:rPr lang="fr-FR" sz="2000" b="1" dirty="0" smtClean="0">
                <a:latin typeface="Verdana" panose="020B0604030504040204" pitchFamily="34" charset="0"/>
                <a:ea typeface="Verdana" panose="020B0604030504040204" pitchFamily="34" charset="0"/>
                <a:cs typeface="Verdana" panose="020B0604030504040204" pitchFamily="34" charset="0"/>
              </a:rPr>
              <a:t>= R</a:t>
            </a:r>
            <a:r>
              <a:rPr lang="fr-FR" sz="2000" b="1" baseline="-25000" dirty="0" smtClean="0">
                <a:latin typeface="Verdana" panose="020B0604030504040204" pitchFamily="34" charset="0"/>
                <a:ea typeface="Verdana" panose="020B0604030504040204" pitchFamily="34" charset="0"/>
                <a:cs typeface="Verdana" panose="020B0604030504040204" pitchFamily="34" charset="0"/>
              </a:rPr>
              <a:t>N</a:t>
            </a:r>
            <a:endParaRPr lang="fr-FR" sz="2000" b="1" baseline="-25000" dirty="0">
              <a:latin typeface="Verdana" panose="020B0604030504040204" pitchFamily="34" charset="0"/>
              <a:ea typeface="Verdana" panose="020B0604030504040204" pitchFamily="34" charset="0"/>
              <a:cs typeface="Verdana" panose="020B0604030504040204" pitchFamily="34" charset="0"/>
            </a:endParaRPr>
          </a:p>
        </p:txBody>
      </p:sp>
      <p:grpSp>
        <p:nvGrpSpPr>
          <p:cNvPr id="33" name="Groupe 32"/>
          <p:cNvGrpSpPr/>
          <p:nvPr>
            <p:custDataLst>
              <p:tags r:id="rId3"/>
            </p:custDataLst>
          </p:nvPr>
        </p:nvGrpSpPr>
        <p:grpSpPr>
          <a:xfrm>
            <a:off x="350909" y="4710420"/>
            <a:ext cx="597234" cy="597234"/>
            <a:chOff x="6400473" y="5085184"/>
            <a:chExt cx="597234" cy="597234"/>
          </a:xfrm>
        </p:grpSpPr>
        <p:sp>
          <p:nvSpPr>
            <p:cNvPr id="34" name="Ellipse 3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a:stCxn id="34" idx="4"/>
              <a:endCxn id="3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8" name="Rectangle 37"/>
          <p:cNvSpPr/>
          <p:nvPr>
            <p:custDataLst>
              <p:tags r:id="rId4"/>
            </p:custDataLst>
          </p:nvPr>
        </p:nvSpPr>
        <p:spPr>
          <a:xfrm>
            <a:off x="35496" y="432657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th</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9" name="Ellipse 38"/>
          <p:cNvSpPr/>
          <p:nvPr>
            <p:custDataLst>
              <p:tags r:id="rId5"/>
            </p:custDataLst>
          </p:nvPr>
        </p:nvSpPr>
        <p:spPr>
          <a:xfrm>
            <a:off x="1985312" y="2960975"/>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custDataLst>
              <p:tags r:id="rId6"/>
            </p:custDataLst>
          </p:nvPr>
        </p:nvSpPr>
        <p:spPr>
          <a:xfrm>
            <a:off x="1985943" y="54621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custDataLst>
              <p:tags r:id="rId7"/>
            </p:custDataLst>
          </p:nvPr>
        </p:nvSpPr>
        <p:spPr>
          <a:xfrm>
            <a:off x="1845770" y="54452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Rectangle 72"/>
          <p:cNvSpPr/>
          <p:nvPr>
            <p:custDataLst>
              <p:tags r:id="rId8"/>
            </p:custDataLst>
          </p:nvPr>
        </p:nvSpPr>
        <p:spPr>
          <a:xfrm rot="5400000" flipV="1">
            <a:off x="141950" y="3552291"/>
            <a:ext cx="2518411" cy="150325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space réservé du contenu 2"/>
          <p:cNvSpPr txBox="1">
            <a:spLocks/>
          </p:cNvSpPr>
          <p:nvPr>
            <p:custDataLst>
              <p:tags r:id="rId9"/>
            </p:custDataLst>
          </p:nvPr>
        </p:nvSpPr>
        <p:spPr>
          <a:xfrm>
            <a:off x="-19929" y="1484784"/>
            <a:ext cx="9128433"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En appliquant les règles vues précédemment on établit les relations de conversion des deux générateurs équivalents.</a:t>
            </a:r>
            <a:endParaRPr lang="fr-FR" sz="1900" dirty="0"/>
          </a:p>
        </p:txBody>
      </p:sp>
      <p:sp>
        <p:nvSpPr>
          <p:cNvPr id="30" name="Rectangle 72"/>
          <p:cNvSpPr/>
          <p:nvPr>
            <p:custDataLst>
              <p:tags r:id="rId10"/>
            </p:custDataLst>
          </p:nvPr>
        </p:nvSpPr>
        <p:spPr>
          <a:xfrm rot="5400000" flipV="1">
            <a:off x="7217720" y="3895295"/>
            <a:ext cx="2338152"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72"/>
          <p:cNvSpPr/>
          <p:nvPr>
            <p:custDataLst>
              <p:tags r:id="rId11"/>
            </p:custDataLst>
          </p:nvPr>
        </p:nvSpPr>
        <p:spPr>
          <a:xfrm rot="5400000" flipV="1">
            <a:off x="6523488" y="3797595"/>
            <a:ext cx="2330356"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0" name="Groupe 39"/>
          <p:cNvGrpSpPr/>
          <p:nvPr>
            <p:custDataLst>
              <p:tags r:id="rId12"/>
            </p:custDataLst>
          </p:nvPr>
        </p:nvGrpSpPr>
        <p:grpSpPr>
          <a:xfrm>
            <a:off x="6998127" y="3858926"/>
            <a:ext cx="597234" cy="597234"/>
            <a:chOff x="6400473" y="5085184"/>
            <a:chExt cx="597234" cy="597234"/>
          </a:xfrm>
        </p:grpSpPr>
        <p:sp useBgFill="1">
          <p:nvSpPr>
            <p:cNvPr id="47" name="Ellipse 46"/>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8" name="Connecteur droit avec flèche 47"/>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49" name="Rectangle 48"/>
          <p:cNvSpPr/>
          <p:nvPr>
            <p:custDataLst>
              <p:tags r:id="rId13"/>
            </p:custDataLst>
          </p:nvPr>
        </p:nvSpPr>
        <p:spPr>
          <a:xfrm>
            <a:off x="7901867" y="388009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0" name="Rectangle 49"/>
          <p:cNvSpPr/>
          <p:nvPr>
            <p:custDataLst>
              <p:tags r:id="rId14"/>
            </p:custDataLst>
          </p:nvPr>
        </p:nvSpPr>
        <p:spPr>
          <a:xfrm>
            <a:off x="6682714" y="34750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1" name="Ellipse 50"/>
          <p:cNvSpPr/>
          <p:nvPr>
            <p:custDataLst>
              <p:tags r:id="rId15"/>
            </p:custDataLst>
          </p:nvPr>
        </p:nvSpPr>
        <p:spPr>
          <a:xfrm>
            <a:off x="8521542" y="2953164"/>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custDataLst>
              <p:tags r:id="rId16"/>
            </p:custDataLst>
          </p:nvPr>
        </p:nvSpPr>
        <p:spPr>
          <a:xfrm>
            <a:off x="8560017" y="5288238"/>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p:cNvSpPr/>
          <p:nvPr>
            <p:custDataLst>
              <p:tags r:id="rId17"/>
            </p:custDataLst>
          </p:nvPr>
        </p:nvSpPr>
        <p:spPr>
          <a:xfrm>
            <a:off x="8346848" y="25438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Rectangle 54"/>
          <p:cNvSpPr/>
          <p:nvPr>
            <p:custDataLst>
              <p:tags r:id="rId18"/>
            </p:custDataLst>
          </p:nvPr>
        </p:nvSpPr>
        <p:spPr>
          <a:xfrm>
            <a:off x="8466086" y="522920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7" name="Rectangle 36"/>
          <p:cNvSpPr/>
          <p:nvPr>
            <p:custDataLst>
              <p:tags r:id="rId19"/>
            </p:custDataLst>
          </p:nvPr>
        </p:nvSpPr>
        <p:spPr>
          <a:xfrm>
            <a:off x="350909" y="3295062"/>
            <a:ext cx="597234" cy="910339"/>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th</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20"/>
            </p:custDataLst>
          </p:nvPr>
        </p:nvSpPr>
        <p:spPr>
          <a:xfrm>
            <a:off x="1587338" y="25865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57" name="Flèche droite 56"/>
              <p:cNvSpPr/>
              <p:nvPr>
                <p:custDataLst>
                  <p:tags r:id="rId21"/>
                </p:custDataLst>
              </p:nvPr>
            </p:nvSpPr>
            <p:spPr>
              <a:xfrm>
                <a:off x="4580602" y="4135913"/>
                <a:ext cx="2151638" cy="1957383"/>
              </a:xfrm>
              <a:prstGeom prst="rightArrow">
                <a:avLst/>
              </a:prstGeom>
              <a:gradFill>
                <a:gsLst>
                  <a:gs pos="0">
                    <a:schemeClr val="bg2">
                      <a:lumMod val="50000"/>
                    </a:schemeClr>
                  </a:gs>
                  <a:gs pos="50000">
                    <a:schemeClr val="bg2">
                      <a:lumMod val="10000"/>
                    </a:schemeClr>
                  </a:gs>
                  <a:gs pos="100000">
                    <a:schemeClr val="bg2">
                      <a:lumMod val="50000"/>
                    </a:schemeClr>
                  </a:gs>
                </a:gsLst>
                <a:lin ang="5400000" scaled="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t>I</a:t>
                </a:r>
                <a:r>
                  <a:rPr lang="fr-FR" sz="3200" b="1" baseline="-25000" dirty="0"/>
                  <a:t>N </a:t>
                </a:r>
                <a:r>
                  <a:rPr lang="fr-FR" sz="3200" b="1" dirty="0"/>
                  <a:t>= </a:t>
                </a:r>
                <a14:m>
                  <m:oMath xmlns:m="http://schemas.openxmlformats.org/officeDocument/2006/math">
                    <m:f>
                      <m:fPr>
                        <m:ctrlPr>
                          <a:rPr lang="fr-FR" sz="3200" b="1">
                            <a:latin typeface="Cambria Math"/>
                          </a:rPr>
                        </m:ctrlPr>
                      </m:fPr>
                      <m:num>
                        <m:r>
                          <a:rPr lang="fr-FR" sz="3200" b="1" i="0">
                            <a:latin typeface="Cambria Math"/>
                          </a:rPr>
                          <m:t>𝐄</m:t>
                        </m:r>
                        <m:r>
                          <a:rPr lang="fr-FR" sz="3200" b="1" i="0" baseline="-25000">
                            <a:latin typeface="Cambria Math"/>
                          </a:rPr>
                          <m:t>𝐭𝐡</m:t>
                        </m:r>
                        <m:r>
                          <a:rPr lang="fr-FR" sz="3200" b="1" i="0">
                            <a:latin typeface="Cambria Math"/>
                          </a:rPr>
                          <m:t>  </m:t>
                        </m:r>
                      </m:num>
                      <m:den>
                        <m:r>
                          <a:rPr lang="fr-FR" sz="3200" b="1" i="0">
                            <a:latin typeface="Cambria Math"/>
                          </a:rPr>
                          <m:t>𝐑</m:t>
                        </m:r>
                        <m:r>
                          <a:rPr lang="fr-FR" sz="3200" b="1" i="0" baseline="-25000">
                            <a:latin typeface="Cambria Math"/>
                          </a:rPr>
                          <m:t>𝐭𝐡</m:t>
                        </m:r>
                      </m:den>
                    </m:f>
                  </m:oMath>
                </a14:m>
                <a:endParaRPr lang="fr-FR" sz="3200" b="1" dirty="0">
                  <a:latin typeface="Century" panose="02040604050505020304" pitchFamily="18" charset="0"/>
                </a:endParaRPr>
              </a:p>
            </p:txBody>
          </p:sp>
        </mc:Choice>
        <mc:Fallback>
          <p:sp>
            <p:nvSpPr>
              <p:cNvPr id="57" name="Flèche droite 56"/>
              <p:cNvSpPr>
                <a:spLocks noRot="1" noChangeAspect="1" noMove="1" noResize="1" noEditPoints="1" noAdjustHandles="1" noChangeArrowheads="1" noChangeShapeType="1" noTextEdit="1"/>
              </p:cNvSpPr>
              <p:nvPr>
                <p:custDataLst>
                  <p:tags r:id="rId21"/>
                </p:custDataLst>
              </p:nvPr>
            </p:nvSpPr>
            <p:spPr>
              <a:xfrm>
                <a:off x="4580602" y="4135913"/>
                <a:ext cx="2151638" cy="1957383"/>
              </a:xfrm>
              <a:prstGeom prst="rightArrow">
                <a:avLst/>
              </a:prstGeom>
              <a:blipFill rotWithShape="1">
                <a:blip r:embed="rId24"/>
                <a:stretch>
                  <a:fillRect/>
                </a:stretch>
              </a:blipFill>
              <a:ln>
                <a:noFill/>
              </a:ln>
            </p:spPr>
            <p:txBody>
              <a:bodyPr/>
              <a:lstStyle/>
              <a:p>
                <a:r>
                  <a:rPr lang="fr-FR">
                    <a:noFill/>
                  </a:rPr>
                  <a:t> </a:t>
                </a:r>
              </a:p>
            </p:txBody>
          </p:sp>
        </mc:Fallback>
      </mc:AlternateContent>
      <p:sp>
        <p:nvSpPr>
          <p:cNvPr id="58" name="Flèche droite 57"/>
          <p:cNvSpPr/>
          <p:nvPr>
            <p:custDataLst>
              <p:tags r:id="rId22"/>
            </p:custDataLst>
          </p:nvPr>
        </p:nvSpPr>
        <p:spPr>
          <a:xfrm flipH="1">
            <a:off x="2353986" y="4114743"/>
            <a:ext cx="2151638" cy="1957383"/>
          </a:xfrm>
          <a:prstGeom prst="rightArrow">
            <a:avLst/>
          </a:prstGeom>
          <a:gradFill>
            <a:gsLst>
              <a:gs pos="0">
                <a:schemeClr val="bg2">
                  <a:lumMod val="50000"/>
                </a:schemeClr>
              </a:gs>
              <a:gs pos="50000">
                <a:schemeClr val="bg2">
                  <a:lumMod val="10000"/>
                </a:schemeClr>
              </a:gs>
              <a:gs pos="100000">
                <a:schemeClr val="bg2">
                  <a:lumMod val="50000"/>
                </a:schemeClr>
              </a:gs>
            </a:gsLst>
            <a:lin ang="5400000" scaled="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latin typeface="Verdana" panose="020B0604030504040204" pitchFamily="34" charset="0"/>
                <a:ea typeface="Verdana" panose="020B0604030504040204" pitchFamily="34" charset="0"/>
                <a:cs typeface="Verdana" panose="020B0604030504040204" pitchFamily="34" charset="0"/>
              </a:rPr>
              <a:t>E</a:t>
            </a:r>
            <a:r>
              <a:rPr lang="fr-FR" sz="2000" b="1" baseline="-25000" dirty="0" err="1">
                <a:latin typeface="Verdana" panose="020B0604030504040204" pitchFamily="34" charset="0"/>
                <a:ea typeface="Verdana" panose="020B0604030504040204" pitchFamily="34" charset="0"/>
                <a:cs typeface="Verdana" panose="020B0604030504040204" pitchFamily="34" charset="0"/>
              </a:rPr>
              <a:t>th</a:t>
            </a:r>
            <a:r>
              <a:rPr lang="fr-FR" sz="2000" b="1" baseline="-25000" dirty="0">
                <a:latin typeface="Verdana" panose="020B0604030504040204" pitchFamily="34" charset="0"/>
                <a:ea typeface="Verdana" panose="020B0604030504040204" pitchFamily="34" charset="0"/>
                <a:cs typeface="Verdana" panose="020B0604030504040204" pitchFamily="34" charset="0"/>
              </a:rPr>
              <a:t> </a:t>
            </a:r>
            <a:r>
              <a:rPr lang="fr-FR" sz="2000" b="1" dirty="0">
                <a:latin typeface="Verdana" panose="020B0604030504040204" pitchFamily="34" charset="0"/>
                <a:ea typeface="Verdana" panose="020B0604030504040204" pitchFamily="34" charset="0"/>
                <a:cs typeface="Verdana" panose="020B0604030504040204" pitchFamily="34" charset="0"/>
              </a:rPr>
              <a:t>= R</a:t>
            </a:r>
            <a:r>
              <a:rPr lang="fr-FR" sz="2000" b="1" baseline="-25000" dirty="0">
                <a:latin typeface="Verdana" panose="020B0604030504040204" pitchFamily="34" charset="0"/>
                <a:ea typeface="Verdana" panose="020B0604030504040204" pitchFamily="34" charset="0"/>
                <a:cs typeface="Verdana" panose="020B0604030504040204" pitchFamily="34" charset="0"/>
              </a:rPr>
              <a:t>N</a:t>
            </a:r>
            <a:r>
              <a:rPr lang="fr-FR" sz="2000" b="1" dirty="0">
                <a:latin typeface="Verdana" panose="020B0604030504040204" pitchFamily="34" charset="0"/>
                <a:ea typeface="Verdana" panose="020B0604030504040204" pitchFamily="34" charset="0"/>
                <a:cs typeface="Verdana" panose="020B0604030504040204" pitchFamily="34" charset="0"/>
              </a:rPr>
              <a:t>.I</a:t>
            </a:r>
            <a:r>
              <a:rPr lang="fr-FR" sz="2000" b="1" baseline="-25000" dirty="0">
                <a:latin typeface="Verdana" panose="020B0604030504040204" pitchFamily="34" charset="0"/>
                <a:ea typeface="Verdana" panose="020B0604030504040204" pitchFamily="34" charset="0"/>
                <a:cs typeface="Verdana" panose="020B0604030504040204" pitchFamily="34" charset="0"/>
              </a:rPr>
              <a:t>N</a:t>
            </a:r>
            <a:r>
              <a:rPr lang="fr-FR" sz="2000" b="1" dirty="0">
                <a:latin typeface="Verdana" panose="020B0604030504040204" pitchFamily="34" charset="0"/>
                <a:ea typeface="Verdana" panose="020B0604030504040204" pitchFamily="34" charset="0"/>
                <a:cs typeface="Verdana" panose="020B0604030504040204" pitchFamily="34" charset="0"/>
              </a:rPr>
              <a:t> </a:t>
            </a:r>
            <a:endParaRPr lang="fr-FR" sz="2000" b="1" baseline="-25000" dirty="0">
              <a:latin typeface="Verdana" panose="020B0604030504040204" pitchFamily="34" charset="0"/>
              <a:ea typeface="Verdana" panose="020B0604030504040204" pitchFamily="34" charset="0"/>
              <a:cs typeface="Verdana" panose="020B0604030504040204" pitchFamily="34" charset="0"/>
            </a:endParaRPr>
          </a:p>
          <a:p>
            <a:pPr algn="ct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504563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45"/>
                                        </p:tgtEl>
                                        <p:attrNameLst>
                                          <p:attrName>style.visibility</p:attrName>
                                        </p:attrNameLst>
                                      </p:cBhvr>
                                      <p:to>
                                        <p:strVal val="visible"/>
                                      </p:to>
                                    </p:set>
                                    <p:animEffect transition="in" filter="fade">
                                      <p:cBhvr>
                                        <p:cTn id="11" dur="500"/>
                                        <p:tgtEl>
                                          <p:spTgt spid="4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childTnLst>
                          </p:cTn>
                        </p:par>
                        <p:par>
                          <p:cTn id="25" fill="hold">
                            <p:stCondLst>
                              <p:cond delay="1500"/>
                            </p:stCondLst>
                            <p:childTnLst>
                              <p:par>
                                <p:cTn id="26" presetID="21" presetClass="entr" presetSubtype="1" fill="hold" grpId="0" nodeType="after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wheel(1)">
                                      <p:cBhvr>
                                        <p:cTn id="28" dur="2000"/>
                                        <p:tgtEl>
                                          <p:spTgt spid="43"/>
                                        </p:tgtEl>
                                      </p:cBhvr>
                                    </p:animEffect>
                                  </p:childTnLst>
                                </p:cTn>
                              </p:par>
                            </p:childTnLst>
                          </p:cTn>
                        </p:par>
                        <p:par>
                          <p:cTn id="29" fill="hold">
                            <p:stCondLst>
                              <p:cond delay="3500"/>
                            </p:stCondLst>
                            <p:childTnLst>
                              <p:par>
                                <p:cTn id="30" presetID="10" presetClass="entr" presetSubtype="0" fill="hold" grpId="0" nodeType="after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500"/>
                                        <p:tgtEl>
                                          <p:spTgt spid="39"/>
                                        </p:tgtEl>
                                      </p:cBhvr>
                                    </p:animEffect>
                                  </p:childTnLst>
                                </p:cTn>
                              </p:par>
                            </p:childTnLst>
                          </p:cTn>
                        </p:par>
                        <p:par>
                          <p:cTn id="33" fill="hold">
                            <p:stCondLst>
                              <p:cond delay="4000"/>
                            </p:stCondLst>
                            <p:childTnLst>
                              <p:par>
                                <p:cTn id="34" presetID="10" presetClass="entr" presetSubtype="0" fill="hold" grpId="0" nodeType="afterEffect">
                                  <p:stCondLst>
                                    <p:cond delay="0"/>
                                  </p:stCondLst>
                                  <p:childTnLst>
                                    <p:set>
                                      <p:cBhvr>
                                        <p:cTn id="35" dur="1" fill="hold">
                                          <p:stCondLst>
                                            <p:cond delay="0"/>
                                          </p:stCondLst>
                                        </p:cTn>
                                        <p:tgtEl>
                                          <p:spTgt spid="56"/>
                                        </p:tgtEl>
                                        <p:attrNameLst>
                                          <p:attrName>style.visibility</p:attrName>
                                        </p:attrNameLst>
                                      </p:cBhvr>
                                      <p:to>
                                        <p:strVal val="visible"/>
                                      </p:to>
                                    </p:set>
                                    <p:animEffect transition="in" filter="fade">
                                      <p:cBhvr>
                                        <p:cTn id="36" dur="500"/>
                                        <p:tgtEl>
                                          <p:spTgt spid="56"/>
                                        </p:tgtEl>
                                      </p:cBhvr>
                                    </p:animEffect>
                                  </p:childTnLst>
                                </p:cTn>
                              </p:par>
                            </p:childTnLst>
                          </p:cTn>
                        </p:par>
                        <p:par>
                          <p:cTn id="37" fill="hold">
                            <p:stCondLst>
                              <p:cond delay="4500"/>
                            </p:stCondLst>
                            <p:childTnLst>
                              <p:par>
                                <p:cTn id="38" presetID="10" presetClass="entr" presetSubtype="0" fill="hold" grpId="0" nodeType="after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fade">
                                      <p:cBhvr>
                                        <p:cTn id="40" dur="500"/>
                                        <p:tgtEl>
                                          <p:spTgt spid="41"/>
                                        </p:tgtEl>
                                      </p:cBhvr>
                                    </p:animEffect>
                                  </p:childTnLst>
                                </p:cTn>
                              </p:par>
                            </p:childTnLst>
                          </p:cTn>
                        </p:par>
                        <p:par>
                          <p:cTn id="41" fill="hold">
                            <p:stCondLst>
                              <p:cond delay="5000"/>
                            </p:stCondLst>
                            <p:childTnLst>
                              <p:par>
                                <p:cTn id="42" presetID="10" presetClass="entr" presetSubtype="0" fill="hold" grpId="0" nodeType="after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fade">
                                      <p:cBhvr>
                                        <p:cTn id="44" dur="500"/>
                                        <p:tgtEl>
                                          <p:spTgt spid="4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fade">
                                      <p:cBhvr>
                                        <p:cTn id="49" dur="500"/>
                                        <p:tgtEl>
                                          <p:spTgt spid="40"/>
                                        </p:tgtEl>
                                      </p:cBhvr>
                                    </p:animEffect>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fade">
                                      <p:cBhvr>
                                        <p:cTn id="53" dur="500"/>
                                        <p:tgtEl>
                                          <p:spTgt spid="50"/>
                                        </p:tgtEl>
                                      </p:cBhvr>
                                    </p:animEffect>
                                  </p:childTnLst>
                                </p:cTn>
                              </p:par>
                            </p:childTnLst>
                          </p:cTn>
                        </p:par>
                        <p:par>
                          <p:cTn id="54" fill="hold">
                            <p:stCondLst>
                              <p:cond delay="1000"/>
                            </p:stCondLst>
                            <p:childTnLst>
                              <p:par>
                                <p:cTn id="55" presetID="10" presetClass="entr" presetSubtype="0" fill="hold" grpId="0" nodeType="after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fade">
                                      <p:cBhvr>
                                        <p:cTn id="57" dur="500"/>
                                        <p:tgtEl>
                                          <p:spTgt spid="49"/>
                                        </p:tgtEl>
                                      </p:cBhvr>
                                    </p:animEffect>
                                  </p:childTnLst>
                                </p:cTn>
                              </p:par>
                            </p:childTnLst>
                          </p:cTn>
                        </p:par>
                        <p:par>
                          <p:cTn id="58" fill="hold">
                            <p:stCondLst>
                              <p:cond delay="1500"/>
                            </p:stCondLst>
                            <p:childTnLst>
                              <p:par>
                                <p:cTn id="59" presetID="21" presetClass="entr" presetSubtype="1" fill="hold" grpId="0" nodeType="after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wheel(1)">
                                      <p:cBhvr>
                                        <p:cTn id="61" dur="2000"/>
                                        <p:tgtEl>
                                          <p:spTgt spid="30"/>
                                        </p:tgtEl>
                                      </p:cBhvr>
                                    </p:animEffect>
                                  </p:childTnLst>
                                </p:cTn>
                              </p:par>
                            </p:childTnLst>
                          </p:cTn>
                        </p:par>
                        <p:par>
                          <p:cTn id="62" fill="hold">
                            <p:stCondLst>
                              <p:cond delay="3500"/>
                            </p:stCondLst>
                            <p:childTnLst>
                              <p:par>
                                <p:cTn id="63" presetID="21" presetClass="entr" presetSubtype="1" fill="hold" grpId="0" nodeType="after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wheel(1)">
                                      <p:cBhvr>
                                        <p:cTn id="65" dur="2000"/>
                                        <p:tgtEl>
                                          <p:spTgt spid="35"/>
                                        </p:tgtEl>
                                      </p:cBhvr>
                                    </p:animEffect>
                                  </p:childTnLst>
                                </p:cTn>
                              </p:par>
                            </p:childTnLst>
                          </p:cTn>
                        </p:par>
                        <p:par>
                          <p:cTn id="66" fill="hold">
                            <p:stCondLst>
                              <p:cond delay="5500"/>
                            </p:stCondLst>
                            <p:childTnLst>
                              <p:par>
                                <p:cTn id="67" presetID="10" presetClass="entr" presetSubtype="0" fill="hold" grpId="0" nodeType="afterEffect">
                                  <p:stCondLst>
                                    <p:cond delay="0"/>
                                  </p:stCondLst>
                                  <p:childTnLst>
                                    <p:set>
                                      <p:cBhvr>
                                        <p:cTn id="68" dur="1" fill="hold">
                                          <p:stCondLst>
                                            <p:cond delay="0"/>
                                          </p:stCondLst>
                                        </p:cTn>
                                        <p:tgtEl>
                                          <p:spTgt spid="51"/>
                                        </p:tgtEl>
                                        <p:attrNameLst>
                                          <p:attrName>style.visibility</p:attrName>
                                        </p:attrNameLst>
                                      </p:cBhvr>
                                      <p:to>
                                        <p:strVal val="visible"/>
                                      </p:to>
                                    </p:set>
                                    <p:animEffect transition="in" filter="fade">
                                      <p:cBhvr>
                                        <p:cTn id="69" dur="500"/>
                                        <p:tgtEl>
                                          <p:spTgt spid="51"/>
                                        </p:tgtEl>
                                      </p:cBhvr>
                                    </p:animEffect>
                                  </p:childTnLst>
                                </p:cTn>
                              </p:par>
                            </p:childTnLst>
                          </p:cTn>
                        </p:par>
                        <p:par>
                          <p:cTn id="70" fill="hold">
                            <p:stCondLst>
                              <p:cond delay="6000"/>
                            </p:stCondLst>
                            <p:childTnLst>
                              <p:par>
                                <p:cTn id="71" presetID="10" presetClass="entr" presetSubtype="0" fill="hold" grpId="0" nodeType="afterEffect">
                                  <p:stCondLst>
                                    <p:cond delay="0"/>
                                  </p:stCondLst>
                                  <p:childTnLst>
                                    <p:set>
                                      <p:cBhvr>
                                        <p:cTn id="72" dur="1" fill="hold">
                                          <p:stCondLst>
                                            <p:cond delay="0"/>
                                          </p:stCondLst>
                                        </p:cTn>
                                        <p:tgtEl>
                                          <p:spTgt spid="54"/>
                                        </p:tgtEl>
                                        <p:attrNameLst>
                                          <p:attrName>style.visibility</p:attrName>
                                        </p:attrNameLst>
                                      </p:cBhvr>
                                      <p:to>
                                        <p:strVal val="visible"/>
                                      </p:to>
                                    </p:set>
                                    <p:animEffect transition="in" filter="fade">
                                      <p:cBhvr>
                                        <p:cTn id="73" dur="500"/>
                                        <p:tgtEl>
                                          <p:spTgt spid="54"/>
                                        </p:tgtEl>
                                      </p:cBhvr>
                                    </p:animEffect>
                                  </p:childTnLst>
                                </p:cTn>
                              </p:par>
                            </p:childTnLst>
                          </p:cTn>
                        </p:par>
                        <p:par>
                          <p:cTn id="74" fill="hold">
                            <p:stCondLst>
                              <p:cond delay="6500"/>
                            </p:stCondLst>
                            <p:childTnLst>
                              <p:par>
                                <p:cTn id="75" presetID="10" presetClass="entr" presetSubtype="0" fill="hold" grpId="0" nodeType="afterEffect">
                                  <p:stCondLst>
                                    <p:cond delay="0"/>
                                  </p:stCondLst>
                                  <p:childTnLst>
                                    <p:set>
                                      <p:cBhvr>
                                        <p:cTn id="76" dur="1" fill="hold">
                                          <p:stCondLst>
                                            <p:cond delay="0"/>
                                          </p:stCondLst>
                                        </p:cTn>
                                        <p:tgtEl>
                                          <p:spTgt spid="53"/>
                                        </p:tgtEl>
                                        <p:attrNameLst>
                                          <p:attrName>style.visibility</p:attrName>
                                        </p:attrNameLst>
                                      </p:cBhvr>
                                      <p:to>
                                        <p:strVal val="visible"/>
                                      </p:to>
                                    </p:set>
                                    <p:animEffect transition="in" filter="fade">
                                      <p:cBhvr>
                                        <p:cTn id="77" dur="500"/>
                                        <p:tgtEl>
                                          <p:spTgt spid="53"/>
                                        </p:tgtEl>
                                      </p:cBhvr>
                                    </p:animEffect>
                                  </p:childTnLst>
                                </p:cTn>
                              </p:par>
                            </p:childTnLst>
                          </p:cTn>
                        </p:par>
                        <p:par>
                          <p:cTn id="78" fill="hold">
                            <p:stCondLst>
                              <p:cond delay="7000"/>
                            </p:stCondLst>
                            <p:childTnLst>
                              <p:par>
                                <p:cTn id="79" presetID="10" presetClass="entr" presetSubtype="0" fill="hold" grpId="0" nodeType="afterEffect">
                                  <p:stCondLst>
                                    <p:cond delay="0"/>
                                  </p:stCondLst>
                                  <p:childTnLst>
                                    <p:set>
                                      <p:cBhvr>
                                        <p:cTn id="80" dur="1" fill="hold">
                                          <p:stCondLst>
                                            <p:cond delay="0"/>
                                          </p:stCondLst>
                                        </p:cTn>
                                        <p:tgtEl>
                                          <p:spTgt spid="55"/>
                                        </p:tgtEl>
                                        <p:attrNameLst>
                                          <p:attrName>style.visibility</p:attrName>
                                        </p:attrNameLst>
                                      </p:cBhvr>
                                      <p:to>
                                        <p:strVal val="visible"/>
                                      </p:to>
                                    </p:set>
                                    <p:animEffect transition="in" filter="fade">
                                      <p:cBhvr>
                                        <p:cTn id="81" dur="500"/>
                                        <p:tgtEl>
                                          <p:spTgt spid="55"/>
                                        </p:tgtEl>
                                      </p:cBhvr>
                                    </p:animEffect>
                                  </p:childTnLst>
                                </p:cTn>
                              </p:par>
                            </p:childTnLst>
                          </p:cTn>
                        </p:par>
                      </p:childTnLst>
                    </p:cTn>
                  </p:par>
                  <p:par>
                    <p:cTn id="82" fill="hold">
                      <p:stCondLst>
                        <p:cond delay="indefinite"/>
                      </p:stCondLst>
                      <p:childTnLst>
                        <p:par>
                          <p:cTn id="83" fill="hold">
                            <p:stCondLst>
                              <p:cond delay="0"/>
                            </p:stCondLst>
                            <p:childTnLst>
                              <p:par>
                                <p:cTn id="84" presetID="6" presetClass="entr" presetSubtype="32" fill="hold" grpId="0" nodeType="clickEffect">
                                  <p:stCondLst>
                                    <p:cond delay="0"/>
                                  </p:stCondLst>
                                  <p:iterate type="wd">
                                    <p:tmPct val="10000"/>
                                  </p:iterate>
                                  <p:childTnLst>
                                    <p:set>
                                      <p:cBhvr>
                                        <p:cTn id="85" dur="1" fill="hold">
                                          <p:stCondLst>
                                            <p:cond delay="0"/>
                                          </p:stCondLst>
                                        </p:cTn>
                                        <p:tgtEl>
                                          <p:spTgt spid="3"/>
                                        </p:tgtEl>
                                        <p:attrNameLst>
                                          <p:attrName>style.visibility</p:attrName>
                                        </p:attrNameLst>
                                      </p:cBhvr>
                                      <p:to>
                                        <p:strVal val="visible"/>
                                      </p:to>
                                    </p:set>
                                    <p:animEffect transition="in" filter="circle(out)">
                                      <p:cBhvr>
                                        <p:cTn id="86" dur="2000"/>
                                        <p:tgtEl>
                                          <p:spTgt spid="3"/>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2" fill="hold" grpId="0" nodeType="clickEffect">
                                  <p:stCondLst>
                                    <p:cond delay="0"/>
                                  </p:stCondLst>
                                  <p:childTnLst>
                                    <p:set>
                                      <p:cBhvr>
                                        <p:cTn id="90" dur="1" fill="hold">
                                          <p:stCondLst>
                                            <p:cond delay="0"/>
                                          </p:stCondLst>
                                        </p:cTn>
                                        <p:tgtEl>
                                          <p:spTgt spid="58"/>
                                        </p:tgtEl>
                                        <p:attrNameLst>
                                          <p:attrName>style.visibility</p:attrName>
                                        </p:attrNameLst>
                                      </p:cBhvr>
                                      <p:to>
                                        <p:strVal val="visible"/>
                                      </p:to>
                                    </p:set>
                                    <p:animEffect transition="in" filter="wipe(right)">
                                      <p:cBhvr>
                                        <p:cTn id="91" dur="500"/>
                                        <p:tgtEl>
                                          <p:spTgt spid="58"/>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57"/>
                                        </p:tgtEl>
                                        <p:attrNameLst>
                                          <p:attrName>style.visibility</p:attrName>
                                        </p:attrNameLst>
                                      </p:cBhvr>
                                      <p:to>
                                        <p:strVal val="visible"/>
                                      </p:to>
                                    </p:set>
                                    <p:animEffect transition="in" filter="wipe(left)">
                                      <p:cBhvr>
                                        <p:cTn id="96"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38" grpId="0"/>
      <p:bldP spid="39" grpId="0" animBg="1"/>
      <p:bldP spid="41" grpId="0" animBg="1"/>
      <p:bldP spid="42" grpId="0"/>
      <p:bldP spid="43" grpId="0" animBg="1"/>
      <p:bldP spid="45" grpId="0"/>
      <p:bldP spid="30" grpId="0" animBg="1"/>
      <p:bldP spid="35" grpId="0" animBg="1"/>
      <p:bldP spid="49" grpId="0" animBg="1"/>
      <p:bldP spid="50" grpId="0"/>
      <p:bldP spid="51" grpId="0" animBg="1"/>
      <p:bldP spid="53" grpId="0" animBg="1"/>
      <p:bldP spid="54" grpId="0"/>
      <p:bldP spid="55" grpId="0"/>
      <p:bldP spid="37" grpId="0" animBg="1"/>
      <p:bldP spid="56" grpId="0"/>
      <p:bldP spid="57" grpId="0" animBg="1"/>
      <p:bldP spid="5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5567" y="1124744"/>
            <a:ext cx="9128433" cy="2520280"/>
          </a:xfrm>
        </p:spPr>
        <p:txBody>
          <a:bodyPr>
            <a:noAutofit/>
          </a:bodyPr>
          <a:lstStyle/>
          <a:p>
            <a:pPr marL="0" indent="0" algn="ctr">
              <a:buNone/>
            </a:pPr>
            <a:r>
              <a:rPr lang="fr-FR" sz="1900" dirty="0" smtClean="0"/>
              <a:t>Dès qu’un circuit devient un peu complexe, on aura recours au théorème de superposition.   </a:t>
            </a:r>
          </a:p>
          <a:p>
            <a:pPr marL="0" indent="0" algn="ctr">
              <a:buNone/>
            </a:pPr>
            <a:r>
              <a:rPr lang="fr-FR" sz="1900" dirty="0" smtClean="0"/>
              <a:t>Dans un circuit comprenant plusieurs branches avec plusieurs générateurs, on va procéder en plusieurs études séparées en éteignant à chaque fois tous les générateurs sauf un.</a:t>
            </a:r>
          </a:p>
          <a:p>
            <a:pPr marL="0" indent="0" algn="ctr">
              <a:buNone/>
            </a:pPr>
            <a:r>
              <a:rPr lang="fr-FR" sz="1900" dirty="0" smtClean="0"/>
              <a:t>Le circuit total sera recomposé à la fin par addition des courants partiels obtenus à chaque calcul, et en calculant les tensions ainsi créées.</a:t>
            </a:r>
            <a:r>
              <a:rPr lang="fr-FR" sz="1900" dirty="0" smtClean="0"/>
              <a:t>  </a:t>
            </a:r>
            <a:endParaRPr lang="fr-FR" sz="1900" dirty="0"/>
          </a:p>
        </p:txBody>
      </p:sp>
      <p:sp>
        <p:nvSpPr>
          <p:cNvPr id="35" name="Rectangle 72"/>
          <p:cNvSpPr/>
          <p:nvPr>
            <p:custDataLst>
              <p:tags r:id="rId3"/>
            </p:custDataLst>
          </p:nvPr>
        </p:nvSpPr>
        <p:spPr>
          <a:xfrm rot="5400000" flipV="1">
            <a:off x="-32375" y="4421250"/>
            <a:ext cx="2541065" cy="13972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custDataLst>
              <p:tags r:id="rId4"/>
            </p:custDataLst>
          </p:nvPr>
        </p:nvGrpSpPr>
        <p:grpSpPr>
          <a:xfrm>
            <a:off x="1638144" y="5373216"/>
            <a:ext cx="597234" cy="597234"/>
            <a:chOff x="6552873" y="5237584"/>
            <a:chExt cx="597234" cy="597234"/>
          </a:xfrm>
        </p:grpSpPr>
        <p:sp>
          <p:nvSpPr>
            <p:cNvPr id="43" name="Ellipse 42"/>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p:cNvCxnSpPr>
              <a:stCxn id="43" idx="4"/>
              <a:endCxn id="43"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custDataLst>
              <p:tags r:id="rId5"/>
            </p:custDataLst>
          </p:nvPr>
        </p:nvGrpSpPr>
        <p:grpSpPr>
          <a:xfrm>
            <a:off x="230350" y="5373216"/>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6"/>
            </p:custDataLst>
          </p:nvPr>
        </p:nvSpPr>
        <p:spPr>
          <a:xfrm>
            <a:off x="350911"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22036" y="57332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8"/>
            </p:custDataLst>
          </p:nvPr>
        </p:nvSpPr>
        <p:spPr>
          <a:xfrm>
            <a:off x="1365682" y="56612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9"/>
            </p:custDataLst>
          </p:nvPr>
        </p:nvSpPr>
        <p:spPr>
          <a:xfrm>
            <a:off x="1869827" y="37890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10"/>
            </p:custDataLst>
          </p:nvPr>
        </p:nvSpPr>
        <p:spPr>
          <a:xfrm>
            <a:off x="1869826" y="62858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1"/>
            </p:custDataLst>
          </p:nvPr>
        </p:nvSpPr>
        <p:spPr>
          <a:xfrm>
            <a:off x="1498097"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2"/>
            </p:custDataLst>
          </p:nvPr>
        </p:nvSpPr>
        <p:spPr>
          <a:xfrm>
            <a:off x="1516576" y="633441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3"/>
            </p:custDataLst>
          </p:nvPr>
        </p:nvSpPr>
        <p:spPr>
          <a:xfrm>
            <a:off x="4283968" y="3825678"/>
            <a:ext cx="4877561" cy="148841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L’étape préalable est le fléchage quelquefois arbitraire des </a:t>
            </a:r>
            <a:r>
              <a:rPr lang="fr-FR" sz="1900" dirty="0" smtClean="0"/>
              <a:t>courants et </a:t>
            </a:r>
            <a:r>
              <a:rPr lang="fr-FR" sz="1900" dirty="0"/>
              <a:t>des tensions, une valeur négative cela signifiera l’inversion du </a:t>
            </a:r>
            <a:r>
              <a:rPr lang="fr-FR" sz="1900" dirty="0" smtClean="0"/>
              <a:t>sens.</a:t>
            </a:r>
          </a:p>
        </p:txBody>
      </p:sp>
      <p:sp>
        <p:nvSpPr>
          <p:cNvPr id="40" name="Rectangle 72"/>
          <p:cNvSpPr/>
          <p:nvPr>
            <p:custDataLst>
              <p:tags r:id="rId14"/>
            </p:custDataLst>
          </p:nvPr>
        </p:nvSpPr>
        <p:spPr>
          <a:xfrm rot="5400000" flipV="1">
            <a:off x="1454183" y="4331901"/>
            <a:ext cx="2520277" cy="15551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1" name="Rectangle 40"/>
          <p:cNvSpPr/>
          <p:nvPr>
            <p:custDataLst>
              <p:tags r:id="rId15"/>
            </p:custDataLst>
          </p:nvPr>
        </p:nvSpPr>
        <p:spPr>
          <a:xfrm>
            <a:off x="3313825" y="4725144"/>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16"/>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17"/>
            </p:custDataLst>
          </p:nvPr>
        </p:nvCxnSpPr>
        <p:spPr>
          <a:xfrm flipH="1" flipV="1">
            <a:off x="53955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18"/>
            </p:custDataLst>
          </p:nvPr>
        </p:nvCxnSpPr>
        <p:spPr>
          <a:xfrm flipH="1" flipV="1">
            <a:off x="192568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9"/>
            </p:custDataLst>
          </p:nvPr>
        </p:nvCxnSpPr>
        <p:spPr>
          <a:xfrm flipH="1" flipV="1">
            <a:off x="1936761" y="3956513"/>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20"/>
            </p:custDataLst>
          </p:nvPr>
        </p:nvCxnSpPr>
        <p:spPr>
          <a:xfrm rot="5400000" flipH="1" flipV="1">
            <a:off x="1390557" y="3764749"/>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21"/>
            </p:custDataLst>
          </p:nvPr>
        </p:nvCxnSpPr>
        <p:spPr>
          <a:xfrm rot="5400000" flipH="1" flipV="1">
            <a:off x="2629749" y="3754414"/>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22"/>
            </p:custDataLst>
          </p:nvPr>
        </p:nvCxnSpPr>
        <p:spPr>
          <a:xfrm flipH="1">
            <a:off x="3491881" y="405103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23"/>
            </p:custDataLst>
          </p:nvPr>
        </p:nvCxnSpPr>
        <p:spPr>
          <a:xfrm flipH="1">
            <a:off x="3478562" y="57891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custDataLst>
              <p:tags r:id="rId24"/>
            </p:custDataLst>
          </p:nvPr>
        </p:nvCxnSpPr>
        <p:spPr>
          <a:xfrm flipH="1" flipV="1">
            <a:off x="1925682" y="600375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25"/>
            </p:custDataLst>
          </p:nvPr>
        </p:nvCxnSpPr>
        <p:spPr>
          <a:xfrm rot="16200000" flipH="1" flipV="1">
            <a:off x="1227078" y="629675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26"/>
            </p:custDataLst>
          </p:nvPr>
        </p:nvCxnSpPr>
        <p:spPr>
          <a:xfrm rot="16200000" flipH="1" flipV="1">
            <a:off x="2695178" y="628502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27"/>
            </p:custDataLst>
          </p:nvPr>
        </p:nvCxnSpPr>
        <p:spPr>
          <a:xfrm>
            <a:off x="935762" y="4131078"/>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custDataLst>
              <p:tags r:id="rId28"/>
            </p:custDataLst>
          </p:nvPr>
        </p:nvCxnSpPr>
        <p:spPr>
          <a:xfrm>
            <a:off x="2407210" y="411659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custDataLst>
              <p:tags r:id="rId29"/>
            </p:custDataLst>
          </p:nvPr>
        </p:nvCxnSpPr>
        <p:spPr>
          <a:xfrm flipV="1">
            <a:off x="935762"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custDataLst>
              <p:tags r:id="rId30"/>
            </p:custDataLst>
          </p:nvPr>
        </p:nvCxnSpPr>
        <p:spPr>
          <a:xfrm flipV="1">
            <a:off x="2407210"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custDataLst>
              <p:tags r:id="rId31"/>
            </p:custDataLst>
          </p:nvPr>
        </p:nvCxnSpPr>
        <p:spPr>
          <a:xfrm flipV="1">
            <a:off x="3104440" y="4036554"/>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2" name="Rectangle 71"/>
          <p:cNvSpPr/>
          <p:nvPr>
            <p:custDataLst>
              <p:tags r:id="rId32"/>
            </p:custDataLst>
          </p:nvPr>
        </p:nvSpPr>
        <p:spPr>
          <a:xfrm>
            <a:off x="35496"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4" name="Rectangle 73"/>
          <p:cNvSpPr/>
          <p:nvPr>
            <p:custDataLst>
              <p:tags r:id="rId33"/>
            </p:custDataLst>
          </p:nvPr>
        </p:nvSpPr>
        <p:spPr>
          <a:xfrm>
            <a:off x="1077650" y="33569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Rectangle 74"/>
          <p:cNvSpPr/>
          <p:nvPr>
            <p:custDataLst>
              <p:tags r:id="rId34"/>
            </p:custDataLst>
          </p:nvPr>
        </p:nvSpPr>
        <p:spPr>
          <a:xfrm>
            <a:off x="861626"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6" name="Rectangle 75"/>
          <p:cNvSpPr/>
          <p:nvPr>
            <p:custDataLst>
              <p:tags r:id="rId35"/>
            </p:custDataLst>
          </p:nvPr>
        </p:nvSpPr>
        <p:spPr>
          <a:xfrm>
            <a:off x="1894513" y="57766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Rectangle 76"/>
          <p:cNvSpPr/>
          <p:nvPr>
            <p:custDataLst>
              <p:tags r:id="rId36"/>
            </p:custDataLst>
          </p:nvPr>
        </p:nvSpPr>
        <p:spPr>
          <a:xfrm>
            <a:off x="1835696"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custDataLst>
              <p:tags r:id="rId37"/>
            </p:custDataLst>
          </p:nvPr>
        </p:nvSpPr>
        <p:spPr>
          <a:xfrm>
            <a:off x="1835696" y="37890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9" name="Rectangle 78"/>
          <p:cNvSpPr/>
          <p:nvPr>
            <p:custDataLst>
              <p:tags r:id="rId38"/>
            </p:custDataLst>
          </p:nvPr>
        </p:nvSpPr>
        <p:spPr>
          <a:xfrm>
            <a:off x="2472735"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0" name="Rectangle 79"/>
          <p:cNvSpPr/>
          <p:nvPr>
            <p:custDataLst>
              <p:tags r:id="rId39"/>
            </p:custDataLst>
          </p:nvPr>
        </p:nvSpPr>
        <p:spPr>
          <a:xfrm>
            <a:off x="3055907" y="39428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1" name="Rectangle 80"/>
          <p:cNvSpPr/>
          <p:nvPr>
            <p:custDataLst>
              <p:tags r:id="rId40"/>
            </p:custDataLst>
          </p:nvPr>
        </p:nvSpPr>
        <p:spPr>
          <a:xfrm>
            <a:off x="2987824" y="55892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3" name="Rectangle 82"/>
          <p:cNvSpPr/>
          <p:nvPr>
            <p:custDataLst>
              <p:tags r:id="rId41"/>
            </p:custDataLst>
          </p:nvPr>
        </p:nvSpPr>
        <p:spPr>
          <a:xfrm>
            <a:off x="2307743" y="6200683"/>
            <a:ext cx="653073" cy="61269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5" name="Rectangle 84"/>
          <p:cNvSpPr/>
          <p:nvPr>
            <p:custDataLst>
              <p:tags r:id="rId42"/>
            </p:custDataLst>
          </p:nvPr>
        </p:nvSpPr>
        <p:spPr>
          <a:xfrm>
            <a:off x="827584" y="428330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7" name="Rectangle 86"/>
          <p:cNvSpPr/>
          <p:nvPr>
            <p:custDataLst>
              <p:tags r:id="rId43"/>
            </p:custDataLst>
          </p:nvPr>
        </p:nvSpPr>
        <p:spPr>
          <a:xfrm>
            <a:off x="827584" y="519219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8" name="Rectangle 87"/>
          <p:cNvSpPr/>
          <p:nvPr>
            <p:custDataLst>
              <p:tags r:id="rId44"/>
            </p:custDataLst>
          </p:nvPr>
        </p:nvSpPr>
        <p:spPr>
          <a:xfrm>
            <a:off x="2301786" y="526168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9" name="Rectangle 88"/>
          <p:cNvSpPr/>
          <p:nvPr>
            <p:custDataLst>
              <p:tags r:id="rId45"/>
            </p:custDataLst>
          </p:nvPr>
        </p:nvSpPr>
        <p:spPr>
          <a:xfrm>
            <a:off x="2301786" y="438885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Rectangle 89"/>
          <p:cNvSpPr/>
          <p:nvPr>
            <p:custDataLst>
              <p:tags r:id="rId46"/>
            </p:custDataLst>
          </p:nvPr>
        </p:nvSpPr>
        <p:spPr>
          <a:xfrm>
            <a:off x="2627784" y="413107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1" name="Espace réservé du contenu 2"/>
          <p:cNvSpPr txBox="1">
            <a:spLocks/>
          </p:cNvSpPr>
          <p:nvPr>
            <p:custDataLst>
              <p:tags r:id="rId47"/>
            </p:custDataLst>
          </p:nvPr>
        </p:nvSpPr>
        <p:spPr>
          <a:xfrm>
            <a:off x="4211960" y="5541654"/>
            <a:ext cx="4948041" cy="98369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Les valeurs de R</a:t>
            </a:r>
            <a:r>
              <a:rPr lang="fr-FR" sz="1900" baseline="-25000" dirty="0" smtClean="0"/>
              <a:t>1</a:t>
            </a:r>
            <a:r>
              <a:rPr lang="fr-FR" sz="1900" dirty="0" smtClean="0"/>
              <a:t>; R</a:t>
            </a:r>
            <a:r>
              <a:rPr lang="fr-FR" sz="1900" baseline="-25000" dirty="0" smtClean="0"/>
              <a:t>2</a:t>
            </a:r>
            <a:r>
              <a:rPr lang="fr-FR" sz="1900" dirty="0" smtClean="0"/>
              <a:t>; R</a:t>
            </a:r>
            <a:r>
              <a:rPr lang="fr-FR" sz="1900" baseline="-25000" dirty="0" smtClean="0"/>
              <a:t>3</a:t>
            </a:r>
            <a:r>
              <a:rPr lang="fr-FR" sz="1900" dirty="0" smtClean="0"/>
              <a:t>; E</a:t>
            </a:r>
            <a:r>
              <a:rPr lang="fr-FR" sz="1900" baseline="-25000" dirty="0" smtClean="0"/>
              <a:t>1</a:t>
            </a:r>
            <a:r>
              <a:rPr lang="fr-FR" sz="1900" dirty="0" smtClean="0"/>
              <a:t>; E</a:t>
            </a:r>
            <a:r>
              <a:rPr lang="fr-FR" sz="1900" baseline="-25000" dirty="0" smtClean="0"/>
              <a:t>2</a:t>
            </a:r>
            <a:r>
              <a:rPr lang="fr-FR" sz="1900" dirty="0" smtClean="0"/>
              <a:t> sont connues. On cherche à définir la tension U</a:t>
            </a:r>
            <a:r>
              <a:rPr lang="fr-FR" sz="1900" baseline="-25000" dirty="0" smtClean="0"/>
              <a:t>3</a:t>
            </a:r>
            <a:r>
              <a:rPr lang="fr-FR" sz="1900" dirty="0" smtClean="0"/>
              <a:t> (ou U</a:t>
            </a:r>
            <a:r>
              <a:rPr lang="fr-FR" sz="1900" baseline="-25000" dirty="0" smtClean="0"/>
              <a:t>AB</a:t>
            </a:r>
            <a:r>
              <a:rPr lang="fr-FR" sz="1900" dirty="0" smtClean="0"/>
              <a:t>) U</a:t>
            </a:r>
            <a:r>
              <a:rPr lang="fr-FR" sz="1900" baseline="-25000" dirty="0" smtClean="0"/>
              <a:t>2</a:t>
            </a:r>
            <a:r>
              <a:rPr lang="fr-FR" sz="1900" dirty="0" smtClean="0"/>
              <a:t> et U</a:t>
            </a:r>
            <a:r>
              <a:rPr lang="fr-FR" sz="1900" baseline="-25000" dirty="0" smtClean="0"/>
              <a:t>1</a:t>
            </a:r>
            <a:r>
              <a:rPr lang="fr-FR" sz="1900" dirty="0" smtClean="0"/>
              <a:t>.</a:t>
            </a:r>
          </a:p>
        </p:txBody>
      </p:sp>
    </p:spTree>
    <p:extLst>
      <p:ext uri="{BB962C8B-B14F-4D97-AF65-F5344CB8AC3E}">
        <p14:creationId xmlns:p14="http://schemas.microsoft.com/office/powerpoint/2010/main" val="4126944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60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52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500"/>
                                        <p:tgtEl>
                                          <p:spTgt spid="47"/>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54"/>
                                        </p:tgtEl>
                                        <p:attrNameLst>
                                          <p:attrName>style.visibility</p:attrName>
                                        </p:attrNameLst>
                                      </p:cBhvr>
                                      <p:to>
                                        <p:strVal val="visible"/>
                                      </p:to>
                                    </p:set>
                                    <p:animEffect transition="in" filter="fade">
                                      <p:cBhvr>
                                        <p:cTn id="28" dur="500"/>
                                        <p:tgtEl>
                                          <p:spTgt spid="54"/>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500"/>
                                        <p:tgtEl>
                                          <p:spTgt spid="50"/>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51"/>
                                        </p:tgtEl>
                                        <p:attrNameLst>
                                          <p:attrName>style.visibility</p:attrName>
                                        </p:attrNameLst>
                                      </p:cBhvr>
                                      <p:to>
                                        <p:strVal val="visible"/>
                                      </p:to>
                                    </p:set>
                                    <p:animEffect transition="in" filter="fade">
                                      <p:cBhvr>
                                        <p:cTn id="36" dur="500"/>
                                        <p:tgtEl>
                                          <p:spTgt spid="51"/>
                                        </p:tgtEl>
                                      </p:cBhvr>
                                    </p:animEffect>
                                  </p:childTnLst>
                                </p:cTn>
                              </p:par>
                            </p:childTnLst>
                          </p:cTn>
                        </p:par>
                        <p:par>
                          <p:cTn id="37" fill="hold">
                            <p:stCondLst>
                              <p:cond delay="2000"/>
                            </p:stCondLst>
                            <p:childTnLst>
                              <p:par>
                                <p:cTn id="38" presetID="10" presetClass="entr" presetSubtype="0" fill="hold" nodeType="after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500"/>
                                        <p:tgtEl>
                                          <p:spTgt spid="42"/>
                                        </p:tgtEl>
                                      </p:cBhvr>
                                    </p:animEffect>
                                  </p:childTnLst>
                                </p:cTn>
                              </p:par>
                            </p:childTnLst>
                          </p:cTn>
                        </p:par>
                        <p:par>
                          <p:cTn id="41" fill="hold">
                            <p:stCondLst>
                              <p:cond delay="2500"/>
                            </p:stCondLst>
                            <p:childTnLst>
                              <p:par>
                                <p:cTn id="42" presetID="10" presetClass="entr" presetSubtype="0" fill="hold" grpId="0" nodeType="afterEffect">
                                  <p:stCondLst>
                                    <p:cond delay="0"/>
                                  </p:stCondLst>
                                  <p:childTnLst>
                                    <p:set>
                                      <p:cBhvr>
                                        <p:cTn id="43" dur="1" fill="hold">
                                          <p:stCondLst>
                                            <p:cond delay="0"/>
                                          </p:stCondLst>
                                        </p:cTn>
                                        <p:tgtEl>
                                          <p:spTgt spid="56"/>
                                        </p:tgtEl>
                                        <p:attrNameLst>
                                          <p:attrName>style.visibility</p:attrName>
                                        </p:attrNameLst>
                                      </p:cBhvr>
                                      <p:to>
                                        <p:strVal val="visible"/>
                                      </p:to>
                                    </p:set>
                                    <p:animEffect transition="in" filter="fade">
                                      <p:cBhvr>
                                        <p:cTn id="44" dur="500"/>
                                        <p:tgtEl>
                                          <p:spTgt spid="56"/>
                                        </p:tgtEl>
                                      </p:cBhvr>
                                    </p:animEffect>
                                  </p:childTnLst>
                                </p:cTn>
                              </p:par>
                            </p:childTnLst>
                          </p:cTn>
                        </p:par>
                        <p:par>
                          <p:cTn id="45" fill="hold">
                            <p:stCondLst>
                              <p:cond delay="3000"/>
                            </p:stCondLst>
                            <p:childTnLst>
                              <p:par>
                                <p:cTn id="46" presetID="10" presetClass="entr" presetSubtype="0" fill="hold" grpId="0" nodeType="after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fade">
                                      <p:cBhvr>
                                        <p:cTn id="48" dur="500"/>
                                        <p:tgtEl>
                                          <p:spTgt spid="41"/>
                                        </p:tgtEl>
                                      </p:cBhvr>
                                    </p:animEffect>
                                  </p:childTnLst>
                                </p:cTn>
                              </p:par>
                            </p:childTnLst>
                          </p:cTn>
                        </p:par>
                        <p:par>
                          <p:cTn id="49" fill="hold">
                            <p:stCondLst>
                              <p:cond delay="3500"/>
                            </p:stCondLst>
                            <p:childTnLst>
                              <p:par>
                                <p:cTn id="50" presetID="21" presetClass="entr" presetSubtype="1" fill="hold" grpId="0" nodeType="after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wheel(1)">
                                      <p:cBhvr>
                                        <p:cTn id="52" dur="2000"/>
                                        <p:tgtEl>
                                          <p:spTgt spid="35"/>
                                        </p:tgtEl>
                                      </p:cBhvr>
                                    </p:animEffect>
                                  </p:childTnLst>
                                </p:cTn>
                              </p:par>
                            </p:childTnLst>
                          </p:cTn>
                        </p:par>
                        <p:par>
                          <p:cTn id="53" fill="hold">
                            <p:stCondLst>
                              <p:cond delay="5500"/>
                            </p:stCondLst>
                            <p:childTnLst>
                              <p:par>
                                <p:cTn id="54" presetID="21" presetClass="entr" presetSubtype="1" fill="hold" grpId="0" nodeType="afterEffect">
                                  <p:stCondLst>
                                    <p:cond delay="0"/>
                                  </p:stCondLst>
                                  <p:childTnLst>
                                    <p:set>
                                      <p:cBhvr>
                                        <p:cTn id="55" dur="1" fill="hold">
                                          <p:stCondLst>
                                            <p:cond delay="0"/>
                                          </p:stCondLst>
                                        </p:cTn>
                                        <p:tgtEl>
                                          <p:spTgt spid="40"/>
                                        </p:tgtEl>
                                        <p:attrNameLst>
                                          <p:attrName>style.visibility</p:attrName>
                                        </p:attrNameLst>
                                      </p:cBhvr>
                                      <p:to>
                                        <p:strVal val="visible"/>
                                      </p:to>
                                    </p:set>
                                    <p:animEffect transition="in" filter="wheel(1)">
                                      <p:cBhvr>
                                        <p:cTn id="56" dur="2000"/>
                                        <p:tgtEl>
                                          <p:spTgt spid="40"/>
                                        </p:tgtEl>
                                      </p:cBhvr>
                                    </p:animEffect>
                                  </p:childTnLst>
                                </p:cTn>
                              </p:par>
                            </p:childTnLst>
                          </p:cTn>
                        </p:par>
                        <p:par>
                          <p:cTn id="57" fill="hold">
                            <p:stCondLst>
                              <p:cond delay="7500"/>
                            </p:stCondLst>
                            <p:childTnLst>
                              <p:par>
                                <p:cTn id="58" presetID="10" presetClass="entr" presetSubtype="0" fill="hold" grpId="0" nodeType="after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par>
                          <p:cTn id="61" fill="hold">
                            <p:stCondLst>
                              <p:cond delay="8000"/>
                            </p:stCondLst>
                            <p:childTnLst>
                              <p:par>
                                <p:cTn id="62" presetID="10" presetClass="entr" presetSubtype="0" fill="hold" grpId="0" nodeType="afterEffect">
                                  <p:stCondLst>
                                    <p:cond delay="0"/>
                                  </p:stCondLst>
                                  <p:childTnLst>
                                    <p:set>
                                      <p:cBhvr>
                                        <p:cTn id="63" dur="1" fill="hold">
                                          <p:stCondLst>
                                            <p:cond delay="0"/>
                                          </p:stCondLst>
                                        </p:cTn>
                                        <p:tgtEl>
                                          <p:spTgt spid="60"/>
                                        </p:tgtEl>
                                        <p:attrNameLst>
                                          <p:attrName>style.visibility</p:attrName>
                                        </p:attrNameLst>
                                      </p:cBhvr>
                                      <p:to>
                                        <p:strVal val="visible"/>
                                      </p:to>
                                    </p:set>
                                    <p:animEffect transition="in" filter="fade">
                                      <p:cBhvr>
                                        <p:cTn id="64" dur="500"/>
                                        <p:tgtEl>
                                          <p:spTgt spid="60"/>
                                        </p:tgtEl>
                                      </p:cBhvr>
                                    </p:animEffect>
                                  </p:childTnLst>
                                </p:cTn>
                              </p:par>
                            </p:childTnLst>
                          </p:cTn>
                        </p:par>
                        <p:par>
                          <p:cTn id="65" fill="hold">
                            <p:stCondLst>
                              <p:cond delay="8500"/>
                            </p:stCondLst>
                            <p:childTnLst>
                              <p:par>
                                <p:cTn id="66" presetID="10" presetClass="entr" presetSubtype="0" fill="hold" grpId="0" nodeType="afterEffect">
                                  <p:stCondLst>
                                    <p:cond delay="0"/>
                                  </p:stCondLst>
                                  <p:childTnLst>
                                    <p:set>
                                      <p:cBhvr>
                                        <p:cTn id="67" dur="1" fill="hold">
                                          <p:stCondLst>
                                            <p:cond delay="0"/>
                                          </p:stCondLst>
                                        </p:cTn>
                                        <p:tgtEl>
                                          <p:spTgt spid="59"/>
                                        </p:tgtEl>
                                        <p:attrNameLst>
                                          <p:attrName>style.visibility</p:attrName>
                                        </p:attrNameLst>
                                      </p:cBhvr>
                                      <p:to>
                                        <p:strVal val="visible"/>
                                      </p:to>
                                    </p:set>
                                    <p:animEffect transition="in" filter="fade">
                                      <p:cBhvr>
                                        <p:cTn id="68" dur="500"/>
                                        <p:tgtEl>
                                          <p:spTgt spid="59"/>
                                        </p:tgtEl>
                                      </p:cBhvr>
                                    </p:animEffect>
                                  </p:childTnLst>
                                </p:cTn>
                              </p:par>
                            </p:childTnLst>
                          </p:cTn>
                        </p:par>
                        <p:par>
                          <p:cTn id="69" fill="hold">
                            <p:stCondLst>
                              <p:cond delay="9000"/>
                            </p:stCondLst>
                            <p:childTnLst>
                              <p:par>
                                <p:cTn id="70" presetID="10" presetClass="entr" presetSubtype="0" fill="hold" grpId="0" nodeType="afterEffect">
                                  <p:stCondLst>
                                    <p:cond delay="0"/>
                                  </p:stCondLst>
                                  <p:childTnLst>
                                    <p:set>
                                      <p:cBhvr>
                                        <p:cTn id="71" dur="1" fill="hold">
                                          <p:stCondLst>
                                            <p:cond delay="0"/>
                                          </p:stCondLst>
                                        </p:cTn>
                                        <p:tgtEl>
                                          <p:spTgt spid="61"/>
                                        </p:tgtEl>
                                        <p:attrNameLst>
                                          <p:attrName>style.visibility</p:attrName>
                                        </p:attrNameLst>
                                      </p:cBhvr>
                                      <p:to>
                                        <p:strVal val="visible"/>
                                      </p:to>
                                    </p:set>
                                    <p:animEffect transition="in" filter="fade">
                                      <p:cBhvr>
                                        <p:cTn id="72" dur="500"/>
                                        <p:tgtEl>
                                          <p:spTgt spid="61"/>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iterate type="wd">
                                    <p:tmPct val="10000"/>
                                  </p:iterate>
                                  <p:childTnLst>
                                    <p:set>
                                      <p:cBhvr>
                                        <p:cTn id="76" dur="1" fill="hold">
                                          <p:stCondLst>
                                            <p:cond delay="0"/>
                                          </p:stCondLst>
                                        </p:cTn>
                                        <p:tgtEl>
                                          <p:spTgt spid="63"/>
                                        </p:tgtEl>
                                        <p:attrNameLst>
                                          <p:attrName>style.visibility</p:attrName>
                                        </p:attrNameLst>
                                      </p:cBhvr>
                                      <p:to>
                                        <p:strVal val="visible"/>
                                      </p:to>
                                    </p:set>
                                    <p:animEffect transition="in" filter="fade">
                                      <p:cBhvr>
                                        <p:cTn id="77" dur="500"/>
                                        <p:tgtEl>
                                          <p:spTgt spid="63"/>
                                        </p:tgtEl>
                                      </p:cBhvr>
                                    </p:animEffect>
                                  </p:childTnLst>
                                </p:cTn>
                              </p:par>
                            </p:childTnLst>
                          </p:cTn>
                        </p:par>
                        <p:par>
                          <p:cTn id="78" fill="hold">
                            <p:stCondLst>
                              <p:cond delay="1550"/>
                            </p:stCondLst>
                            <p:childTnLst>
                              <p:par>
                                <p:cTn id="79" presetID="10" presetClass="entr" presetSubtype="0" fill="hold" grpId="0" nodeType="afterEffect">
                                  <p:stCondLst>
                                    <p:cond delay="0"/>
                                  </p:stCondLst>
                                  <p:childTnLst>
                                    <p:set>
                                      <p:cBhvr>
                                        <p:cTn id="80" dur="1" fill="hold">
                                          <p:stCondLst>
                                            <p:cond delay="0"/>
                                          </p:stCondLst>
                                        </p:cTn>
                                        <p:tgtEl>
                                          <p:spTgt spid="87"/>
                                        </p:tgtEl>
                                        <p:attrNameLst>
                                          <p:attrName>style.visibility</p:attrName>
                                        </p:attrNameLst>
                                      </p:cBhvr>
                                      <p:to>
                                        <p:strVal val="visible"/>
                                      </p:to>
                                    </p:set>
                                    <p:animEffect transition="in" filter="fade">
                                      <p:cBhvr>
                                        <p:cTn id="81" dur="500"/>
                                        <p:tgtEl>
                                          <p:spTgt spid="87"/>
                                        </p:tgtEl>
                                      </p:cBhvr>
                                    </p:animEffect>
                                  </p:childTnLst>
                                </p:cTn>
                              </p:par>
                            </p:childTnLst>
                          </p:cTn>
                        </p:par>
                        <p:par>
                          <p:cTn id="82" fill="hold">
                            <p:stCondLst>
                              <p:cond delay="2050"/>
                            </p:stCondLst>
                            <p:childTnLst>
                              <p:par>
                                <p:cTn id="83" presetID="10" presetClass="entr" presetSubtype="0" fill="hold" nodeType="afterEffect">
                                  <p:stCondLst>
                                    <p:cond delay="0"/>
                                  </p:stCondLst>
                                  <p:childTnLst>
                                    <p:set>
                                      <p:cBhvr>
                                        <p:cTn id="84" dur="1" fill="hold">
                                          <p:stCondLst>
                                            <p:cond delay="0"/>
                                          </p:stCondLst>
                                        </p:cTn>
                                        <p:tgtEl>
                                          <p:spTgt spid="69"/>
                                        </p:tgtEl>
                                        <p:attrNameLst>
                                          <p:attrName>style.visibility</p:attrName>
                                        </p:attrNameLst>
                                      </p:cBhvr>
                                      <p:to>
                                        <p:strVal val="visible"/>
                                      </p:to>
                                    </p:set>
                                    <p:animEffect transition="in" filter="fade">
                                      <p:cBhvr>
                                        <p:cTn id="85" dur="500"/>
                                        <p:tgtEl>
                                          <p:spTgt spid="69"/>
                                        </p:tgtEl>
                                      </p:cBhvr>
                                    </p:animEffect>
                                  </p:childTnLst>
                                </p:cTn>
                              </p:par>
                            </p:childTnLst>
                          </p:cTn>
                        </p:par>
                        <p:par>
                          <p:cTn id="86" fill="hold">
                            <p:stCondLst>
                              <p:cond delay="2550"/>
                            </p:stCondLst>
                            <p:childTnLst>
                              <p:par>
                                <p:cTn id="87" presetID="10" presetClass="entr" presetSubtype="0" fill="hold" nodeType="afterEffect">
                                  <p:stCondLst>
                                    <p:cond delay="0"/>
                                  </p:stCondLst>
                                  <p:childTnLst>
                                    <p:set>
                                      <p:cBhvr>
                                        <p:cTn id="88" dur="1" fill="hold">
                                          <p:stCondLst>
                                            <p:cond delay="0"/>
                                          </p:stCondLst>
                                        </p:cTn>
                                        <p:tgtEl>
                                          <p:spTgt spid="45"/>
                                        </p:tgtEl>
                                        <p:attrNameLst>
                                          <p:attrName>style.visibility</p:attrName>
                                        </p:attrNameLst>
                                      </p:cBhvr>
                                      <p:to>
                                        <p:strVal val="visible"/>
                                      </p:to>
                                    </p:set>
                                    <p:animEffect transition="in" filter="fade">
                                      <p:cBhvr>
                                        <p:cTn id="89" dur="500"/>
                                        <p:tgtEl>
                                          <p:spTgt spid="45"/>
                                        </p:tgtEl>
                                      </p:cBhvr>
                                    </p:animEffect>
                                  </p:childTnLst>
                                </p:cTn>
                              </p:par>
                            </p:childTnLst>
                          </p:cTn>
                        </p:par>
                        <p:par>
                          <p:cTn id="90" fill="hold">
                            <p:stCondLst>
                              <p:cond delay="3050"/>
                            </p:stCondLst>
                            <p:childTnLst>
                              <p:par>
                                <p:cTn id="91" presetID="10" presetClass="entr" presetSubtype="0" fill="hold" grpId="0" nodeType="afterEffect">
                                  <p:stCondLst>
                                    <p:cond delay="0"/>
                                  </p:stCondLst>
                                  <p:childTnLst>
                                    <p:set>
                                      <p:cBhvr>
                                        <p:cTn id="92" dur="1" fill="hold">
                                          <p:stCondLst>
                                            <p:cond delay="0"/>
                                          </p:stCondLst>
                                        </p:cTn>
                                        <p:tgtEl>
                                          <p:spTgt spid="72"/>
                                        </p:tgtEl>
                                        <p:attrNameLst>
                                          <p:attrName>style.visibility</p:attrName>
                                        </p:attrNameLst>
                                      </p:cBhvr>
                                      <p:to>
                                        <p:strVal val="visible"/>
                                      </p:to>
                                    </p:set>
                                    <p:animEffect transition="in" filter="fade">
                                      <p:cBhvr>
                                        <p:cTn id="93" dur="500"/>
                                        <p:tgtEl>
                                          <p:spTgt spid="72"/>
                                        </p:tgtEl>
                                      </p:cBhvr>
                                    </p:animEffect>
                                  </p:childTnLst>
                                </p:cTn>
                              </p:par>
                            </p:childTnLst>
                          </p:cTn>
                        </p:par>
                        <p:par>
                          <p:cTn id="94" fill="hold">
                            <p:stCondLst>
                              <p:cond delay="3550"/>
                            </p:stCondLst>
                            <p:childTnLst>
                              <p:par>
                                <p:cTn id="95" presetID="10" presetClass="entr" presetSubtype="0" fill="hold" nodeType="afterEffect">
                                  <p:stCondLst>
                                    <p:cond delay="0"/>
                                  </p:stCondLst>
                                  <p:childTnLst>
                                    <p:set>
                                      <p:cBhvr>
                                        <p:cTn id="96" dur="1" fill="hold">
                                          <p:stCondLst>
                                            <p:cond delay="0"/>
                                          </p:stCondLst>
                                        </p:cTn>
                                        <p:tgtEl>
                                          <p:spTgt spid="67"/>
                                        </p:tgtEl>
                                        <p:attrNameLst>
                                          <p:attrName>style.visibility</p:attrName>
                                        </p:attrNameLst>
                                      </p:cBhvr>
                                      <p:to>
                                        <p:strVal val="visible"/>
                                      </p:to>
                                    </p:set>
                                    <p:animEffect transition="in" filter="fade">
                                      <p:cBhvr>
                                        <p:cTn id="97" dur="500"/>
                                        <p:tgtEl>
                                          <p:spTgt spid="67"/>
                                        </p:tgtEl>
                                      </p:cBhvr>
                                    </p:animEffect>
                                  </p:childTnLst>
                                </p:cTn>
                              </p:par>
                            </p:childTnLst>
                          </p:cTn>
                        </p:par>
                        <p:par>
                          <p:cTn id="98" fill="hold">
                            <p:stCondLst>
                              <p:cond delay="4050"/>
                            </p:stCondLst>
                            <p:childTnLst>
                              <p:par>
                                <p:cTn id="99" presetID="10" presetClass="entr" presetSubtype="0" fill="hold" grpId="0" nodeType="afterEffect">
                                  <p:stCondLst>
                                    <p:cond delay="0"/>
                                  </p:stCondLst>
                                  <p:childTnLst>
                                    <p:set>
                                      <p:cBhvr>
                                        <p:cTn id="100" dur="1" fill="hold">
                                          <p:stCondLst>
                                            <p:cond delay="0"/>
                                          </p:stCondLst>
                                        </p:cTn>
                                        <p:tgtEl>
                                          <p:spTgt spid="85"/>
                                        </p:tgtEl>
                                        <p:attrNameLst>
                                          <p:attrName>style.visibility</p:attrName>
                                        </p:attrNameLst>
                                      </p:cBhvr>
                                      <p:to>
                                        <p:strVal val="visible"/>
                                      </p:to>
                                    </p:set>
                                    <p:animEffect transition="in" filter="fade">
                                      <p:cBhvr>
                                        <p:cTn id="101" dur="500"/>
                                        <p:tgtEl>
                                          <p:spTgt spid="85"/>
                                        </p:tgtEl>
                                      </p:cBhvr>
                                    </p:animEffect>
                                  </p:childTnLst>
                                </p:cTn>
                              </p:par>
                            </p:childTnLst>
                          </p:cTn>
                        </p:par>
                        <p:par>
                          <p:cTn id="102" fill="hold">
                            <p:stCondLst>
                              <p:cond delay="4550"/>
                            </p:stCondLst>
                            <p:childTnLst>
                              <p:par>
                                <p:cTn id="103" presetID="10" presetClass="entr" presetSubtype="0" fill="hold" grpId="0" nodeType="afterEffect">
                                  <p:stCondLst>
                                    <p:cond delay="0"/>
                                  </p:stCondLst>
                                  <p:childTnLst>
                                    <p:set>
                                      <p:cBhvr>
                                        <p:cTn id="104" dur="1" fill="hold">
                                          <p:stCondLst>
                                            <p:cond delay="0"/>
                                          </p:stCondLst>
                                        </p:cTn>
                                        <p:tgtEl>
                                          <p:spTgt spid="74"/>
                                        </p:tgtEl>
                                        <p:attrNameLst>
                                          <p:attrName>style.visibility</p:attrName>
                                        </p:attrNameLst>
                                      </p:cBhvr>
                                      <p:to>
                                        <p:strVal val="visible"/>
                                      </p:to>
                                    </p:set>
                                    <p:animEffect transition="in" filter="fade">
                                      <p:cBhvr>
                                        <p:cTn id="105" dur="500"/>
                                        <p:tgtEl>
                                          <p:spTgt spid="74"/>
                                        </p:tgtEl>
                                      </p:cBhvr>
                                    </p:animEffect>
                                  </p:childTnLst>
                                </p:cTn>
                              </p:par>
                            </p:childTnLst>
                          </p:cTn>
                        </p:par>
                        <p:par>
                          <p:cTn id="106" fill="hold">
                            <p:stCondLst>
                              <p:cond delay="5050"/>
                            </p:stCondLst>
                            <p:childTnLst>
                              <p:par>
                                <p:cTn id="107" presetID="10" presetClass="entr" presetSubtype="0" fill="hold" nodeType="after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fade">
                                      <p:cBhvr>
                                        <p:cTn id="109" dur="500"/>
                                        <p:tgtEl>
                                          <p:spTgt spid="53"/>
                                        </p:tgtEl>
                                      </p:cBhvr>
                                    </p:animEffect>
                                  </p:childTnLst>
                                </p:cTn>
                              </p:par>
                            </p:childTnLst>
                          </p:cTn>
                        </p:par>
                        <p:par>
                          <p:cTn id="110" fill="hold">
                            <p:stCondLst>
                              <p:cond delay="5550"/>
                            </p:stCondLst>
                            <p:childTnLst>
                              <p:par>
                                <p:cTn id="111" presetID="10" presetClass="entr" presetSubtype="0" fill="hold" nodeType="afterEffect">
                                  <p:stCondLst>
                                    <p:cond delay="0"/>
                                  </p:stCondLst>
                                  <p:childTnLst>
                                    <p:set>
                                      <p:cBhvr>
                                        <p:cTn id="112" dur="1" fill="hold">
                                          <p:stCondLst>
                                            <p:cond delay="0"/>
                                          </p:stCondLst>
                                        </p:cTn>
                                        <p:tgtEl>
                                          <p:spTgt spid="65"/>
                                        </p:tgtEl>
                                        <p:attrNameLst>
                                          <p:attrName>style.visibility</p:attrName>
                                        </p:attrNameLst>
                                      </p:cBhvr>
                                      <p:to>
                                        <p:strVal val="visible"/>
                                      </p:to>
                                    </p:set>
                                    <p:animEffect transition="in" filter="fade">
                                      <p:cBhvr>
                                        <p:cTn id="113" dur="500"/>
                                        <p:tgtEl>
                                          <p:spTgt spid="65"/>
                                        </p:tgtEl>
                                      </p:cBhvr>
                                    </p:animEffect>
                                  </p:childTnLst>
                                </p:cTn>
                              </p:par>
                            </p:childTnLst>
                          </p:cTn>
                        </p:par>
                        <p:par>
                          <p:cTn id="114" fill="hold">
                            <p:stCondLst>
                              <p:cond delay="6050"/>
                            </p:stCondLst>
                            <p:childTnLst>
                              <p:par>
                                <p:cTn id="115" presetID="10" presetClass="entr" presetSubtype="0" fill="hold" grpId="0" nodeType="afterEffect">
                                  <p:stCondLst>
                                    <p:cond delay="0"/>
                                  </p:stCondLst>
                                  <p:childTnLst>
                                    <p:set>
                                      <p:cBhvr>
                                        <p:cTn id="116" dur="1" fill="hold">
                                          <p:stCondLst>
                                            <p:cond delay="0"/>
                                          </p:stCondLst>
                                        </p:cTn>
                                        <p:tgtEl>
                                          <p:spTgt spid="75"/>
                                        </p:tgtEl>
                                        <p:attrNameLst>
                                          <p:attrName>style.visibility</p:attrName>
                                        </p:attrNameLst>
                                      </p:cBhvr>
                                      <p:to>
                                        <p:strVal val="visible"/>
                                      </p:to>
                                    </p:set>
                                    <p:animEffect transition="in" filter="fade">
                                      <p:cBhvr>
                                        <p:cTn id="117" dur="500"/>
                                        <p:tgtEl>
                                          <p:spTgt spid="75"/>
                                        </p:tgtEl>
                                      </p:cBhvr>
                                    </p:animEffect>
                                  </p:childTnLst>
                                </p:cTn>
                              </p:par>
                            </p:childTnLst>
                          </p:cTn>
                        </p:par>
                        <p:par>
                          <p:cTn id="118" fill="hold">
                            <p:stCondLst>
                              <p:cond delay="6550"/>
                            </p:stCondLst>
                            <p:childTnLst>
                              <p:par>
                                <p:cTn id="119" presetID="10" presetClass="entr" presetSubtype="0" fill="hold" nodeType="afterEffect">
                                  <p:stCondLst>
                                    <p:cond delay="0"/>
                                  </p:stCondLst>
                                  <p:childTnLst>
                                    <p:set>
                                      <p:cBhvr>
                                        <p:cTn id="120" dur="1" fill="hold">
                                          <p:stCondLst>
                                            <p:cond delay="0"/>
                                          </p:stCondLst>
                                        </p:cTn>
                                        <p:tgtEl>
                                          <p:spTgt spid="70"/>
                                        </p:tgtEl>
                                        <p:attrNameLst>
                                          <p:attrName>style.visibility</p:attrName>
                                        </p:attrNameLst>
                                      </p:cBhvr>
                                      <p:to>
                                        <p:strVal val="visible"/>
                                      </p:to>
                                    </p:set>
                                    <p:animEffect transition="in" filter="fade">
                                      <p:cBhvr>
                                        <p:cTn id="121" dur="500"/>
                                        <p:tgtEl>
                                          <p:spTgt spid="70"/>
                                        </p:tgtEl>
                                      </p:cBhvr>
                                    </p:animEffect>
                                  </p:childTnLst>
                                </p:cTn>
                              </p:par>
                            </p:childTnLst>
                          </p:cTn>
                        </p:par>
                        <p:par>
                          <p:cTn id="122" fill="hold">
                            <p:stCondLst>
                              <p:cond delay="7050"/>
                            </p:stCondLst>
                            <p:childTnLst>
                              <p:par>
                                <p:cTn id="123" presetID="10" presetClass="entr" presetSubtype="0" fill="hold" grpId="0" nodeType="afterEffect">
                                  <p:stCondLst>
                                    <p:cond delay="0"/>
                                  </p:stCondLst>
                                  <p:childTnLst>
                                    <p:set>
                                      <p:cBhvr>
                                        <p:cTn id="124" dur="1" fill="hold">
                                          <p:stCondLst>
                                            <p:cond delay="0"/>
                                          </p:stCondLst>
                                        </p:cTn>
                                        <p:tgtEl>
                                          <p:spTgt spid="88"/>
                                        </p:tgtEl>
                                        <p:attrNameLst>
                                          <p:attrName>style.visibility</p:attrName>
                                        </p:attrNameLst>
                                      </p:cBhvr>
                                      <p:to>
                                        <p:strVal val="visible"/>
                                      </p:to>
                                    </p:set>
                                    <p:animEffect transition="in" filter="fade">
                                      <p:cBhvr>
                                        <p:cTn id="125" dur="500"/>
                                        <p:tgtEl>
                                          <p:spTgt spid="88"/>
                                        </p:tgtEl>
                                      </p:cBhvr>
                                    </p:animEffect>
                                  </p:childTnLst>
                                </p:cTn>
                              </p:par>
                            </p:childTnLst>
                          </p:cTn>
                        </p:par>
                        <p:par>
                          <p:cTn id="126" fill="hold">
                            <p:stCondLst>
                              <p:cond delay="7550"/>
                            </p:stCondLst>
                            <p:childTnLst>
                              <p:par>
                                <p:cTn id="127" presetID="10" presetClass="entr" presetSubtype="0" fill="hold" nodeType="afterEffect">
                                  <p:stCondLst>
                                    <p:cond delay="0"/>
                                  </p:stCondLst>
                                  <p:childTnLst>
                                    <p:set>
                                      <p:cBhvr>
                                        <p:cTn id="128" dur="1" fill="hold">
                                          <p:stCondLst>
                                            <p:cond delay="0"/>
                                          </p:stCondLst>
                                        </p:cTn>
                                        <p:tgtEl>
                                          <p:spTgt spid="46"/>
                                        </p:tgtEl>
                                        <p:attrNameLst>
                                          <p:attrName>style.visibility</p:attrName>
                                        </p:attrNameLst>
                                      </p:cBhvr>
                                      <p:to>
                                        <p:strVal val="visible"/>
                                      </p:to>
                                    </p:set>
                                    <p:animEffect transition="in" filter="fade">
                                      <p:cBhvr>
                                        <p:cTn id="129" dur="500"/>
                                        <p:tgtEl>
                                          <p:spTgt spid="46"/>
                                        </p:tgtEl>
                                      </p:cBhvr>
                                    </p:animEffect>
                                  </p:childTnLst>
                                </p:cTn>
                              </p:par>
                            </p:childTnLst>
                          </p:cTn>
                        </p:par>
                        <p:par>
                          <p:cTn id="130" fill="hold">
                            <p:stCondLst>
                              <p:cond delay="8050"/>
                            </p:stCondLst>
                            <p:childTnLst>
                              <p:par>
                                <p:cTn id="131" presetID="10" presetClass="entr" presetSubtype="0" fill="hold" grpId="0" nodeType="afterEffect">
                                  <p:stCondLst>
                                    <p:cond delay="0"/>
                                  </p:stCondLst>
                                  <p:childTnLst>
                                    <p:set>
                                      <p:cBhvr>
                                        <p:cTn id="132" dur="1" fill="hold">
                                          <p:stCondLst>
                                            <p:cond delay="0"/>
                                          </p:stCondLst>
                                        </p:cTn>
                                        <p:tgtEl>
                                          <p:spTgt spid="77"/>
                                        </p:tgtEl>
                                        <p:attrNameLst>
                                          <p:attrName>style.visibility</p:attrName>
                                        </p:attrNameLst>
                                      </p:cBhvr>
                                      <p:to>
                                        <p:strVal val="visible"/>
                                      </p:to>
                                    </p:set>
                                    <p:animEffect transition="in" filter="fade">
                                      <p:cBhvr>
                                        <p:cTn id="133" dur="500"/>
                                        <p:tgtEl>
                                          <p:spTgt spid="77"/>
                                        </p:tgtEl>
                                      </p:cBhvr>
                                    </p:animEffect>
                                  </p:childTnLst>
                                </p:cTn>
                              </p:par>
                            </p:childTnLst>
                          </p:cTn>
                        </p:par>
                        <p:par>
                          <p:cTn id="134" fill="hold">
                            <p:stCondLst>
                              <p:cond delay="8550"/>
                            </p:stCondLst>
                            <p:childTnLst>
                              <p:par>
                                <p:cTn id="135" presetID="10" presetClass="entr" presetSubtype="0" fill="hold" nodeType="afterEffect">
                                  <p:stCondLst>
                                    <p:cond delay="0"/>
                                  </p:stCondLst>
                                  <p:childTnLst>
                                    <p:set>
                                      <p:cBhvr>
                                        <p:cTn id="136" dur="1" fill="hold">
                                          <p:stCondLst>
                                            <p:cond delay="0"/>
                                          </p:stCondLst>
                                        </p:cTn>
                                        <p:tgtEl>
                                          <p:spTgt spid="68"/>
                                        </p:tgtEl>
                                        <p:attrNameLst>
                                          <p:attrName>style.visibility</p:attrName>
                                        </p:attrNameLst>
                                      </p:cBhvr>
                                      <p:to>
                                        <p:strVal val="visible"/>
                                      </p:to>
                                    </p:set>
                                    <p:animEffect transition="in" filter="fade">
                                      <p:cBhvr>
                                        <p:cTn id="137" dur="500"/>
                                        <p:tgtEl>
                                          <p:spTgt spid="68"/>
                                        </p:tgtEl>
                                      </p:cBhvr>
                                    </p:animEffect>
                                  </p:childTnLst>
                                </p:cTn>
                              </p:par>
                            </p:childTnLst>
                          </p:cTn>
                        </p:par>
                        <p:par>
                          <p:cTn id="138" fill="hold">
                            <p:stCondLst>
                              <p:cond delay="9050"/>
                            </p:stCondLst>
                            <p:childTnLst>
                              <p:par>
                                <p:cTn id="139" presetID="10" presetClass="entr" presetSubtype="0" fill="hold" grpId="0" nodeType="afterEffect">
                                  <p:stCondLst>
                                    <p:cond delay="0"/>
                                  </p:stCondLst>
                                  <p:childTnLst>
                                    <p:set>
                                      <p:cBhvr>
                                        <p:cTn id="140" dur="1" fill="hold">
                                          <p:stCondLst>
                                            <p:cond delay="0"/>
                                          </p:stCondLst>
                                        </p:cTn>
                                        <p:tgtEl>
                                          <p:spTgt spid="89"/>
                                        </p:tgtEl>
                                        <p:attrNameLst>
                                          <p:attrName>style.visibility</p:attrName>
                                        </p:attrNameLst>
                                      </p:cBhvr>
                                      <p:to>
                                        <p:strVal val="visible"/>
                                      </p:to>
                                    </p:set>
                                    <p:animEffect transition="in" filter="fade">
                                      <p:cBhvr>
                                        <p:cTn id="141" dur="500"/>
                                        <p:tgtEl>
                                          <p:spTgt spid="89"/>
                                        </p:tgtEl>
                                      </p:cBhvr>
                                    </p:animEffect>
                                  </p:childTnLst>
                                </p:cTn>
                              </p:par>
                            </p:childTnLst>
                          </p:cTn>
                        </p:par>
                        <p:par>
                          <p:cTn id="142" fill="hold">
                            <p:stCondLst>
                              <p:cond delay="9550"/>
                            </p:stCondLst>
                            <p:childTnLst>
                              <p:par>
                                <p:cTn id="143" presetID="10" presetClass="entr" presetSubtype="0" fill="hold" nodeType="afterEffect">
                                  <p:stCondLst>
                                    <p:cond delay="0"/>
                                  </p:stCondLst>
                                  <p:childTnLst>
                                    <p:set>
                                      <p:cBhvr>
                                        <p:cTn id="144" dur="1" fill="hold">
                                          <p:stCondLst>
                                            <p:cond delay="0"/>
                                          </p:stCondLst>
                                        </p:cTn>
                                        <p:tgtEl>
                                          <p:spTgt spid="52"/>
                                        </p:tgtEl>
                                        <p:attrNameLst>
                                          <p:attrName>style.visibility</p:attrName>
                                        </p:attrNameLst>
                                      </p:cBhvr>
                                      <p:to>
                                        <p:strVal val="visible"/>
                                      </p:to>
                                    </p:set>
                                    <p:animEffect transition="in" filter="fade">
                                      <p:cBhvr>
                                        <p:cTn id="145" dur="500"/>
                                        <p:tgtEl>
                                          <p:spTgt spid="52"/>
                                        </p:tgtEl>
                                      </p:cBhvr>
                                    </p:animEffect>
                                  </p:childTnLst>
                                </p:cTn>
                              </p:par>
                            </p:childTnLst>
                          </p:cTn>
                        </p:par>
                        <p:par>
                          <p:cTn id="146" fill="hold">
                            <p:stCondLst>
                              <p:cond delay="10050"/>
                            </p:stCondLst>
                            <p:childTnLst>
                              <p:par>
                                <p:cTn id="147" presetID="10" presetClass="entr" presetSubtype="0" fill="hold" grpId="0" nodeType="afterEffect">
                                  <p:stCondLst>
                                    <p:cond delay="0"/>
                                  </p:stCondLst>
                                  <p:childTnLst>
                                    <p:set>
                                      <p:cBhvr>
                                        <p:cTn id="148" dur="1" fill="hold">
                                          <p:stCondLst>
                                            <p:cond delay="0"/>
                                          </p:stCondLst>
                                        </p:cTn>
                                        <p:tgtEl>
                                          <p:spTgt spid="78"/>
                                        </p:tgtEl>
                                        <p:attrNameLst>
                                          <p:attrName>style.visibility</p:attrName>
                                        </p:attrNameLst>
                                      </p:cBhvr>
                                      <p:to>
                                        <p:strVal val="visible"/>
                                      </p:to>
                                    </p:set>
                                    <p:animEffect transition="in" filter="fade">
                                      <p:cBhvr>
                                        <p:cTn id="149" dur="500"/>
                                        <p:tgtEl>
                                          <p:spTgt spid="78"/>
                                        </p:tgtEl>
                                      </p:cBhvr>
                                    </p:animEffect>
                                  </p:childTnLst>
                                </p:cTn>
                              </p:par>
                            </p:childTnLst>
                          </p:cTn>
                        </p:par>
                        <p:par>
                          <p:cTn id="150" fill="hold">
                            <p:stCondLst>
                              <p:cond delay="10550"/>
                            </p:stCondLst>
                            <p:childTnLst>
                              <p:par>
                                <p:cTn id="151" presetID="10" presetClass="entr" presetSubtype="0" fill="hold" nodeType="afterEffect">
                                  <p:stCondLst>
                                    <p:cond delay="0"/>
                                  </p:stCondLst>
                                  <p:childTnLst>
                                    <p:set>
                                      <p:cBhvr>
                                        <p:cTn id="152" dur="1" fill="hold">
                                          <p:stCondLst>
                                            <p:cond delay="0"/>
                                          </p:stCondLst>
                                        </p:cTn>
                                        <p:tgtEl>
                                          <p:spTgt spid="64"/>
                                        </p:tgtEl>
                                        <p:attrNameLst>
                                          <p:attrName>style.visibility</p:attrName>
                                        </p:attrNameLst>
                                      </p:cBhvr>
                                      <p:to>
                                        <p:strVal val="visible"/>
                                      </p:to>
                                    </p:set>
                                    <p:animEffect transition="in" filter="fade">
                                      <p:cBhvr>
                                        <p:cTn id="153" dur="500"/>
                                        <p:tgtEl>
                                          <p:spTgt spid="64"/>
                                        </p:tgtEl>
                                      </p:cBhvr>
                                    </p:animEffect>
                                  </p:childTnLst>
                                </p:cTn>
                              </p:par>
                            </p:childTnLst>
                          </p:cTn>
                        </p:par>
                        <p:par>
                          <p:cTn id="154" fill="hold">
                            <p:stCondLst>
                              <p:cond delay="11050"/>
                            </p:stCondLst>
                            <p:childTnLst>
                              <p:par>
                                <p:cTn id="155" presetID="10" presetClass="entr" presetSubtype="0" fill="hold" grpId="0" nodeType="afterEffect">
                                  <p:stCondLst>
                                    <p:cond delay="0"/>
                                  </p:stCondLst>
                                  <p:childTnLst>
                                    <p:set>
                                      <p:cBhvr>
                                        <p:cTn id="156" dur="1" fill="hold">
                                          <p:stCondLst>
                                            <p:cond delay="0"/>
                                          </p:stCondLst>
                                        </p:cTn>
                                        <p:tgtEl>
                                          <p:spTgt spid="76"/>
                                        </p:tgtEl>
                                        <p:attrNameLst>
                                          <p:attrName>style.visibility</p:attrName>
                                        </p:attrNameLst>
                                      </p:cBhvr>
                                      <p:to>
                                        <p:strVal val="visible"/>
                                      </p:to>
                                    </p:set>
                                    <p:animEffect transition="in" filter="fade">
                                      <p:cBhvr>
                                        <p:cTn id="157" dur="500"/>
                                        <p:tgtEl>
                                          <p:spTgt spid="76"/>
                                        </p:tgtEl>
                                      </p:cBhvr>
                                    </p:animEffect>
                                  </p:childTnLst>
                                </p:cTn>
                              </p:par>
                            </p:childTnLst>
                          </p:cTn>
                        </p:par>
                        <p:par>
                          <p:cTn id="158" fill="hold">
                            <p:stCondLst>
                              <p:cond delay="11550"/>
                            </p:stCondLst>
                            <p:childTnLst>
                              <p:par>
                                <p:cTn id="159" presetID="10" presetClass="entr" presetSubtype="0" fill="hold" nodeType="afterEffect">
                                  <p:stCondLst>
                                    <p:cond delay="0"/>
                                  </p:stCondLst>
                                  <p:childTnLst>
                                    <p:set>
                                      <p:cBhvr>
                                        <p:cTn id="160" dur="1" fill="hold">
                                          <p:stCondLst>
                                            <p:cond delay="0"/>
                                          </p:stCondLst>
                                        </p:cTn>
                                        <p:tgtEl>
                                          <p:spTgt spid="57"/>
                                        </p:tgtEl>
                                        <p:attrNameLst>
                                          <p:attrName>style.visibility</p:attrName>
                                        </p:attrNameLst>
                                      </p:cBhvr>
                                      <p:to>
                                        <p:strVal val="visible"/>
                                      </p:to>
                                    </p:set>
                                    <p:animEffect transition="in" filter="fade">
                                      <p:cBhvr>
                                        <p:cTn id="161" dur="500"/>
                                        <p:tgtEl>
                                          <p:spTgt spid="57"/>
                                        </p:tgtEl>
                                      </p:cBhvr>
                                    </p:animEffect>
                                  </p:childTnLst>
                                </p:cTn>
                              </p:par>
                            </p:childTnLst>
                          </p:cTn>
                        </p:par>
                        <p:par>
                          <p:cTn id="162" fill="hold">
                            <p:stCondLst>
                              <p:cond delay="12050"/>
                            </p:stCondLst>
                            <p:childTnLst>
                              <p:par>
                                <p:cTn id="163" presetID="10" presetClass="entr" presetSubtype="0" fill="hold" grpId="0" nodeType="afterEffect">
                                  <p:stCondLst>
                                    <p:cond delay="0"/>
                                  </p:stCondLst>
                                  <p:childTnLst>
                                    <p:set>
                                      <p:cBhvr>
                                        <p:cTn id="164" dur="1" fill="hold">
                                          <p:stCondLst>
                                            <p:cond delay="0"/>
                                          </p:stCondLst>
                                        </p:cTn>
                                        <p:tgtEl>
                                          <p:spTgt spid="79"/>
                                        </p:tgtEl>
                                        <p:attrNameLst>
                                          <p:attrName>style.visibility</p:attrName>
                                        </p:attrNameLst>
                                      </p:cBhvr>
                                      <p:to>
                                        <p:strVal val="visible"/>
                                      </p:to>
                                    </p:set>
                                    <p:animEffect transition="in" filter="fade">
                                      <p:cBhvr>
                                        <p:cTn id="165" dur="500"/>
                                        <p:tgtEl>
                                          <p:spTgt spid="79"/>
                                        </p:tgtEl>
                                      </p:cBhvr>
                                    </p:animEffect>
                                  </p:childTnLst>
                                </p:cTn>
                              </p:par>
                            </p:childTnLst>
                          </p:cTn>
                        </p:par>
                        <p:par>
                          <p:cTn id="166" fill="hold">
                            <p:stCondLst>
                              <p:cond delay="12550"/>
                            </p:stCondLst>
                            <p:childTnLst>
                              <p:par>
                                <p:cTn id="167" presetID="10" presetClass="entr" presetSubtype="0" fill="hold" nodeType="afterEffect">
                                  <p:stCondLst>
                                    <p:cond delay="0"/>
                                  </p:stCondLst>
                                  <p:childTnLst>
                                    <p:set>
                                      <p:cBhvr>
                                        <p:cTn id="168" dur="1" fill="hold">
                                          <p:stCondLst>
                                            <p:cond delay="0"/>
                                          </p:stCondLst>
                                        </p:cTn>
                                        <p:tgtEl>
                                          <p:spTgt spid="58"/>
                                        </p:tgtEl>
                                        <p:attrNameLst>
                                          <p:attrName>style.visibility</p:attrName>
                                        </p:attrNameLst>
                                      </p:cBhvr>
                                      <p:to>
                                        <p:strVal val="visible"/>
                                      </p:to>
                                    </p:set>
                                    <p:animEffect transition="in" filter="fade">
                                      <p:cBhvr>
                                        <p:cTn id="169" dur="500"/>
                                        <p:tgtEl>
                                          <p:spTgt spid="58"/>
                                        </p:tgtEl>
                                      </p:cBhvr>
                                    </p:animEffect>
                                  </p:childTnLst>
                                </p:cTn>
                              </p:par>
                            </p:childTnLst>
                          </p:cTn>
                        </p:par>
                        <p:par>
                          <p:cTn id="170" fill="hold">
                            <p:stCondLst>
                              <p:cond delay="13050"/>
                            </p:stCondLst>
                            <p:childTnLst>
                              <p:par>
                                <p:cTn id="171" presetID="10" presetClass="entr" presetSubtype="0" fill="hold" grpId="0" nodeType="afterEffect">
                                  <p:stCondLst>
                                    <p:cond delay="0"/>
                                  </p:stCondLst>
                                  <p:childTnLst>
                                    <p:set>
                                      <p:cBhvr>
                                        <p:cTn id="172" dur="1" fill="hold">
                                          <p:stCondLst>
                                            <p:cond delay="0"/>
                                          </p:stCondLst>
                                        </p:cTn>
                                        <p:tgtEl>
                                          <p:spTgt spid="80"/>
                                        </p:tgtEl>
                                        <p:attrNameLst>
                                          <p:attrName>style.visibility</p:attrName>
                                        </p:attrNameLst>
                                      </p:cBhvr>
                                      <p:to>
                                        <p:strVal val="visible"/>
                                      </p:to>
                                    </p:set>
                                    <p:animEffect transition="in" filter="fade">
                                      <p:cBhvr>
                                        <p:cTn id="173" dur="500"/>
                                        <p:tgtEl>
                                          <p:spTgt spid="80"/>
                                        </p:tgtEl>
                                      </p:cBhvr>
                                    </p:animEffect>
                                  </p:childTnLst>
                                </p:cTn>
                              </p:par>
                            </p:childTnLst>
                          </p:cTn>
                        </p:par>
                        <p:par>
                          <p:cTn id="174" fill="hold">
                            <p:stCondLst>
                              <p:cond delay="13550"/>
                            </p:stCondLst>
                            <p:childTnLst>
                              <p:par>
                                <p:cTn id="175" presetID="10" presetClass="entr" presetSubtype="0" fill="hold" nodeType="afterEffect">
                                  <p:stCondLst>
                                    <p:cond delay="0"/>
                                  </p:stCondLst>
                                  <p:childTnLst>
                                    <p:set>
                                      <p:cBhvr>
                                        <p:cTn id="176" dur="1" fill="hold">
                                          <p:stCondLst>
                                            <p:cond delay="0"/>
                                          </p:stCondLst>
                                        </p:cTn>
                                        <p:tgtEl>
                                          <p:spTgt spid="62"/>
                                        </p:tgtEl>
                                        <p:attrNameLst>
                                          <p:attrName>style.visibility</p:attrName>
                                        </p:attrNameLst>
                                      </p:cBhvr>
                                      <p:to>
                                        <p:strVal val="visible"/>
                                      </p:to>
                                    </p:set>
                                    <p:animEffect transition="in" filter="fade">
                                      <p:cBhvr>
                                        <p:cTn id="177" dur="500"/>
                                        <p:tgtEl>
                                          <p:spTgt spid="62"/>
                                        </p:tgtEl>
                                      </p:cBhvr>
                                    </p:animEffect>
                                  </p:childTnLst>
                                </p:cTn>
                              </p:par>
                            </p:childTnLst>
                          </p:cTn>
                        </p:par>
                        <p:par>
                          <p:cTn id="178" fill="hold">
                            <p:stCondLst>
                              <p:cond delay="14050"/>
                            </p:stCondLst>
                            <p:childTnLst>
                              <p:par>
                                <p:cTn id="179" presetID="10" presetClass="entr" presetSubtype="0" fill="hold" grpId="0" nodeType="afterEffect">
                                  <p:stCondLst>
                                    <p:cond delay="0"/>
                                  </p:stCondLst>
                                  <p:childTnLst>
                                    <p:set>
                                      <p:cBhvr>
                                        <p:cTn id="180" dur="1" fill="hold">
                                          <p:stCondLst>
                                            <p:cond delay="0"/>
                                          </p:stCondLst>
                                        </p:cTn>
                                        <p:tgtEl>
                                          <p:spTgt spid="81"/>
                                        </p:tgtEl>
                                        <p:attrNameLst>
                                          <p:attrName>style.visibility</p:attrName>
                                        </p:attrNameLst>
                                      </p:cBhvr>
                                      <p:to>
                                        <p:strVal val="visible"/>
                                      </p:to>
                                    </p:set>
                                    <p:animEffect transition="in" filter="fade">
                                      <p:cBhvr>
                                        <p:cTn id="181" dur="500"/>
                                        <p:tgtEl>
                                          <p:spTgt spid="81"/>
                                        </p:tgtEl>
                                      </p:cBhvr>
                                    </p:animEffect>
                                  </p:childTnLst>
                                </p:cTn>
                              </p:par>
                            </p:childTnLst>
                          </p:cTn>
                        </p:par>
                        <p:par>
                          <p:cTn id="182" fill="hold">
                            <p:stCondLst>
                              <p:cond delay="14550"/>
                            </p:stCondLst>
                            <p:childTnLst>
                              <p:par>
                                <p:cTn id="183" presetID="10" presetClass="entr" presetSubtype="0" fill="hold" nodeType="afterEffect">
                                  <p:stCondLst>
                                    <p:cond delay="0"/>
                                  </p:stCondLst>
                                  <p:childTnLst>
                                    <p:set>
                                      <p:cBhvr>
                                        <p:cTn id="184" dur="1" fill="hold">
                                          <p:stCondLst>
                                            <p:cond delay="0"/>
                                          </p:stCondLst>
                                        </p:cTn>
                                        <p:tgtEl>
                                          <p:spTgt spid="66"/>
                                        </p:tgtEl>
                                        <p:attrNameLst>
                                          <p:attrName>style.visibility</p:attrName>
                                        </p:attrNameLst>
                                      </p:cBhvr>
                                      <p:to>
                                        <p:strVal val="visible"/>
                                      </p:to>
                                    </p:set>
                                    <p:animEffect transition="in" filter="fade">
                                      <p:cBhvr>
                                        <p:cTn id="185" dur="500"/>
                                        <p:tgtEl>
                                          <p:spTgt spid="66"/>
                                        </p:tgtEl>
                                      </p:cBhvr>
                                    </p:animEffect>
                                  </p:childTnLst>
                                </p:cTn>
                              </p:par>
                            </p:childTnLst>
                          </p:cTn>
                        </p:par>
                        <p:par>
                          <p:cTn id="186" fill="hold">
                            <p:stCondLst>
                              <p:cond delay="15050"/>
                            </p:stCondLst>
                            <p:childTnLst>
                              <p:par>
                                <p:cTn id="187" presetID="10" presetClass="entr" presetSubtype="0" fill="hold" grpId="0" nodeType="afterEffect">
                                  <p:stCondLst>
                                    <p:cond delay="0"/>
                                  </p:stCondLst>
                                  <p:childTnLst>
                                    <p:set>
                                      <p:cBhvr>
                                        <p:cTn id="188" dur="1" fill="hold">
                                          <p:stCondLst>
                                            <p:cond delay="0"/>
                                          </p:stCondLst>
                                        </p:cTn>
                                        <p:tgtEl>
                                          <p:spTgt spid="83"/>
                                        </p:tgtEl>
                                        <p:attrNameLst>
                                          <p:attrName>style.visibility</p:attrName>
                                        </p:attrNameLst>
                                      </p:cBhvr>
                                      <p:to>
                                        <p:strVal val="visible"/>
                                      </p:to>
                                    </p:set>
                                    <p:animEffect transition="in" filter="fade">
                                      <p:cBhvr>
                                        <p:cTn id="189" dur="500"/>
                                        <p:tgtEl>
                                          <p:spTgt spid="83"/>
                                        </p:tgtEl>
                                      </p:cBhvr>
                                    </p:animEffect>
                                  </p:childTnLst>
                                </p:cTn>
                              </p:par>
                            </p:childTnLst>
                          </p:cTn>
                        </p:par>
                        <p:par>
                          <p:cTn id="190" fill="hold">
                            <p:stCondLst>
                              <p:cond delay="15550"/>
                            </p:stCondLst>
                            <p:childTnLst>
                              <p:par>
                                <p:cTn id="191" presetID="10" presetClass="entr" presetSubtype="0" fill="hold" nodeType="afterEffect">
                                  <p:stCondLst>
                                    <p:cond delay="0"/>
                                  </p:stCondLst>
                                  <p:childTnLst>
                                    <p:set>
                                      <p:cBhvr>
                                        <p:cTn id="192" dur="1" fill="hold">
                                          <p:stCondLst>
                                            <p:cond delay="0"/>
                                          </p:stCondLst>
                                        </p:cTn>
                                        <p:tgtEl>
                                          <p:spTgt spid="71"/>
                                        </p:tgtEl>
                                        <p:attrNameLst>
                                          <p:attrName>style.visibility</p:attrName>
                                        </p:attrNameLst>
                                      </p:cBhvr>
                                      <p:to>
                                        <p:strVal val="visible"/>
                                      </p:to>
                                    </p:set>
                                    <p:animEffect transition="in" filter="fade">
                                      <p:cBhvr>
                                        <p:cTn id="193" dur="500"/>
                                        <p:tgtEl>
                                          <p:spTgt spid="71"/>
                                        </p:tgtEl>
                                      </p:cBhvr>
                                    </p:animEffect>
                                  </p:childTnLst>
                                </p:cTn>
                              </p:par>
                            </p:childTnLst>
                          </p:cTn>
                        </p:par>
                        <p:par>
                          <p:cTn id="194" fill="hold">
                            <p:stCondLst>
                              <p:cond delay="16050"/>
                            </p:stCondLst>
                            <p:childTnLst>
                              <p:par>
                                <p:cTn id="195" presetID="10" presetClass="entr" presetSubtype="0" fill="hold" grpId="0" nodeType="afterEffect">
                                  <p:stCondLst>
                                    <p:cond delay="0"/>
                                  </p:stCondLst>
                                  <p:childTnLst>
                                    <p:set>
                                      <p:cBhvr>
                                        <p:cTn id="196" dur="1" fill="hold">
                                          <p:stCondLst>
                                            <p:cond delay="0"/>
                                          </p:stCondLst>
                                        </p:cTn>
                                        <p:tgtEl>
                                          <p:spTgt spid="90"/>
                                        </p:tgtEl>
                                        <p:attrNameLst>
                                          <p:attrName>style.visibility</p:attrName>
                                        </p:attrNameLst>
                                      </p:cBhvr>
                                      <p:to>
                                        <p:strVal val="visible"/>
                                      </p:to>
                                    </p:set>
                                    <p:animEffect transition="in" filter="fade">
                                      <p:cBhvr>
                                        <p:cTn id="197" dur="500"/>
                                        <p:tgtEl>
                                          <p:spTgt spid="90"/>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iterate type="wd">
                                    <p:tmPct val="10000"/>
                                  </p:iterate>
                                  <p:childTnLst>
                                    <p:set>
                                      <p:cBhvr>
                                        <p:cTn id="201" dur="1" fill="hold">
                                          <p:stCondLst>
                                            <p:cond delay="0"/>
                                          </p:stCondLst>
                                        </p:cTn>
                                        <p:tgtEl>
                                          <p:spTgt spid="91"/>
                                        </p:tgtEl>
                                        <p:attrNameLst>
                                          <p:attrName>style.visibility</p:attrName>
                                        </p:attrNameLst>
                                      </p:cBhvr>
                                      <p:to>
                                        <p:strVal val="visible"/>
                                      </p:to>
                                    </p:set>
                                    <p:animEffect transition="in" filter="fade">
                                      <p:cBhvr>
                                        <p:cTn id="202"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5" grpId="0" animBg="1"/>
      <p:bldP spid="50" grpId="0" animBg="1"/>
      <p:bldP spid="54" grpId="0"/>
      <p:bldP spid="56" grpId="0"/>
      <p:bldP spid="13" grpId="0" animBg="1"/>
      <p:bldP spid="59" grpId="0" animBg="1"/>
      <p:bldP spid="60" grpId="0"/>
      <p:bldP spid="61" grpId="0"/>
      <p:bldP spid="63" grpId="0"/>
      <p:bldP spid="40" grpId="0" animBg="1"/>
      <p:bldP spid="41" grpId="0" animBg="1"/>
      <p:bldP spid="51" grpId="0" animBg="1"/>
      <p:bldP spid="72" grpId="0"/>
      <p:bldP spid="74" grpId="0"/>
      <p:bldP spid="75" grpId="0"/>
      <p:bldP spid="76" grpId="0"/>
      <p:bldP spid="77" grpId="0"/>
      <p:bldP spid="78" grpId="0"/>
      <p:bldP spid="79" grpId="0"/>
      <p:bldP spid="80" grpId="0"/>
      <p:bldP spid="81" grpId="0"/>
      <p:bldP spid="83" grpId="0"/>
      <p:bldP spid="85" grpId="0"/>
      <p:bldP spid="87" grpId="0"/>
      <p:bldP spid="88" grpId="0"/>
      <p:bldP spid="89" grpId="0"/>
      <p:bldP spid="90" grpId="0"/>
      <p:bldP spid="9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Générateur équivalent de </a:t>
            </a:r>
            <a:r>
              <a:rPr lang="fr-FR" dirty="0" err="1" smtClean="0"/>
              <a:t>Thevenin</a:t>
            </a:r>
            <a:endParaRPr lang="fr-FR" dirty="0"/>
          </a:p>
        </p:txBody>
      </p:sp>
      <p:sp>
        <p:nvSpPr>
          <p:cNvPr id="3" name="Espace réservé du contenu 2"/>
          <p:cNvSpPr>
            <a:spLocks noGrp="1"/>
          </p:cNvSpPr>
          <p:nvPr>
            <p:ph idx="1"/>
            <p:custDataLst>
              <p:tags r:id="rId2"/>
            </p:custDataLst>
          </p:nvPr>
        </p:nvSpPr>
        <p:spPr>
          <a:xfrm>
            <a:off x="-36512" y="1340768"/>
            <a:ext cx="9252519" cy="2608118"/>
          </a:xfrm>
        </p:spPr>
        <p:txBody>
          <a:bodyPr>
            <a:noAutofit/>
          </a:bodyPr>
          <a:lstStyle/>
          <a:p>
            <a:pPr marL="0" indent="0" algn="ctr">
              <a:buNone/>
            </a:pPr>
            <a:r>
              <a:rPr lang="fr-FR" sz="1900" dirty="0" smtClean="0"/>
              <a:t>Pour simplifier l’étude d’un circuit et la compréhension des </a:t>
            </a:r>
            <a:r>
              <a:rPr lang="fr-FR" sz="1900" dirty="0" smtClean="0"/>
              <a:t>effets produits </a:t>
            </a:r>
            <a:r>
              <a:rPr lang="fr-FR" sz="1900" dirty="0" smtClean="0"/>
              <a:t>lors de l’évolution de ce circuit, on va chercher à ramener tout circuit vu entre deux points à l’étude d’un générateur </a:t>
            </a:r>
            <a:r>
              <a:rPr lang="fr-FR" sz="1900" dirty="0" smtClean="0"/>
              <a:t>de tension parfait </a:t>
            </a:r>
            <a:r>
              <a:rPr lang="fr-FR" sz="1900" dirty="0" smtClean="0"/>
              <a:t>et d’une résistance </a:t>
            </a:r>
            <a:r>
              <a:rPr lang="fr-FR" sz="1900" dirty="0" smtClean="0"/>
              <a:t>en série(interne </a:t>
            </a:r>
            <a:r>
              <a:rPr lang="fr-FR" sz="1900" dirty="0" smtClean="0"/>
              <a:t>ou autre)…</a:t>
            </a:r>
          </a:p>
          <a:p>
            <a:pPr marL="0" indent="0" algn="ctr">
              <a:buNone/>
            </a:pPr>
            <a:r>
              <a:rPr lang="fr-FR" sz="1900" dirty="0" smtClean="0"/>
              <a:t>On appellera </a:t>
            </a:r>
            <a:r>
              <a:rPr lang="fr-FR" sz="1900" dirty="0" err="1" smtClean="0"/>
              <a:t>E</a:t>
            </a:r>
            <a:r>
              <a:rPr lang="fr-FR" sz="1900" baseline="-25000" dirty="0" err="1" smtClean="0"/>
              <a:t>th</a:t>
            </a:r>
            <a:r>
              <a:rPr lang="fr-FR" sz="1900" dirty="0" smtClean="0"/>
              <a:t> la tension du </a:t>
            </a:r>
            <a:r>
              <a:rPr lang="fr-FR" sz="1900" dirty="0" smtClean="0"/>
              <a:t>générateur </a:t>
            </a:r>
            <a:r>
              <a:rPr lang="fr-FR" sz="1900" dirty="0" smtClean="0"/>
              <a:t>équivalent de </a:t>
            </a:r>
            <a:r>
              <a:rPr lang="fr-FR" sz="1900" dirty="0" err="1" smtClean="0"/>
              <a:t>Thevenin</a:t>
            </a:r>
            <a:r>
              <a:rPr lang="fr-FR" sz="1900" dirty="0" smtClean="0"/>
              <a:t>  et </a:t>
            </a:r>
            <a:r>
              <a:rPr lang="fr-FR" sz="1900" dirty="0" err="1" smtClean="0"/>
              <a:t>R</a:t>
            </a:r>
            <a:r>
              <a:rPr lang="fr-FR" sz="1900" baseline="-25000" dirty="0" err="1" smtClean="0"/>
              <a:t>th</a:t>
            </a:r>
            <a:r>
              <a:rPr lang="fr-FR" sz="1900" dirty="0" smtClean="0"/>
              <a:t> la résistance équivalente.</a:t>
            </a:r>
          </a:p>
          <a:p>
            <a:pPr marL="0" indent="0" algn="ctr">
              <a:buNone/>
            </a:pPr>
            <a:r>
              <a:rPr lang="fr-FR" sz="1900" dirty="0" err="1" smtClean="0"/>
              <a:t>E</a:t>
            </a:r>
            <a:r>
              <a:rPr lang="fr-FR" sz="1900" baseline="-25000" dirty="0" err="1" smtClean="0"/>
              <a:t>th</a:t>
            </a:r>
            <a:r>
              <a:rPr lang="fr-FR" sz="1900" dirty="0" smtClean="0"/>
              <a:t> sera égale à la tension vue entre les points sans rien raccorder de </a:t>
            </a:r>
            <a:r>
              <a:rPr lang="fr-FR" sz="1900" dirty="0" smtClean="0"/>
              <a:t>supplémentaire.   </a:t>
            </a:r>
            <a:endParaRPr lang="fr-FR" sz="1900" dirty="0"/>
          </a:p>
        </p:txBody>
      </p:sp>
      <p:sp>
        <p:nvSpPr>
          <p:cNvPr id="35" name="Rectangle 72"/>
          <p:cNvSpPr/>
          <p:nvPr>
            <p:custDataLst>
              <p:tags r:id="rId3"/>
            </p:custDataLst>
          </p:nvPr>
        </p:nvSpPr>
        <p:spPr>
          <a:xfrm rot="5400000" flipV="1">
            <a:off x="274971" y="4728595"/>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4"/>
            </p:custDataLst>
          </p:nvPr>
        </p:nvGrpSpPr>
        <p:grpSpPr>
          <a:xfrm>
            <a:off x="854965" y="5515027"/>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5"/>
            </p:custDataLst>
          </p:nvPr>
        </p:nvSpPr>
        <p:spPr>
          <a:xfrm>
            <a:off x="975526"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6"/>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179512" y="54452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1470671" y="376558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1479076" y="629682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1153582" y="33569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1172061" y="632459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63" name="Espace réservé du contenu 2"/>
              <p:cNvSpPr txBox="1">
                <a:spLocks/>
              </p:cNvSpPr>
              <p:nvPr>
                <p:custDataLst>
                  <p:tags r:id="rId12"/>
                </p:custDataLst>
              </p:nvPr>
            </p:nvSpPr>
            <p:spPr>
              <a:xfrm>
                <a:off x="2263443" y="4178272"/>
                <a:ext cx="6629037" cy="267972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Entre les points A et B la tension </a:t>
                </a:r>
              </a:p>
              <a:p>
                <a:pPr marL="0" indent="0" algn="ctr">
                  <a:buFont typeface="Arial" panose="020B0604020202020204" pitchFamily="34" charset="0"/>
                  <a:buNone/>
                </a:pPr>
                <a:r>
                  <a:rPr lang="fr-FR" sz="1900" dirty="0" smtClean="0"/>
                  <a:t>U</a:t>
                </a:r>
                <a:r>
                  <a:rPr lang="fr-FR" sz="1900" baseline="-25000" dirty="0" smtClean="0"/>
                  <a:t>AB</a:t>
                </a:r>
                <a:r>
                  <a:rPr lang="fr-FR" sz="1900" dirty="0" smtClean="0"/>
                  <a:t>= E</a:t>
                </a:r>
                <a:r>
                  <a:rPr lang="fr-FR" sz="1900" baseline="-25000" dirty="0" smtClean="0"/>
                  <a:t>1</a:t>
                </a:r>
                <a:r>
                  <a:rPr lang="fr-FR" sz="1900" dirty="0" smtClean="0"/>
                  <a:t> – R</a:t>
                </a:r>
                <a:r>
                  <a:rPr lang="fr-FR" sz="1900" baseline="-25000" dirty="0" smtClean="0"/>
                  <a:t>1</a:t>
                </a:r>
                <a:r>
                  <a:rPr lang="fr-FR" sz="1900" dirty="0" smtClean="0"/>
                  <a:t> x I</a:t>
                </a:r>
                <a:r>
                  <a:rPr lang="fr-FR" sz="1900" baseline="-25000" dirty="0" smtClean="0"/>
                  <a:t>1 </a:t>
                </a:r>
                <a:r>
                  <a:rPr lang="fr-FR" sz="1900" dirty="0" smtClean="0"/>
                  <a:t>= </a:t>
                </a:r>
                <a:r>
                  <a:rPr lang="fr-FR" sz="1900" dirty="0" err="1" smtClean="0"/>
                  <a:t>E</a:t>
                </a:r>
                <a:r>
                  <a:rPr lang="fr-FR" sz="1900" baseline="-25000" dirty="0" err="1" smtClean="0"/>
                  <a:t>th</a:t>
                </a:r>
                <a:r>
                  <a:rPr lang="fr-FR" sz="1900" dirty="0" smtClean="0"/>
                  <a:t>  </a:t>
                </a:r>
              </a:p>
              <a:p>
                <a:pPr marL="0" indent="0" algn="ctr">
                  <a:buNone/>
                </a:pPr>
                <a:r>
                  <a:rPr lang="fr-FR" sz="1900" dirty="0" smtClean="0"/>
                  <a:t>Le courant peut être calculé à partir de la somme des tensions dans la maille divisée par la somme des résistances</a:t>
                </a:r>
              </a:p>
              <a:p>
                <a:pPr marL="0" indent="0" algn="ctr">
                  <a:buNone/>
                </a:pPr>
                <a:r>
                  <a:rPr lang="fr-FR" sz="1900" dirty="0" smtClean="0"/>
                  <a:t>I</a:t>
                </a:r>
                <a:r>
                  <a:rPr lang="fr-FR" sz="1900" baseline="-25000" dirty="0" smtClean="0"/>
                  <a:t>1</a:t>
                </a:r>
                <a:r>
                  <a:rPr lang="fr-FR" sz="1900" dirty="0" smtClean="0"/>
                  <a:t>= </a:t>
                </a:r>
                <a14:m>
                  <m:oMath xmlns:m="http://schemas.openxmlformats.org/officeDocument/2006/math">
                    <m:f>
                      <m:fPr>
                        <m:ctrlPr>
                          <a:rPr lang="fr-FR" b="1" i="1" smtClean="0">
                            <a:latin typeface="Cambria Math"/>
                          </a:rPr>
                        </m:ctrlPr>
                      </m:fPr>
                      <m:num>
                        <m:r>
                          <a:rPr lang="fr-FR" b="1" i="1" smtClean="0">
                            <a:latin typeface="Cambria Math"/>
                          </a:rPr>
                          <m:t>𝑬</m:t>
                        </m:r>
                        <m:r>
                          <a:rPr lang="fr-FR" b="1" i="1" baseline="-25000" smtClean="0">
                            <a:latin typeface="Cambria Math"/>
                          </a:rPr>
                          <m:t>𝟏</m:t>
                        </m:r>
                      </m:num>
                      <m:den>
                        <m:r>
                          <a:rPr lang="fr-FR" b="1" i="1" smtClean="0">
                            <a:latin typeface="Cambria Math"/>
                          </a:rPr>
                          <m:t>(</m:t>
                        </m:r>
                        <m:r>
                          <a:rPr lang="fr-FR" b="1" i="1" smtClean="0">
                            <a:latin typeface="Cambria Math"/>
                          </a:rPr>
                          <m:t>𝑹</m:t>
                        </m:r>
                        <m:r>
                          <a:rPr lang="fr-FR" b="1" i="1" baseline="-25000" smtClean="0">
                            <a:latin typeface="Cambria Math"/>
                          </a:rPr>
                          <m:t>𝟏</m:t>
                        </m:r>
                        <m:r>
                          <a:rPr lang="fr-FR" b="1" i="1" smtClean="0">
                            <a:latin typeface="Cambria Math"/>
                          </a:rPr>
                          <m:t>+</m:t>
                        </m:r>
                        <m:r>
                          <a:rPr lang="fr-FR" b="1" i="1" smtClean="0">
                            <a:latin typeface="Cambria Math"/>
                          </a:rPr>
                          <m:t>𝑹</m:t>
                        </m:r>
                        <m:r>
                          <a:rPr lang="fr-FR" b="1" i="1" baseline="-25000" smtClean="0">
                            <a:latin typeface="Cambria Math"/>
                          </a:rPr>
                          <m:t>𝟐</m:t>
                        </m:r>
                        <m:r>
                          <a:rPr lang="fr-FR" b="1" i="1" smtClean="0">
                            <a:latin typeface="Cambria Math"/>
                          </a:rPr>
                          <m:t>+</m:t>
                        </m:r>
                        <m:r>
                          <a:rPr lang="fr-FR" b="1" i="1" smtClean="0">
                            <a:latin typeface="Cambria Math"/>
                          </a:rPr>
                          <m:t>𝑹</m:t>
                        </m:r>
                        <m:r>
                          <a:rPr lang="fr-FR" b="1" i="1" baseline="-25000" smtClean="0">
                            <a:latin typeface="Cambria Math"/>
                          </a:rPr>
                          <m:t>𝟑</m:t>
                        </m:r>
                        <m:r>
                          <a:rPr lang="fr-FR" b="1" i="1" smtClean="0">
                            <a:latin typeface="Cambria Math"/>
                          </a:rPr>
                          <m:t>)</m:t>
                        </m:r>
                      </m:den>
                    </m:f>
                  </m:oMath>
                </a14:m>
                <a:r>
                  <a:rPr lang="fr-FR" dirty="0" smtClean="0"/>
                  <a:t>  </a:t>
                </a:r>
              </a:p>
            </p:txBody>
          </p:sp>
        </mc:Choice>
        <mc:Fallback>
          <p:sp>
            <p:nvSpPr>
              <p:cNvPr id="63" name="Espace réservé du contenu 2"/>
              <p:cNvSpPr txBox="1">
                <a:spLocks noRot="1" noChangeAspect="1" noMove="1" noResize="1" noEditPoints="1" noAdjustHandles="1" noChangeArrowheads="1" noChangeShapeType="1" noTextEdit="1"/>
              </p:cNvSpPr>
              <p:nvPr>
                <p:custDataLst>
                  <p:tags r:id="rId12"/>
                </p:custDataLst>
              </p:nvPr>
            </p:nvSpPr>
            <p:spPr>
              <a:xfrm>
                <a:off x="2263443" y="4178272"/>
                <a:ext cx="6629037" cy="2679728"/>
              </a:xfrm>
              <a:prstGeom prst="rect">
                <a:avLst/>
              </a:prstGeom>
              <a:blipFill rotWithShape="1">
                <a:blip r:embed="rId2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useBgFill="1">
        <p:nvSpPr>
          <p:cNvPr id="40" name="Rectangle 39"/>
          <p:cNvSpPr/>
          <p:nvPr>
            <p:custDataLst>
              <p:tags r:id="rId13"/>
            </p:custDataLst>
          </p:nvPr>
        </p:nvSpPr>
        <p:spPr>
          <a:xfrm>
            <a:off x="1758705" y="55059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4" name="Connecteur droit avec flèche 63"/>
          <p:cNvCxnSpPr/>
          <p:nvPr>
            <p:custDataLst>
              <p:tags r:id="rId14"/>
            </p:custDataLst>
          </p:nvPr>
        </p:nvCxnSpPr>
        <p:spPr>
          <a:xfrm flipH="1" flipV="1">
            <a:off x="1149658" y="510378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15"/>
            </p:custDataLst>
          </p:nvPr>
        </p:nvCxnSpPr>
        <p:spPr>
          <a:xfrm>
            <a:off x="683568" y="4153095"/>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16"/>
            </p:custDataLst>
          </p:nvPr>
        </p:nvCxnSpPr>
        <p:spPr>
          <a:xfrm flipV="1">
            <a:off x="704822" y="5470737"/>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17"/>
            </p:custDataLst>
          </p:nvPr>
        </p:nvCxnSpPr>
        <p:spPr>
          <a:xfrm flipV="1">
            <a:off x="2339752" y="3948886"/>
            <a:ext cx="0" cy="2432442"/>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8" name="Rectangle 67"/>
          <p:cNvSpPr/>
          <p:nvPr>
            <p:custDataLst>
              <p:tags r:id="rId18"/>
            </p:custDataLst>
          </p:nvPr>
        </p:nvSpPr>
        <p:spPr>
          <a:xfrm>
            <a:off x="645602" y="483182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69" name="Rectangle 68"/>
          <p:cNvSpPr/>
          <p:nvPr>
            <p:custDataLst>
              <p:tags r:id="rId19"/>
            </p:custDataLst>
          </p:nvPr>
        </p:nvSpPr>
        <p:spPr>
          <a:xfrm>
            <a:off x="141546" y="425705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70" name="Rectangle 69"/>
          <p:cNvSpPr/>
          <p:nvPr>
            <p:custDataLst>
              <p:tags r:id="rId20"/>
            </p:custDataLst>
          </p:nvPr>
        </p:nvSpPr>
        <p:spPr>
          <a:xfrm>
            <a:off x="-2889432" y="59937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71" name="Rectangle 70"/>
          <p:cNvSpPr/>
          <p:nvPr>
            <p:custDataLst>
              <p:tags r:id="rId21"/>
            </p:custDataLst>
          </p:nvPr>
        </p:nvSpPr>
        <p:spPr>
          <a:xfrm>
            <a:off x="2301786" y="401728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AB</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06471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38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55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iterate type="wd">
                                    <p:tmPct val="10000"/>
                                  </p:iterate>
                                  <p:childTnLst>
                                    <p:set>
                                      <p:cBhvr>
                                        <p:cTn id="23" dur="1" fill="hold">
                                          <p:stCondLst>
                                            <p:cond delay="0"/>
                                          </p:stCondLst>
                                        </p:cTn>
                                        <p:tgtEl>
                                          <p:spTgt spid="47"/>
                                        </p:tgtEl>
                                        <p:attrNameLst>
                                          <p:attrName>style.visibility</p:attrName>
                                        </p:attrNameLst>
                                      </p:cBhvr>
                                      <p:to>
                                        <p:strVal val="visible"/>
                                      </p:to>
                                    </p:set>
                                    <p:animEffect transition="in" filter="fade">
                                      <p:cBhvr>
                                        <p:cTn id="24" dur="500"/>
                                        <p:tgtEl>
                                          <p:spTgt spid="47"/>
                                        </p:tgtEl>
                                      </p:cBhvr>
                                    </p:animEffect>
                                  </p:childTnLst>
                                </p:cTn>
                              </p:par>
                            </p:childTnLst>
                          </p:cTn>
                        </p:par>
                        <p:par>
                          <p:cTn id="25" fill="hold">
                            <p:stCondLst>
                              <p:cond delay="500"/>
                            </p:stCondLst>
                            <p:childTnLst>
                              <p:par>
                                <p:cTn id="26" presetID="10" presetClass="entr" presetSubtype="0" fill="hold" grpId="0" nodeType="afterEffect">
                                  <p:stCondLst>
                                    <p:cond delay="0"/>
                                  </p:stCondLst>
                                  <p:iterate type="wd">
                                    <p:tmPct val="10000"/>
                                  </p:iterate>
                                  <p:childTnLst>
                                    <p:set>
                                      <p:cBhvr>
                                        <p:cTn id="27" dur="1" fill="hold">
                                          <p:stCondLst>
                                            <p:cond delay="0"/>
                                          </p:stCondLst>
                                        </p:cTn>
                                        <p:tgtEl>
                                          <p:spTgt spid="50"/>
                                        </p:tgtEl>
                                        <p:attrNameLst>
                                          <p:attrName>style.visibility</p:attrName>
                                        </p:attrNameLst>
                                      </p:cBhvr>
                                      <p:to>
                                        <p:strVal val="visible"/>
                                      </p:to>
                                    </p:set>
                                    <p:animEffect transition="in" filter="fade">
                                      <p:cBhvr>
                                        <p:cTn id="28" dur="500"/>
                                        <p:tgtEl>
                                          <p:spTgt spid="50"/>
                                        </p:tgtEl>
                                      </p:cBhvr>
                                    </p:animEffect>
                                  </p:childTnLst>
                                </p:cTn>
                              </p:par>
                            </p:childTnLst>
                          </p:cTn>
                        </p:par>
                        <p:par>
                          <p:cTn id="29" fill="hold">
                            <p:stCondLst>
                              <p:cond delay="1000"/>
                            </p:stCondLst>
                            <p:childTnLst>
                              <p:par>
                                <p:cTn id="30" presetID="10" presetClass="entr" presetSubtype="0" fill="hold" grpId="0" nodeType="afterEffect">
                                  <p:stCondLst>
                                    <p:cond delay="0"/>
                                  </p:stCondLst>
                                  <p:iterate type="wd">
                                    <p:tmPct val="10000"/>
                                  </p:iterate>
                                  <p:childTnLst>
                                    <p:set>
                                      <p:cBhvr>
                                        <p:cTn id="31" dur="1" fill="hold">
                                          <p:stCondLst>
                                            <p:cond delay="0"/>
                                          </p:stCondLst>
                                        </p:cTn>
                                        <p:tgtEl>
                                          <p:spTgt spid="51"/>
                                        </p:tgtEl>
                                        <p:attrNameLst>
                                          <p:attrName>style.visibility</p:attrName>
                                        </p:attrNameLst>
                                      </p:cBhvr>
                                      <p:to>
                                        <p:strVal val="visible"/>
                                      </p:to>
                                    </p:set>
                                    <p:animEffect transition="in" filter="fade">
                                      <p:cBhvr>
                                        <p:cTn id="32" dur="500"/>
                                        <p:tgtEl>
                                          <p:spTgt spid="51"/>
                                        </p:tgtEl>
                                      </p:cBhvr>
                                    </p:animEffect>
                                  </p:childTnLst>
                                </p:cTn>
                              </p:par>
                            </p:childTnLst>
                          </p:cTn>
                        </p:par>
                        <p:par>
                          <p:cTn id="33" fill="hold">
                            <p:stCondLst>
                              <p:cond delay="1500"/>
                            </p:stCondLst>
                            <p:childTnLst>
                              <p:par>
                                <p:cTn id="34" presetID="10" presetClass="entr" presetSubtype="0" fill="hold" grpId="0" nodeType="afterEffect">
                                  <p:stCondLst>
                                    <p:cond delay="0"/>
                                  </p:stCondLst>
                                  <p:iterate type="wd">
                                    <p:tmPct val="10000"/>
                                  </p:iterate>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par>
                          <p:cTn id="37" fill="hold">
                            <p:stCondLst>
                              <p:cond delay="2000"/>
                            </p:stCondLst>
                            <p:childTnLst>
                              <p:par>
                                <p:cTn id="38" presetID="10" presetClass="entr" presetSubtype="0" fill="hold" grpId="0" nodeType="afterEffect">
                                  <p:stCondLst>
                                    <p:cond delay="0"/>
                                  </p:stCondLst>
                                  <p:iterate type="wd">
                                    <p:tmPct val="10000"/>
                                  </p:iterate>
                                  <p:childTnLst>
                                    <p:set>
                                      <p:cBhvr>
                                        <p:cTn id="39" dur="1" fill="hold">
                                          <p:stCondLst>
                                            <p:cond delay="0"/>
                                          </p:stCondLst>
                                        </p:cTn>
                                        <p:tgtEl>
                                          <p:spTgt spid="35"/>
                                        </p:tgtEl>
                                        <p:attrNameLst>
                                          <p:attrName>style.visibility</p:attrName>
                                        </p:attrNameLst>
                                      </p:cBhvr>
                                      <p:to>
                                        <p:strVal val="visible"/>
                                      </p:to>
                                    </p:set>
                                    <p:animEffect transition="in" filter="fade">
                                      <p:cBhvr>
                                        <p:cTn id="40" dur="500"/>
                                        <p:tgtEl>
                                          <p:spTgt spid="35"/>
                                        </p:tgtEl>
                                      </p:cBhvr>
                                    </p:animEffect>
                                  </p:childTnLst>
                                </p:cTn>
                              </p:par>
                            </p:childTnLst>
                          </p:cTn>
                        </p:par>
                        <p:par>
                          <p:cTn id="41" fill="hold">
                            <p:stCondLst>
                              <p:cond delay="2500"/>
                            </p:stCondLst>
                            <p:childTnLst>
                              <p:par>
                                <p:cTn id="42" presetID="10" presetClass="entr" presetSubtype="0" fill="hold" grpId="0" nodeType="afterEffect">
                                  <p:stCondLst>
                                    <p:cond delay="0"/>
                                  </p:stCondLst>
                                  <p:iterate type="wd">
                                    <p:tmPct val="10000"/>
                                  </p:iterate>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childTnLst>
                          </p:cTn>
                        </p:par>
                        <p:par>
                          <p:cTn id="45" fill="hold">
                            <p:stCondLst>
                              <p:cond delay="3000"/>
                            </p:stCondLst>
                            <p:childTnLst>
                              <p:par>
                                <p:cTn id="46" presetID="10" presetClass="entr" presetSubtype="0" fill="hold" grpId="0" nodeType="afterEffect">
                                  <p:stCondLst>
                                    <p:cond delay="0"/>
                                  </p:stCondLst>
                                  <p:iterate type="wd">
                                    <p:tmPct val="10000"/>
                                  </p:iterate>
                                  <p:childTnLst>
                                    <p:set>
                                      <p:cBhvr>
                                        <p:cTn id="47" dur="1" fill="hold">
                                          <p:stCondLst>
                                            <p:cond delay="0"/>
                                          </p:stCondLst>
                                        </p:cTn>
                                        <p:tgtEl>
                                          <p:spTgt spid="60"/>
                                        </p:tgtEl>
                                        <p:attrNameLst>
                                          <p:attrName>style.visibility</p:attrName>
                                        </p:attrNameLst>
                                      </p:cBhvr>
                                      <p:to>
                                        <p:strVal val="visible"/>
                                      </p:to>
                                    </p:set>
                                    <p:animEffect transition="in" filter="fade">
                                      <p:cBhvr>
                                        <p:cTn id="48" dur="500"/>
                                        <p:tgtEl>
                                          <p:spTgt spid="60"/>
                                        </p:tgtEl>
                                      </p:cBhvr>
                                    </p:animEffect>
                                  </p:childTnLst>
                                </p:cTn>
                              </p:par>
                            </p:childTnLst>
                          </p:cTn>
                        </p:par>
                        <p:par>
                          <p:cTn id="49" fill="hold">
                            <p:stCondLst>
                              <p:cond delay="3500"/>
                            </p:stCondLst>
                            <p:childTnLst>
                              <p:par>
                                <p:cTn id="50" presetID="10" presetClass="entr" presetSubtype="0" fill="hold" grpId="0" nodeType="afterEffect">
                                  <p:stCondLst>
                                    <p:cond delay="0"/>
                                  </p:stCondLst>
                                  <p:iterate type="wd">
                                    <p:tmPct val="10000"/>
                                  </p:iterate>
                                  <p:childTnLst>
                                    <p:set>
                                      <p:cBhvr>
                                        <p:cTn id="51" dur="1" fill="hold">
                                          <p:stCondLst>
                                            <p:cond delay="0"/>
                                          </p:stCondLst>
                                        </p:cTn>
                                        <p:tgtEl>
                                          <p:spTgt spid="59"/>
                                        </p:tgtEl>
                                        <p:attrNameLst>
                                          <p:attrName>style.visibility</p:attrName>
                                        </p:attrNameLst>
                                      </p:cBhvr>
                                      <p:to>
                                        <p:strVal val="visible"/>
                                      </p:to>
                                    </p:set>
                                    <p:animEffect transition="in" filter="fade">
                                      <p:cBhvr>
                                        <p:cTn id="52" dur="500"/>
                                        <p:tgtEl>
                                          <p:spTgt spid="59"/>
                                        </p:tgtEl>
                                      </p:cBhvr>
                                    </p:animEffect>
                                  </p:childTnLst>
                                </p:cTn>
                              </p:par>
                            </p:childTnLst>
                          </p:cTn>
                        </p:par>
                        <p:par>
                          <p:cTn id="53" fill="hold">
                            <p:stCondLst>
                              <p:cond delay="4000"/>
                            </p:stCondLst>
                            <p:childTnLst>
                              <p:par>
                                <p:cTn id="54" presetID="10" presetClass="entr" presetSubtype="0" fill="hold" grpId="0" nodeType="afterEffect">
                                  <p:stCondLst>
                                    <p:cond delay="0"/>
                                  </p:stCondLst>
                                  <p:iterate type="wd">
                                    <p:tmPct val="10000"/>
                                  </p:iterate>
                                  <p:childTnLst>
                                    <p:set>
                                      <p:cBhvr>
                                        <p:cTn id="55" dur="1" fill="hold">
                                          <p:stCondLst>
                                            <p:cond delay="0"/>
                                          </p:stCondLst>
                                        </p:cTn>
                                        <p:tgtEl>
                                          <p:spTgt spid="61"/>
                                        </p:tgtEl>
                                        <p:attrNameLst>
                                          <p:attrName>style.visibility</p:attrName>
                                        </p:attrNameLst>
                                      </p:cBhvr>
                                      <p:to>
                                        <p:strVal val="visible"/>
                                      </p:to>
                                    </p:set>
                                    <p:animEffect transition="in" filter="fade">
                                      <p:cBhvr>
                                        <p:cTn id="56" dur="500"/>
                                        <p:tgtEl>
                                          <p:spTgt spid="61"/>
                                        </p:tgtEl>
                                      </p:cBhvr>
                                    </p:animEffect>
                                  </p:childTnLst>
                                </p:cTn>
                              </p:par>
                              <p:par>
                                <p:cTn id="57" presetID="10" presetClass="entr" presetSubtype="0" fill="hold" nodeType="withEffect">
                                  <p:stCondLst>
                                    <p:cond delay="0"/>
                                  </p:stCondLst>
                                  <p:childTnLst>
                                    <p:set>
                                      <p:cBhvr>
                                        <p:cTn id="58" dur="1" fill="hold">
                                          <p:stCondLst>
                                            <p:cond delay="0"/>
                                          </p:stCondLst>
                                        </p:cTn>
                                        <p:tgtEl>
                                          <p:spTgt spid="66"/>
                                        </p:tgtEl>
                                        <p:attrNameLst>
                                          <p:attrName>style.visibility</p:attrName>
                                        </p:attrNameLst>
                                      </p:cBhvr>
                                      <p:to>
                                        <p:strVal val="visible"/>
                                      </p:to>
                                    </p:set>
                                    <p:animEffect transition="in" filter="fade">
                                      <p:cBhvr>
                                        <p:cTn id="59" dur="500"/>
                                        <p:tgtEl>
                                          <p:spTgt spid="66"/>
                                        </p:tgtEl>
                                      </p:cBhvr>
                                    </p:animEffect>
                                  </p:childTnLst>
                                </p:cTn>
                              </p:par>
                            </p:childTnLst>
                          </p:cTn>
                        </p:par>
                        <p:par>
                          <p:cTn id="60" fill="hold">
                            <p:stCondLst>
                              <p:cond delay="4500"/>
                            </p:stCondLst>
                            <p:childTnLst>
                              <p:par>
                                <p:cTn id="61" presetID="10" presetClass="entr" presetSubtype="0" fill="hold" grpId="0" nodeType="afterEffect">
                                  <p:stCondLst>
                                    <p:cond delay="0"/>
                                  </p:stCondLst>
                                  <p:childTnLst>
                                    <p:set>
                                      <p:cBhvr>
                                        <p:cTn id="62" dur="1" fill="hold">
                                          <p:stCondLst>
                                            <p:cond delay="0"/>
                                          </p:stCondLst>
                                        </p:cTn>
                                        <p:tgtEl>
                                          <p:spTgt spid="54"/>
                                        </p:tgtEl>
                                        <p:attrNameLst>
                                          <p:attrName>style.visibility</p:attrName>
                                        </p:attrNameLst>
                                      </p:cBhvr>
                                      <p:to>
                                        <p:strVal val="visible"/>
                                      </p:to>
                                    </p:set>
                                    <p:animEffect transition="in" filter="fade">
                                      <p:cBhvr>
                                        <p:cTn id="63" dur="500"/>
                                        <p:tgtEl>
                                          <p:spTgt spid="54"/>
                                        </p:tgtEl>
                                      </p:cBhvr>
                                    </p:animEffect>
                                  </p:childTnLst>
                                </p:cTn>
                              </p:par>
                            </p:childTnLst>
                          </p:cTn>
                        </p:par>
                        <p:par>
                          <p:cTn id="64" fill="hold">
                            <p:stCondLst>
                              <p:cond delay="5000"/>
                            </p:stCondLst>
                            <p:childTnLst>
                              <p:par>
                                <p:cTn id="65" presetID="10" presetClass="entr" presetSubtype="0" fill="hold" nodeType="afterEffect">
                                  <p:stCondLst>
                                    <p:cond delay="0"/>
                                  </p:stCondLst>
                                  <p:childTnLst>
                                    <p:set>
                                      <p:cBhvr>
                                        <p:cTn id="66" dur="1" fill="hold">
                                          <p:stCondLst>
                                            <p:cond delay="0"/>
                                          </p:stCondLst>
                                        </p:cTn>
                                        <p:tgtEl>
                                          <p:spTgt spid="64"/>
                                        </p:tgtEl>
                                        <p:attrNameLst>
                                          <p:attrName>style.visibility</p:attrName>
                                        </p:attrNameLst>
                                      </p:cBhvr>
                                      <p:to>
                                        <p:strVal val="visible"/>
                                      </p:to>
                                    </p:set>
                                    <p:animEffect transition="in" filter="fade">
                                      <p:cBhvr>
                                        <p:cTn id="67" dur="500"/>
                                        <p:tgtEl>
                                          <p:spTgt spid="64"/>
                                        </p:tgtEl>
                                      </p:cBhvr>
                                    </p:animEffect>
                                  </p:childTnLst>
                                </p:cTn>
                              </p:par>
                            </p:childTnLst>
                          </p:cTn>
                        </p:par>
                        <p:par>
                          <p:cTn id="68" fill="hold">
                            <p:stCondLst>
                              <p:cond delay="5500"/>
                            </p:stCondLst>
                            <p:childTnLst>
                              <p:par>
                                <p:cTn id="69" presetID="10" presetClass="entr" presetSubtype="0" fill="hold" grpId="0" nodeType="afterEffect">
                                  <p:stCondLst>
                                    <p:cond delay="0"/>
                                  </p:stCondLst>
                                  <p:childTnLst>
                                    <p:set>
                                      <p:cBhvr>
                                        <p:cTn id="70" dur="1" fill="hold">
                                          <p:stCondLst>
                                            <p:cond delay="0"/>
                                          </p:stCondLst>
                                        </p:cTn>
                                        <p:tgtEl>
                                          <p:spTgt spid="68"/>
                                        </p:tgtEl>
                                        <p:attrNameLst>
                                          <p:attrName>style.visibility</p:attrName>
                                        </p:attrNameLst>
                                      </p:cBhvr>
                                      <p:to>
                                        <p:strVal val="visible"/>
                                      </p:to>
                                    </p:set>
                                    <p:animEffect transition="in" filter="fade">
                                      <p:cBhvr>
                                        <p:cTn id="71" dur="500"/>
                                        <p:tgtEl>
                                          <p:spTgt spid="68"/>
                                        </p:tgtEl>
                                      </p:cBhvr>
                                    </p:animEffect>
                                  </p:childTnLst>
                                </p:cTn>
                              </p:par>
                            </p:childTnLst>
                          </p:cTn>
                        </p:par>
                        <p:par>
                          <p:cTn id="72" fill="hold">
                            <p:stCondLst>
                              <p:cond delay="6000"/>
                            </p:stCondLst>
                            <p:childTnLst>
                              <p:par>
                                <p:cTn id="73" presetID="10" presetClass="entr" presetSubtype="0" fill="hold" nodeType="afterEffect">
                                  <p:stCondLst>
                                    <p:cond delay="0"/>
                                  </p:stCondLst>
                                  <p:childTnLst>
                                    <p:set>
                                      <p:cBhvr>
                                        <p:cTn id="74" dur="1" fill="hold">
                                          <p:stCondLst>
                                            <p:cond delay="0"/>
                                          </p:stCondLst>
                                        </p:cTn>
                                        <p:tgtEl>
                                          <p:spTgt spid="65"/>
                                        </p:tgtEl>
                                        <p:attrNameLst>
                                          <p:attrName>style.visibility</p:attrName>
                                        </p:attrNameLst>
                                      </p:cBhvr>
                                      <p:to>
                                        <p:strVal val="visible"/>
                                      </p:to>
                                    </p:set>
                                    <p:animEffect transition="in" filter="fade">
                                      <p:cBhvr>
                                        <p:cTn id="75" dur="500"/>
                                        <p:tgtEl>
                                          <p:spTgt spid="65"/>
                                        </p:tgtEl>
                                      </p:cBhvr>
                                    </p:animEffect>
                                  </p:childTnLst>
                                </p:cTn>
                              </p:par>
                            </p:childTnLst>
                          </p:cTn>
                        </p:par>
                        <p:par>
                          <p:cTn id="76" fill="hold">
                            <p:stCondLst>
                              <p:cond delay="6500"/>
                            </p:stCondLst>
                            <p:childTnLst>
                              <p:par>
                                <p:cTn id="77" presetID="10" presetClass="entr" presetSubtype="0" fill="hold" grpId="0" nodeType="afterEffect">
                                  <p:stCondLst>
                                    <p:cond delay="0"/>
                                  </p:stCondLst>
                                  <p:childTnLst>
                                    <p:set>
                                      <p:cBhvr>
                                        <p:cTn id="78" dur="1" fill="hold">
                                          <p:stCondLst>
                                            <p:cond delay="0"/>
                                          </p:stCondLst>
                                        </p:cTn>
                                        <p:tgtEl>
                                          <p:spTgt spid="69"/>
                                        </p:tgtEl>
                                        <p:attrNameLst>
                                          <p:attrName>style.visibility</p:attrName>
                                        </p:attrNameLst>
                                      </p:cBhvr>
                                      <p:to>
                                        <p:strVal val="visible"/>
                                      </p:to>
                                    </p:set>
                                    <p:animEffect transition="in" filter="fade">
                                      <p:cBhvr>
                                        <p:cTn id="79" dur="500"/>
                                        <p:tgtEl>
                                          <p:spTgt spid="69"/>
                                        </p:tgtEl>
                                      </p:cBhvr>
                                    </p:animEffect>
                                  </p:childTnLst>
                                </p:cTn>
                              </p:par>
                            </p:childTnLst>
                          </p:cTn>
                        </p:par>
                        <p:par>
                          <p:cTn id="80" fill="hold">
                            <p:stCondLst>
                              <p:cond delay="7000"/>
                            </p:stCondLst>
                            <p:childTnLst>
                              <p:par>
                                <p:cTn id="81" presetID="10" presetClass="entr" presetSubtype="0" fill="hold" nodeType="afterEffect">
                                  <p:stCondLst>
                                    <p:cond delay="0"/>
                                  </p:stCondLst>
                                  <p:childTnLst>
                                    <p:set>
                                      <p:cBhvr>
                                        <p:cTn id="82" dur="1" fill="hold">
                                          <p:stCondLst>
                                            <p:cond delay="0"/>
                                          </p:stCondLst>
                                        </p:cTn>
                                        <p:tgtEl>
                                          <p:spTgt spid="67"/>
                                        </p:tgtEl>
                                        <p:attrNameLst>
                                          <p:attrName>style.visibility</p:attrName>
                                        </p:attrNameLst>
                                      </p:cBhvr>
                                      <p:to>
                                        <p:strVal val="visible"/>
                                      </p:to>
                                    </p:set>
                                    <p:animEffect transition="in" filter="fade">
                                      <p:cBhvr>
                                        <p:cTn id="83" dur="500"/>
                                        <p:tgtEl>
                                          <p:spTgt spid="67"/>
                                        </p:tgtEl>
                                      </p:cBhvr>
                                    </p:animEffect>
                                  </p:childTnLst>
                                </p:cTn>
                              </p:par>
                            </p:childTnLst>
                          </p:cTn>
                        </p:par>
                        <p:par>
                          <p:cTn id="84" fill="hold">
                            <p:stCondLst>
                              <p:cond delay="7500"/>
                            </p:stCondLst>
                            <p:childTnLst>
                              <p:par>
                                <p:cTn id="85" presetID="10" presetClass="entr" presetSubtype="0" fill="hold" grpId="0" nodeType="afterEffect">
                                  <p:stCondLst>
                                    <p:cond delay="0"/>
                                  </p:stCondLst>
                                  <p:childTnLst>
                                    <p:set>
                                      <p:cBhvr>
                                        <p:cTn id="86" dur="1" fill="hold">
                                          <p:stCondLst>
                                            <p:cond delay="0"/>
                                          </p:stCondLst>
                                        </p:cTn>
                                        <p:tgtEl>
                                          <p:spTgt spid="71"/>
                                        </p:tgtEl>
                                        <p:attrNameLst>
                                          <p:attrName>style.visibility</p:attrName>
                                        </p:attrNameLst>
                                      </p:cBhvr>
                                      <p:to>
                                        <p:strVal val="visible"/>
                                      </p:to>
                                    </p:set>
                                    <p:animEffect transition="in" filter="fade">
                                      <p:cBhvr>
                                        <p:cTn id="87" dur="500"/>
                                        <p:tgtEl>
                                          <p:spTgt spid="71"/>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iterate type="wd">
                                    <p:tmPct val="10000"/>
                                  </p:iterate>
                                  <p:childTnLst>
                                    <p:set>
                                      <p:cBhvr>
                                        <p:cTn id="91" dur="1" fill="hold">
                                          <p:stCondLst>
                                            <p:cond delay="0"/>
                                          </p:stCondLst>
                                        </p:cTn>
                                        <p:tgtEl>
                                          <p:spTgt spid="63"/>
                                        </p:tgtEl>
                                        <p:attrNameLst>
                                          <p:attrName>style.visibility</p:attrName>
                                        </p:attrNameLst>
                                      </p:cBhvr>
                                      <p:to>
                                        <p:strVal val="visible"/>
                                      </p:to>
                                    </p:set>
                                    <p:animEffect transition="in" filter="fade">
                                      <p:cBhvr>
                                        <p:cTn id="92"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5" grpId="0" animBg="1"/>
      <p:bldP spid="50" grpId="0" animBg="1"/>
      <p:bldP spid="51" grpId="0" animBg="1"/>
      <p:bldP spid="54" grpId="0"/>
      <p:bldP spid="13" grpId="0" animBg="1"/>
      <p:bldP spid="59" grpId="0" animBg="1"/>
      <p:bldP spid="60" grpId="0"/>
      <p:bldP spid="61" grpId="0"/>
      <p:bldP spid="63" grpId="0"/>
      <p:bldP spid="40" grpId="0" animBg="1"/>
      <p:bldP spid="68" grpId="0"/>
      <p:bldP spid="69" grpId="0"/>
      <p:bldP spid="7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5567" y="1124744"/>
            <a:ext cx="9128433" cy="720080"/>
          </a:xfrm>
        </p:spPr>
        <p:txBody>
          <a:bodyPr>
            <a:noAutofit/>
          </a:bodyPr>
          <a:lstStyle/>
          <a:p>
            <a:pPr marL="0" indent="0" algn="ctr">
              <a:buNone/>
            </a:pPr>
            <a:r>
              <a:rPr lang="fr-FR" sz="1900" dirty="0"/>
              <a:t>Les valeurs de R</a:t>
            </a:r>
            <a:r>
              <a:rPr lang="fr-FR" sz="1900" baseline="-25000" dirty="0"/>
              <a:t>1</a:t>
            </a:r>
            <a:r>
              <a:rPr lang="fr-FR" sz="1900" dirty="0"/>
              <a:t>; R</a:t>
            </a:r>
            <a:r>
              <a:rPr lang="fr-FR" sz="1900" baseline="-25000" dirty="0"/>
              <a:t>2</a:t>
            </a:r>
            <a:r>
              <a:rPr lang="fr-FR" sz="1900" dirty="0"/>
              <a:t>; R</a:t>
            </a:r>
            <a:r>
              <a:rPr lang="fr-FR" sz="1900" baseline="-25000" dirty="0"/>
              <a:t>3</a:t>
            </a:r>
            <a:r>
              <a:rPr lang="fr-FR" sz="1900" dirty="0"/>
              <a:t>; E</a:t>
            </a:r>
            <a:r>
              <a:rPr lang="fr-FR" sz="1900" baseline="-25000" dirty="0"/>
              <a:t>1</a:t>
            </a:r>
            <a:r>
              <a:rPr lang="fr-FR" sz="1900" dirty="0"/>
              <a:t>; E</a:t>
            </a:r>
            <a:r>
              <a:rPr lang="fr-FR" sz="1900" baseline="-25000" dirty="0"/>
              <a:t>2</a:t>
            </a:r>
            <a:r>
              <a:rPr lang="fr-FR" sz="1900" dirty="0"/>
              <a:t> sont connues. On cherche à définir la tension U</a:t>
            </a:r>
            <a:r>
              <a:rPr lang="fr-FR" sz="1900" baseline="-25000" dirty="0"/>
              <a:t>3</a:t>
            </a:r>
            <a:r>
              <a:rPr lang="fr-FR" sz="1900" dirty="0"/>
              <a:t> (ou U</a:t>
            </a:r>
            <a:r>
              <a:rPr lang="fr-FR" sz="1900" baseline="-25000" dirty="0"/>
              <a:t>AB</a:t>
            </a:r>
            <a:r>
              <a:rPr lang="fr-FR" sz="1900" dirty="0"/>
              <a:t>) U</a:t>
            </a:r>
            <a:r>
              <a:rPr lang="fr-FR" sz="1900" baseline="-25000" dirty="0"/>
              <a:t>2</a:t>
            </a:r>
            <a:r>
              <a:rPr lang="fr-FR" sz="1900" dirty="0"/>
              <a:t> et U</a:t>
            </a:r>
            <a:r>
              <a:rPr lang="fr-FR" sz="1900" baseline="-25000" dirty="0"/>
              <a:t>1</a:t>
            </a:r>
            <a:r>
              <a:rPr lang="fr-FR" sz="1900" dirty="0"/>
              <a:t>.</a:t>
            </a:r>
          </a:p>
        </p:txBody>
      </p:sp>
      <p:sp>
        <p:nvSpPr>
          <p:cNvPr id="35" name="Rectangle 72"/>
          <p:cNvSpPr/>
          <p:nvPr>
            <p:custDataLst>
              <p:tags r:id="rId3"/>
            </p:custDataLst>
          </p:nvPr>
        </p:nvSpPr>
        <p:spPr>
          <a:xfrm rot="5400000" flipV="1">
            <a:off x="-32375" y="4421250"/>
            <a:ext cx="2541065" cy="13972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custDataLst>
              <p:tags r:id="rId4"/>
            </p:custDataLst>
          </p:nvPr>
        </p:nvGrpSpPr>
        <p:grpSpPr>
          <a:xfrm>
            <a:off x="1638144" y="5373216"/>
            <a:ext cx="597234" cy="597234"/>
            <a:chOff x="6552873" y="5237584"/>
            <a:chExt cx="597234" cy="597234"/>
          </a:xfrm>
        </p:grpSpPr>
        <p:sp>
          <p:nvSpPr>
            <p:cNvPr id="43" name="Ellipse 42"/>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p:cNvCxnSpPr>
              <a:stCxn id="43" idx="4"/>
              <a:endCxn id="43"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custDataLst>
              <p:tags r:id="rId5"/>
            </p:custDataLst>
          </p:nvPr>
        </p:nvGrpSpPr>
        <p:grpSpPr>
          <a:xfrm>
            <a:off x="230350" y="5373216"/>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6"/>
            </p:custDataLst>
          </p:nvPr>
        </p:nvSpPr>
        <p:spPr>
          <a:xfrm>
            <a:off x="350911"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22036" y="57332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8"/>
            </p:custDataLst>
          </p:nvPr>
        </p:nvSpPr>
        <p:spPr>
          <a:xfrm>
            <a:off x="1365682" y="56612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9"/>
            </p:custDataLst>
          </p:nvPr>
        </p:nvSpPr>
        <p:spPr>
          <a:xfrm>
            <a:off x="1869827" y="37890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10"/>
            </p:custDataLst>
          </p:nvPr>
        </p:nvSpPr>
        <p:spPr>
          <a:xfrm>
            <a:off x="1869826" y="62858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1"/>
            </p:custDataLst>
          </p:nvPr>
        </p:nvSpPr>
        <p:spPr>
          <a:xfrm>
            <a:off x="1498097"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2"/>
            </p:custDataLst>
          </p:nvPr>
        </p:nvSpPr>
        <p:spPr>
          <a:xfrm>
            <a:off x="1516576" y="633441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3"/>
            </p:custDataLst>
          </p:nvPr>
        </p:nvSpPr>
        <p:spPr>
          <a:xfrm>
            <a:off x="3779912" y="3393630"/>
            <a:ext cx="5400600" cy="212360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Première étape: on éteint le générateur E</a:t>
            </a:r>
            <a:r>
              <a:rPr lang="fr-FR" sz="1900" baseline="-25000" dirty="0" smtClean="0"/>
              <a:t>2</a:t>
            </a:r>
            <a:r>
              <a:rPr lang="fr-FR" sz="1900" dirty="0"/>
              <a:t> </a:t>
            </a:r>
            <a:r>
              <a:rPr lang="fr-FR" sz="1900" dirty="0" smtClean="0"/>
              <a:t>(E</a:t>
            </a:r>
            <a:r>
              <a:rPr lang="fr-FR" sz="1900" baseline="-25000" dirty="0" smtClean="0"/>
              <a:t>2</a:t>
            </a:r>
            <a:r>
              <a:rPr lang="fr-FR" sz="1900" dirty="0" smtClean="0"/>
              <a:t>= 0V).</a:t>
            </a:r>
          </a:p>
          <a:p>
            <a:pPr marL="0" indent="0" algn="ctr">
              <a:buNone/>
            </a:pPr>
            <a:r>
              <a:rPr lang="fr-FR" sz="1900" dirty="0" smtClean="0"/>
              <a:t>On calcule le courant dans chaque branche produit par le générateur E1.</a:t>
            </a:r>
          </a:p>
          <a:p>
            <a:pPr marL="0" indent="0" algn="ctr">
              <a:buNone/>
            </a:pPr>
            <a:r>
              <a:rPr lang="fr-FR" sz="1900" dirty="0" smtClean="0"/>
              <a:t> On repèrera les courants partiels par exemple I</a:t>
            </a:r>
            <a:r>
              <a:rPr lang="fr-FR" sz="1900" baseline="-25000" dirty="0" smtClean="0"/>
              <a:t>11</a:t>
            </a:r>
            <a:r>
              <a:rPr lang="fr-FR" sz="1900" dirty="0" smtClean="0"/>
              <a:t>pour la branche 1; I</a:t>
            </a:r>
            <a:r>
              <a:rPr lang="fr-FR" sz="1900" baseline="-25000" dirty="0" smtClean="0"/>
              <a:t>21</a:t>
            </a:r>
            <a:r>
              <a:rPr lang="fr-FR" sz="1900" dirty="0" smtClean="0"/>
              <a:t>pour la branche 2 et I</a:t>
            </a:r>
            <a:r>
              <a:rPr lang="fr-FR" sz="1900" baseline="-25000" dirty="0" smtClean="0"/>
              <a:t>31</a:t>
            </a:r>
            <a:r>
              <a:rPr lang="fr-FR" sz="1900" dirty="0" smtClean="0"/>
              <a:t>pour la branche 3. </a:t>
            </a:r>
          </a:p>
          <a:p>
            <a:pPr marL="0" indent="0" algn="ctr">
              <a:buNone/>
            </a:pPr>
            <a:r>
              <a:rPr lang="fr-FR" sz="1900" dirty="0" smtClean="0"/>
              <a:t>Le courant dans la branche 2 sera de sens opposé à celui qui était fléché initialement on lui attribuera donc un signe négatif.</a:t>
            </a:r>
          </a:p>
        </p:txBody>
      </p:sp>
      <p:sp>
        <p:nvSpPr>
          <p:cNvPr id="40" name="Rectangle 72"/>
          <p:cNvSpPr/>
          <p:nvPr>
            <p:custDataLst>
              <p:tags r:id="rId14"/>
            </p:custDataLst>
          </p:nvPr>
        </p:nvSpPr>
        <p:spPr>
          <a:xfrm rot="5400000" flipV="1">
            <a:off x="1454183" y="4331901"/>
            <a:ext cx="2520277" cy="15551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1" name="Rectangle 40"/>
          <p:cNvSpPr/>
          <p:nvPr>
            <p:custDataLst>
              <p:tags r:id="rId15"/>
            </p:custDataLst>
          </p:nvPr>
        </p:nvSpPr>
        <p:spPr>
          <a:xfrm>
            <a:off x="3313825" y="4725144"/>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16"/>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17"/>
            </p:custDataLst>
          </p:nvPr>
        </p:nvCxnSpPr>
        <p:spPr>
          <a:xfrm flipH="1" flipV="1">
            <a:off x="53955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18"/>
            </p:custDataLst>
          </p:nvPr>
        </p:nvCxnSpPr>
        <p:spPr>
          <a:xfrm flipH="1">
            <a:off x="1925682" y="514112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9"/>
            </p:custDataLst>
          </p:nvPr>
        </p:nvCxnSpPr>
        <p:spPr>
          <a:xfrm flipH="1">
            <a:off x="1936761" y="39889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20"/>
            </p:custDataLst>
          </p:nvPr>
        </p:nvCxnSpPr>
        <p:spPr>
          <a:xfrm rot="5400000" flipH="1" flipV="1">
            <a:off x="1390557" y="3764749"/>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21"/>
            </p:custDataLst>
          </p:nvPr>
        </p:nvCxnSpPr>
        <p:spPr>
          <a:xfrm rot="5400000" flipH="1" flipV="1">
            <a:off x="2629749" y="3754414"/>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22"/>
            </p:custDataLst>
          </p:nvPr>
        </p:nvCxnSpPr>
        <p:spPr>
          <a:xfrm flipH="1">
            <a:off x="3491881" y="405103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23"/>
            </p:custDataLst>
          </p:nvPr>
        </p:nvCxnSpPr>
        <p:spPr>
          <a:xfrm flipH="1">
            <a:off x="3478562" y="57891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custDataLst>
              <p:tags r:id="rId24"/>
            </p:custDataLst>
          </p:nvPr>
        </p:nvCxnSpPr>
        <p:spPr>
          <a:xfrm flipH="1">
            <a:off x="1925682" y="607723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25"/>
            </p:custDataLst>
          </p:nvPr>
        </p:nvCxnSpPr>
        <p:spPr>
          <a:xfrm rot="16200000" flipH="1" flipV="1">
            <a:off x="1227078" y="629675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26"/>
            </p:custDataLst>
          </p:nvPr>
        </p:nvCxnSpPr>
        <p:spPr>
          <a:xfrm rot="16200000" flipH="1" flipV="1">
            <a:off x="2695178" y="628502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27"/>
            </p:custDataLst>
          </p:nvPr>
        </p:nvCxnSpPr>
        <p:spPr>
          <a:xfrm>
            <a:off x="935762" y="4131078"/>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custDataLst>
              <p:tags r:id="rId28"/>
            </p:custDataLst>
          </p:nvPr>
        </p:nvCxnSpPr>
        <p:spPr>
          <a:xfrm flipV="1">
            <a:off x="2407210" y="411659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custDataLst>
              <p:tags r:id="rId29"/>
            </p:custDataLst>
          </p:nvPr>
        </p:nvCxnSpPr>
        <p:spPr>
          <a:xfrm flipV="1">
            <a:off x="935762"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custDataLst>
              <p:tags r:id="rId30"/>
            </p:custDataLst>
          </p:nvPr>
        </p:nvCxnSpPr>
        <p:spPr>
          <a:xfrm flipV="1">
            <a:off x="2407210"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custDataLst>
              <p:tags r:id="rId31"/>
            </p:custDataLst>
          </p:nvPr>
        </p:nvCxnSpPr>
        <p:spPr>
          <a:xfrm flipV="1">
            <a:off x="3131840" y="4020488"/>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2" name="Rectangle 71"/>
          <p:cNvSpPr/>
          <p:nvPr>
            <p:custDataLst>
              <p:tags r:id="rId32"/>
            </p:custDataLst>
          </p:nvPr>
        </p:nvSpPr>
        <p:spPr>
          <a:xfrm>
            <a:off x="-36512"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4" name="Rectangle 73"/>
          <p:cNvSpPr/>
          <p:nvPr>
            <p:custDataLst>
              <p:tags r:id="rId33"/>
            </p:custDataLst>
          </p:nvPr>
        </p:nvSpPr>
        <p:spPr>
          <a:xfrm>
            <a:off x="1077650" y="328498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Rectangle 74"/>
          <p:cNvSpPr/>
          <p:nvPr>
            <p:custDataLst>
              <p:tags r:id="rId34"/>
            </p:custDataLst>
          </p:nvPr>
        </p:nvSpPr>
        <p:spPr>
          <a:xfrm>
            <a:off x="861626"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6" name="Rectangle 75"/>
          <p:cNvSpPr/>
          <p:nvPr>
            <p:custDataLst>
              <p:tags r:id="rId35"/>
            </p:custDataLst>
          </p:nvPr>
        </p:nvSpPr>
        <p:spPr>
          <a:xfrm>
            <a:off x="1894513" y="57766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Rectangle 76"/>
          <p:cNvSpPr/>
          <p:nvPr>
            <p:custDataLst>
              <p:tags r:id="rId36"/>
            </p:custDataLst>
          </p:nvPr>
        </p:nvSpPr>
        <p:spPr>
          <a:xfrm>
            <a:off x="1835696"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custDataLst>
              <p:tags r:id="rId37"/>
            </p:custDataLst>
          </p:nvPr>
        </p:nvSpPr>
        <p:spPr>
          <a:xfrm>
            <a:off x="1869738"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9" name="Rectangle 78"/>
          <p:cNvSpPr/>
          <p:nvPr>
            <p:custDataLst>
              <p:tags r:id="rId38"/>
            </p:custDataLst>
          </p:nvPr>
        </p:nvSpPr>
        <p:spPr>
          <a:xfrm>
            <a:off x="2472735"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0" name="Rectangle 79"/>
          <p:cNvSpPr/>
          <p:nvPr>
            <p:custDataLst>
              <p:tags r:id="rId39"/>
            </p:custDataLst>
          </p:nvPr>
        </p:nvSpPr>
        <p:spPr>
          <a:xfrm>
            <a:off x="3453914" y="36450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1" name="Rectangle 80"/>
          <p:cNvSpPr/>
          <p:nvPr>
            <p:custDataLst>
              <p:tags r:id="rId40"/>
            </p:custDataLst>
          </p:nvPr>
        </p:nvSpPr>
        <p:spPr>
          <a:xfrm>
            <a:off x="3453914" y="53732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3" name="Rectangle 82"/>
          <p:cNvSpPr/>
          <p:nvPr>
            <p:custDataLst>
              <p:tags r:id="rId41"/>
            </p:custDataLst>
          </p:nvPr>
        </p:nvSpPr>
        <p:spPr>
          <a:xfrm>
            <a:off x="2307743" y="6200683"/>
            <a:ext cx="653073" cy="61269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5" name="Rectangle 84"/>
          <p:cNvSpPr/>
          <p:nvPr>
            <p:custDataLst>
              <p:tags r:id="rId42"/>
            </p:custDataLst>
          </p:nvPr>
        </p:nvSpPr>
        <p:spPr>
          <a:xfrm>
            <a:off x="827584" y="428330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7" name="Rectangle 86"/>
          <p:cNvSpPr/>
          <p:nvPr>
            <p:custDataLst>
              <p:tags r:id="rId43"/>
            </p:custDataLst>
          </p:nvPr>
        </p:nvSpPr>
        <p:spPr>
          <a:xfrm>
            <a:off x="827584" y="519219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8" name="Rectangle 87"/>
          <p:cNvSpPr/>
          <p:nvPr>
            <p:custDataLst>
              <p:tags r:id="rId44"/>
            </p:custDataLst>
          </p:nvPr>
        </p:nvSpPr>
        <p:spPr>
          <a:xfrm>
            <a:off x="2301786" y="526168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9" name="Rectangle 88"/>
          <p:cNvSpPr/>
          <p:nvPr>
            <p:custDataLst>
              <p:tags r:id="rId45"/>
            </p:custDataLst>
          </p:nvPr>
        </p:nvSpPr>
        <p:spPr>
          <a:xfrm>
            <a:off x="2301786" y="438885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Rectangle 89"/>
          <p:cNvSpPr/>
          <p:nvPr>
            <p:custDataLst>
              <p:tags r:id="rId46"/>
            </p:custDataLst>
          </p:nvPr>
        </p:nvSpPr>
        <p:spPr>
          <a:xfrm>
            <a:off x="2627784" y="41784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Espace réservé du contenu 2"/>
          <p:cNvSpPr txBox="1">
            <a:spLocks/>
          </p:cNvSpPr>
          <p:nvPr>
            <p:custDataLst>
              <p:tags r:id="rId47"/>
            </p:custDataLst>
          </p:nvPr>
        </p:nvSpPr>
        <p:spPr>
          <a:xfrm>
            <a:off x="35496" y="1916832"/>
            <a:ext cx="9128433" cy="136815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La loi d’ohm nous donne U</a:t>
            </a:r>
            <a:r>
              <a:rPr lang="fr-FR" sz="1900" baseline="-25000" dirty="0" smtClean="0"/>
              <a:t>1</a:t>
            </a:r>
            <a:r>
              <a:rPr lang="fr-FR" sz="1900" dirty="0" smtClean="0"/>
              <a:t>=R</a:t>
            </a:r>
            <a:r>
              <a:rPr lang="fr-FR" sz="1900" baseline="-25000" dirty="0" smtClean="0"/>
              <a:t>1</a:t>
            </a:r>
            <a:r>
              <a:rPr lang="fr-FR" sz="1900" dirty="0" smtClean="0"/>
              <a:t>.I</a:t>
            </a:r>
            <a:r>
              <a:rPr lang="fr-FR" sz="1900" baseline="-25000" dirty="0" smtClean="0"/>
              <a:t>1 </a:t>
            </a:r>
            <a:r>
              <a:rPr lang="fr-FR" sz="1900" dirty="0" smtClean="0"/>
              <a:t>; U</a:t>
            </a:r>
            <a:r>
              <a:rPr lang="fr-FR" sz="1900" baseline="-25000" dirty="0" smtClean="0"/>
              <a:t>2</a:t>
            </a:r>
            <a:r>
              <a:rPr lang="fr-FR" sz="1900" dirty="0" smtClean="0"/>
              <a:t>=R</a:t>
            </a:r>
            <a:r>
              <a:rPr lang="fr-FR" sz="1900" baseline="-25000" dirty="0" smtClean="0"/>
              <a:t>2</a:t>
            </a:r>
            <a:r>
              <a:rPr lang="fr-FR" sz="1900" dirty="0" smtClean="0"/>
              <a:t>.I</a:t>
            </a:r>
            <a:r>
              <a:rPr lang="fr-FR" sz="1900" baseline="-25000" dirty="0" smtClean="0"/>
              <a:t>2 </a:t>
            </a:r>
            <a:r>
              <a:rPr lang="fr-FR" sz="1900" dirty="0" smtClean="0"/>
              <a:t>; U</a:t>
            </a:r>
            <a:r>
              <a:rPr lang="fr-FR" sz="1900" baseline="-25000" dirty="0" smtClean="0"/>
              <a:t>3</a:t>
            </a:r>
            <a:r>
              <a:rPr lang="fr-FR" sz="1900" dirty="0" smtClean="0"/>
              <a:t>=R</a:t>
            </a:r>
            <a:r>
              <a:rPr lang="fr-FR" sz="1900" baseline="-25000" dirty="0" smtClean="0"/>
              <a:t>3</a:t>
            </a:r>
            <a:r>
              <a:rPr lang="fr-FR" sz="1900" dirty="0" smtClean="0"/>
              <a:t>.I</a:t>
            </a:r>
            <a:r>
              <a:rPr lang="fr-FR" sz="1900" baseline="-25000" dirty="0" smtClean="0"/>
              <a:t>3 </a:t>
            </a:r>
            <a:r>
              <a:rPr lang="fr-FR" sz="1900" dirty="0" smtClean="0"/>
              <a:t>.</a:t>
            </a:r>
          </a:p>
          <a:p>
            <a:pPr marL="0" indent="0" algn="ctr">
              <a:buNone/>
            </a:pPr>
            <a:r>
              <a:rPr lang="fr-FR" sz="1900" dirty="0" smtClean="0"/>
              <a:t>Les courants sont liés entre eux par a loi des nœuds I</a:t>
            </a:r>
            <a:r>
              <a:rPr lang="fr-FR" sz="1900" baseline="-25000" dirty="0" smtClean="0"/>
              <a:t>3</a:t>
            </a:r>
            <a:r>
              <a:rPr lang="fr-FR" sz="1900" dirty="0" smtClean="0"/>
              <a:t>=I</a:t>
            </a:r>
            <a:r>
              <a:rPr lang="fr-FR" sz="1900" baseline="-25000" dirty="0" smtClean="0"/>
              <a:t>1</a:t>
            </a:r>
            <a:r>
              <a:rPr lang="fr-FR" sz="1900" dirty="0" smtClean="0"/>
              <a:t>+I</a:t>
            </a:r>
            <a:r>
              <a:rPr lang="fr-FR" sz="1900" baseline="-25000" dirty="0" smtClean="0"/>
              <a:t>2 </a:t>
            </a:r>
            <a:r>
              <a:rPr lang="fr-FR" sz="1900" dirty="0" smtClean="0"/>
              <a:t>.</a:t>
            </a:r>
          </a:p>
          <a:p>
            <a:pPr marL="0" indent="0" algn="ctr">
              <a:buNone/>
            </a:pPr>
            <a:r>
              <a:rPr lang="fr-FR" sz="1900" dirty="0" smtClean="0"/>
              <a:t>Ces courants sont inconnus ce sont eux que l’on va déterminer par des calculs de circuits « partiels ».</a:t>
            </a:r>
            <a:endParaRPr lang="fr-FR" sz="1900" dirty="0"/>
          </a:p>
        </p:txBody>
      </p:sp>
    </p:spTree>
    <p:extLst>
      <p:ext uri="{BB962C8B-B14F-4D97-AF65-F5344CB8AC3E}">
        <p14:creationId xmlns:p14="http://schemas.microsoft.com/office/powerpoint/2010/main" val="8231869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70"/>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88"/>
                                        </p:tgtEl>
                                        <p:attrNameLst>
                                          <p:attrName>style.visibility</p:attrName>
                                        </p:attrNameLst>
                                      </p:cBhvr>
                                      <p:to>
                                        <p:strVal val="hidden"/>
                                      </p:to>
                                    </p:set>
                                  </p:childTnLst>
                                </p:cTn>
                              </p:par>
                            </p:childTnLst>
                          </p:cTn>
                        </p:par>
                        <p:par>
                          <p:cTn id="9" fill="hold">
                            <p:stCondLst>
                              <p:cond delay="0"/>
                            </p:stCondLst>
                            <p:childTnLst>
                              <p:par>
                                <p:cTn id="10" presetID="10" presetClass="entr" presetSubtype="0" fill="hold" grpId="0" nodeType="afterEffect">
                                  <p:stCondLst>
                                    <p:cond delay="0"/>
                                  </p:stCondLst>
                                  <p:iterate type="wd">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par>
                          <p:cTn id="13" fill="hold">
                            <p:stCondLst>
                              <p:cond delay="1950"/>
                            </p:stCondLst>
                            <p:childTnLst>
                              <p:par>
                                <p:cTn id="14" presetID="10" presetClass="entr" presetSubtype="0" fill="hold" grpId="0" nodeType="afterEffect">
                                  <p:stCondLst>
                                    <p:cond delay="0"/>
                                  </p:stCondLst>
                                  <p:iterate type="wd">
                                    <p:tmPct val="10000"/>
                                  </p:iterate>
                                  <p:childTnLst>
                                    <p:set>
                                      <p:cBhvr>
                                        <p:cTn id="15" dur="1" fill="hold">
                                          <p:stCondLst>
                                            <p:cond delay="0"/>
                                          </p:stCondLst>
                                        </p:cTn>
                                        <p:tgtEl>
                                          <p:spTgt spid="55"/>
                                        </p:tgtEl>
                                        <p:attrNameLst>
                                          <p:attrName>style.visibility</p:attrName>
                                        </p:attrNameLst>
                                      </p:cBhvr>
                                      <p:to>
                                        <p:strVal val="visible"/>
                                      </p:to>
                                    </p:set>
                                    <p:animEffect transition="in" filter="fade">
                                      <p:cBhvr>
                                        <p:cTn id="16" dur="500"/>
                                        <p:tgtEl>
                                          <p:spTgt spid="5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63"/>
                                        </p:tgtEl>
                                        <p:attrNameLst>
                                          <p:attrName>style.visibility</p:attrName>
                                        </p:attrNameLst>
                                      </p:cBhvr>
                                      <p:to>
                                        <p:strVal val="visible"/>
                                      </p:to>
                                    </p:set>
                                    <p:animEffect transition="in" filter="fade">
                                      <p:cBhvr>
                                        <p:cTn id="21" dur="500"/>
                                        <p:tgtEl>
                                          <p:spTgt spid="6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42"/>
                                        </p:tgtEl>
                                      </p:cBhvr>
                                    </p:animEffect>
                                    <p:set>
                                      <p:cBhvr>
                                        <p:cTn id="26" dur="1" fill="hold">
                                          <p:stCondLst>
                                            <p:cond delay="499"/>
                                          </p:stCondLst>
                                        </p:cTn>
                                        <p:tgtEl>
                                          <p:spTgt spid="42"/>
                                        </p:tgtEl>
                                        <p:attrNameLst>
                                          <p:attrName>style.visibility</p:attrName>
                                        </p:attrNameLst>
                                      </p:cBhvr>
                                      <p:to>
                                        <p:strVal val="hidden"/>
                                      </p:to>
                                    </p:set>
                                  </p:childTnLst>
                                </p:cTn>
                              </p:par>
                            </p:childTnLst>
                          </p:cTn>
                        </p:par>
                        <p:par>
                          <p:cTn id="27" fill="hold">
                            <p:stCondLst>
                              <p:cond delay="500"/>
                            </p:stCondLst>
                            <p:childTnLst>
                              <p:par>
                                <p:cTn id="28" presetID="10" presetClass="exit" presetSubtype="0" fill="hold" grpId="0" nodeType="afterEffect">
                                  <p:stCondLst>
                                    <p:cond delay="0"/>
                                  </p:stCondLst>
                                  <p:childTnLst>
                                    <p:animEffect transition="out" filter="fade">
                                      <p:cBhvr>
                                        <p:cTn id="29" dur="500"/>
                                        <p:tgtEl>
                                          <p:spTgt spid="56"/>
                                        </p:tgtEl>
                                      </p:cBhvr>
                                    </p:animEffect>
                                    <p:set>
                                      <p:cBhvr>
                                        <p:cTn id="30" dur="1" fill="hold">
                                          <p:stCondLst>
                                            <p:cond delay="499"/>
                                          </p:stCondLst>
                                        </p:cTn>
                                        <p:tgtEl>
                                          <p:spTgt spid="56"/>
                                        </p:tgtEl>
                                        <p:attrNameLst>
                                          <p:attrName>style.visibility</p:attrName>
                                        </p:attrNameLst>
                                      </p:cBhvr>
                                      <p:to>
                                        <p:strVal val="hidden"/>
                                      </p:to>
                                    </p:se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fade">
                                      <p:cBhvr>
                                        <p:cTn id="34" dur="500"/>
                                        <p:tgtEl>
                                          <p:spTgt spid="69"/>
                                        </p:tgtEl>
                                      </p:cBhvr>
                                    </p:animEffect>
                                  </p:childTnLst>
                                </p:cTn>
                              </p:par>
                            </p:childTnLst>
                          </p:cTn>
                        </p:par>
                        <p:par>
                          <p:cTn id="35" fill="hold">
                            <p:stCondLst>
                              <p:cond delay="1500"/>
                            </p:stCondLst>
                            <p:childTnLst>
                              <p:par>
                                <p:cTn id="36" presetID="10" presetClass="entr" presetSubtype="0" fill="hold" grpId="0" nodeType="afterEffect">
                                  <p:stCondLst>
                                    <p:cond delay="0"/>
                                  </p:stCondLst>
                                  <p:childTnLst>
                                    <p:set>
                                      <p:cBhvr>
                                        <p:cTn id="37" dur="1" fill="hold">
                                          <p:stCondLst>
                                            <p:cond delay="0"/>
                                          </p:stCondLst>
                                        </p:cTn>
                                        <p:tgtEl>
                                          <p:spTgt spid="87"/>
                                        </p:tgtEl>
                                        <p:attrNameLst>
                                          <p:attrName>style.visibility</p:attrName>
                                        </p:attrNameLst>
                                      </p:cBhvr>
                                      <p:to>
                                        <p:strVal val="visible"/>
                                      </p:to>
                                    </p:set>
                                    <p:animEffect transition="in" filter="fade">
                                      <p:cBhvr>
                                        <p:cTn id="38" dur="500"/>
                                        <p:tgtEl>
                                          <p:spTgt spid="87"/>
                                        </p:tgtEl>
                                      </p:cBhvr>
                                    </p:animEffect>
                                  </p:childTnLst>
                                </p:cTn>
                              </p:par>
                            </p:childTnLst>
                          </p:cTn>
                        </p:par>
                        <p:par>
                          <p:cTn id="39" fill="hold">
                            <p:stCondLst>
                              <p:cond delay="2000"/>
                            </p:stCondLst>
                            <p:childTnLst>
                              <p:par>
                                <p:cTn id="40" presetID="10" presetClass="entr" presetSubtype="0" fill="hold" nodeType="after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500"/>
                                        <p:tgtEl>
                                          <p:spTgt spid="45"/>
                                        </p:tgtEl>
                                      </p:cBhvr>
                                    </p:animEffect>
                                  </p:childTnLst>
                                </p:cTn>
                              </p:par>
                            </p:childTnLst>
                          </p:cTn>
                        </p:par>
                        <p:par>
                          <p:cTn id="43" fill="hold">
                            <p:stCondLst>
                              <p:cond delay="2500"/>
                            </p:stCondLst>
                            <p:childTnLst>
                              <p:par>
                                <p:cTn id="44" presetID="10" presetClass="entr" presetSubtype="0" fill="hold" grpId="0" nodeType="afterEffect">
                                  <p:stCondLst>
                                    <p:cond delay="0"/>
                                  </p:stCondLst>
                                  <p:childTnLst>
                                    <p:set>
                                      <p:cBhvr>
                                        <p:cTn id="45" dur="1" fill="hold">
                                          <p:stCondLst>
                                            <p:cond delay="0"/>
                                          </p:stCondLst>
                                        </p:cTn>
                                        <p:tgtEl>
                                          <p:spTgt spid="72"/>
                                        </p:tgtEl>
                                        <p:attrNameLst>
                                          <p:attrName>style.visibility</p:attrName>
                                        </p:attrNameLst>
                                      </p:cBhvr>
                                      <p:to>
                                        <p:strVal val="visible"/>
                                      </p:to>
                                    </p:set>
                                    <p:animEffect transition="in" filter="fade">
                                      <p:cBhvr>
                                        <p:cTn id="46" dur="500"/>
                                        <p:tgtEl>
                                          <p:spTgt spid="72"/>
                                        </p:tgtEl>
                                      </p:cBhvr>
                                    </p:animEffect>
                                  </p:childTnLst>
                                </p:cTn>
                              </p:par>
                            </p:childTnLst>
                          </p:cTn>
                        </p:par>
                        <p:par>
                          <p:cTn id="47" fill="hold">
                            <p:stCondLst>
                              <p:cond delay="3000"/>
                            </p:stCondLst>
                            <p:childTnLst>
                              <p:par>
                                <p:cTn id="48" presetID="10" presetClass="entr" presetSubtype="0" fill="hold" nodeType="afterEffect">
                                  <p:stCondLst>
                                    <p:cond delay="0"/>
                                  </p:stCondLst>
                                  <p:childTnLst>
                                    <p:set>
                                      <p:cBhvr>
                                        <p:cTn id="49" dur="1" fill="hold">
                                          <p:stCondLst>
                                            <p:cond delay="0"/>
                                          </p:stCondLst>
                                        </p:cTn>
                                        <p:tgtEl>
                                          <p:spTgt spid="67"/>
                                        </p:tgtEl>
                                        <p:attrNameLst>
                                          <p:attrName>style.visibility</p:attrName>
                                        </p:attrNameLst>
                                      </p:cBhvr>
                                      <p:to>
                                        <p:strVal val="visible"/>
                                      </p:to>
                                    </p:set>
                                    <p:animEffect transition="in" filter="fade">
                                      <p:cBhvr>
                                        <p:cTn id="50" dur="500"/>
                                        <p:tgtEl>
                                          <p:spTgt spid="67"/>
                                        </p:tgtEl>
                                      </p:cBhvr>
                                    </p:animEffect>
                                  </p:childTnLst>
                                </p:cTn>
                              </p:par>
                            </p:childTnLst>
                          </p:cTn>
                        </p:par>
                        <p:par>
                          <p:cTn id="51" fill="hold">
                            <p:stCondLst>
                              <p:cond delay="3500"/>
                            </p:stCondLst>
                            <p:childTnLst>
                              <p:par>
                                <p:cTn id="52" presetID="10" presetClass="entr" presetSubtype="0" fill="hold" grpId="0" nodeType="afterEffect">
                                  <p:stCondLst>
                                    <p:cond delay="0"/>
                                  </p:stCondLst>
                                  <p:childTnLst>
                                    <p:set>
                                      <p:cBhvr>
                                        <p:cTn id="53" dur="1" fill="hold">
                                          <p:stCondLst>
                                            <p:cond delay="0"/>
                                          </p:stCondLst>
                                        </p:cTn>
                                        <p:tgtEl>
                                          <p:spTgt spid="85"/>
                                        </p:tgtEl>
                                        <p:attrNameLst>
                                          <p:attrName>style.visibility</p:attrName>
                                        </p:attrNameLst>
                                      </p:cBhvr>
                                      <p:to>
                                        <p:strVal val="visible"/>
                                      </p:to>
                                    </p:set>
                                    <p:animEffect transition="in" filter="fade">
                                      <p:cBhvr>
                                        <p:cTn id="54" dur="500"/>
                                        <p:tgtEl>
                                          <p:spTgt spid="85"/>
                                        </p:tgtEl>
                                      </p:cBhvr>
                                    </p:animEffect>
                                  </p:childTnLst>
                                </p:cTn>
                              </p:par>
                            </p:childTnLst>
                          </p:cTn>
                        </p:par>
                        <p:par>
                          <p:cTn id="55" fill="hold">
                            <p:stCondLst>
                              <p:cond delay="4000"/>
                            </p:stCondLst>
                            <p:childTnLst>
                              <p:par>
                                <p:cTn id="56" presetID="10" presetClass="entr" presetSubtype="0" fill="hold" nodeType="afterEffect">
                                  <p:stCondLst>
                                    <p:cond delay="0"/>
                                  </p:stCondLst>
                                  <p:childTnLst>
                                    <p:set>
                                      <p:cBhvr>
                                        <p:cTn id="57" dur="1" fill="hold">
                                          <p:stCondLst>
                                            <p:cond delay="0"/>
                                          </p:stCondLst>
                                        </p:cTn>
                                        <p:tgtEl>
                                          <p:spTgt spid="53"/>
                                        </p:tgtEl>
                                        <p:attrNameLst>
                                          <p:attrName>style.visibility</p:attrName>
                                        </p:attrNameLst>
                                      </p:cBhvr>
                                      <p:to>
                                        <p:strVal val="visible"/>
                                      </p:to>
                                    </p:set>
                                    <p:animEffect transition="in" filter="fade">
                                      <p:cBhvr>
                                        <p:cTn id="58" dur="500"/>
                                        <p:tgtEl>
                                          <p:spTgt spid="53"/>
                                        </p:tgtEl>
                                      </p:cBhvr>
                                    </p:animEffect>
                                  </p:childTnLst>
                                </p:cTn>
                              </p:par>
                            </p:childTnLst>
                          </p:cTn>
                        </p:par>
                        <p:par>
                          <p:cTn id="59" fill="hold">
                            <p:stCondLst>
                              <p:cond delay="4500"/>
                            </p:stCondLst>
                            <p:childTnLst>
                              <p:par>
                                <p:cTn id="60" presetID="10" presetClass="entr" presetSubtype="0" fill="hold" grpId="0" nodeType="afterEffect">
                                  <p:stCondLst>
                                    <p:cond delay="0"/>
                                  </p:stCondLst>
                                  <p:childTnLst>
                                    <p:set>
                                      <p:cBhvr>
                                        <p:cTn id="61" dur="1" fill="hold">
                                          <p:stCondLst>
                                            <p:cond delay="0"/>
                                          </p:stCondLst>
                                        </p:cTn>
                                        <p:tgtEl>
                                          <p:spTgt spid="74"/>
                                        </p:tgtEl>
                                        <p:attrNameLst>
                                          <p:attrName>style.visibility</p:attrName>
                                        </p:attrNameLst>
                                      </p:cBhvr>
                                      <p:to>
                                        <p:strVal val="visible"/>
                                      </p:to>
                                    </p:set>
                                    <p:animEffect transition="in" filter="fade">
                                      <p:cBhvr>
                                        <p:cTn id="62" dur="500"/>
                                        <p:tgtEl>
                                          <p:spTgt spid="74"/>
                                        </p:tgtEl>
                                      </p:cBhvr>
                                    </p:animEffect>
                                  </p:childTnLst>
                                </p:cTn>
                              </p:par>
                            </p:childTnLst>
                          </p:cTn>
                        </p:par>
                        <p:par>
                          <p:cTn id="63" fill="hold">
                            <p:stCondLst>
                              <p:cond delay="5000"/>
                            </p:stCondLst>
                            <p:childTnLst>
                              <p:par>
                                <p:cTn id="64" presetID="10" presetClass="entr" presetSubtype="0" fill="hold" nodeType="afterEffect">
                                  <p:stCondLst>
                                    <p:cond delay="0"/>
                                  </p:stCondLst>
                                  <p:childTnLst>
                                    <p:set>
                                      <p:cBhvr>
                                        <p:cTn id="65" dur="1" fill="hold">
                                          <p:stCondLst>
                                            <p:cond delay="0"/>
                                          </p:stCondLst>
                                        </p:cTn>
                                        <p:tgtEl>
                                          <p:spTgt spid="65"/>
                                        </p:tgtEl>
                                        <p:attrNameLst>
                                          <p:attrName>style.visibility</p:attrName>
                                        </p:attrNameLst>
                                      </p:cBhvr>
                                      <p:to>
                                        <p:strVal val="visible"/>
                                      </p:to>
                                    </p:set>
                                    <p:animEffect transition="in" filter="fade">
                                      <p:cBhvr>
                                        <p:cTn id="66" dur="500"/>
                                        <p:tgtEl>
                                          <p:spTgt spid="65"/>
                                        </p:tgtEl>
                                      </p:cBhvr>
                                    </p:animEffect>
                                  </p:childTnLst>
                                </p:cTn>
                              </p:par>
                            </p:childTnLst>
                          </p:cTn>
                        </p:par>
                        <p:par>
                          <p:cTn id="67" fill="hold">
                            <p:stCondLst>
                              <p:cond delay="5500"/>
                            </p:stCondLst>
                            <p:childTnLst>
                              <p:par>
                                <p:cTn id="68" presetID="10" presetClass="entr" presetSubtype="0" fill="hold" grpId="0" nodeType="afterEffect">
                                  <p:stCondLst>
                                    <p:cond delay="0"/>
                                  </p:stCondLst>
                                  <p:childTnLst>
                                    <p:set>
                                      <p:cBhvr>
                                        <p:cTn id="69" dur="1" fill="hold">
                                          <p:stCondLst>
                                            <p:cond delay="0"/>
                                          </p:stCondLst>
                                        </p:cTn>
                                        <p:tgtEl>
                                          <p:spTgt spid="75"/>
                                        </p:tgtEl>
                                        <p:attrNameLst>
                                          <p:attrName>style.visibility</p:attrName>
                                        </p:attrNameLst>
                                      </p:cBhvr>
                                      <p:to>
                                        <p:strVal val="visible"/>
                                      </p:to>
                                    </p:set>
                                    <p:animEffect transition="in" filter="fade">
                                      <p:cBhvr>
                                        <p:cTn id="70" dur="500"/>
                                        <p:tgtEl>
                                          <p:spTgt spid="75"/>
                                        </p:tgtEl>
                                      </p:cBhvr>
                                    </p:animEffect>
                                  </p:childTnLst>
                                </p:cTn>
                              </p:par>
                            </p:childTnLst>
                          </p:cTn>
                        </p:par>
                        <p:par>
                          <p:cTn id="71" fill="hold">
                            <p:stCondLst>
                              <p:cond delay="6000"/>
                            </p:stCondLst>
                            <p:childTnLst>
                              <p:par>
                                <p:cTn id="72" presetID="10" presetClass="entr" presetSubtype="0" fill="hold" nodeType="afterEffect">
                                  <p:stCondLst>
                                    <p:cond delay="0"/>
                                  </p:stCondLst>
                                  <p:childTnLst>
                                    <p:set>
                                      <p:cBhvr>
                                        <p:cTn id="73" dur="1" fill="hold">
                                          <p:stCondLst>
                                            <p:cond delay="0"/>
                                          </p:stCondLst>
                                        </p:cTn>
                                        <p:tgtEl>
                                          <p:spTgt spid="52"/>
                                        </p:tgtEl>
                                        <p:attrNameLst>
                                          <p:attrName>style.visibility</p:attrName>
                                        </p:attrNameLst>
                                      </p:cBhvr>
                                      <p:to>
                                        <p:strVal val="visible"/>
                                      </p:to>
                                    </p:set>
                                    <p:animEffect transition="in" filter="fade">
                                      <p:cBhvr>
                                        <p:cTn id="74" dur="500"/>
                                        <p:tgtEl>
                                          <p:spTgt spid="52"/>
                                        </p:tgtEl>
                                      </p:cBhvr>
                                    </p:animEffect>
                                  </p:childTnLst>
                                </p:cTn>
                              </p:par>
                            </p:childTnLst>
                          </p:cTn>
                        </p:par>
                        <p:par>
                          <p:cTn id="75" fill="hold">
                            <p:stCondLst>
                              <p:cond delay="6500"/>
                            </p:stCondLst>
                            <p:childTnLst>
                              <p:par>
                                <p:cTn id="76" presetID="10" presetClass="entr" presetSubtype="0" fill="hold" grpId="0" nodeType="afterEffect">
                                  <p:stCondLst>
                                    <p:cond delay="0"/>
                                  </p:stCondLst>
                                  <p:childTnLst>
                                    <p:set>
                                      <p:cBhvr>
                                        <p:cTn id="77" dur="1" fill="hold">
                                          <p:stCondLst>
                                            <p:cond delay="0"/>
                                          </p:stCondLst>
                                        </p:cTn>
                                        <p:tgtEl>
                                          <p:spTgt spid="78"/>
                                        </p:tgtEl>
                                        <p:attrNameLst>
                                          <p:attrName>style.visibility</p:attrName>
                                        </p:attrNameLst>
                                      </p:cBhvr>
                                      <p:to>
                                        <p:strVal val="visible"/>
                                      </p:to>
                                    </p:set>
                                    <p:animEffect transition="in" filter="fade">
                                      <p:cBhvr>
                                        <p:cTn id="78" dur="500"/>
                                        <p:tgtEl>
                                          <p:spTgt spid="78"/>
                                        </p:tgtEl>
                                      </p:cBhvr>
                                    </p:animEffect>
                                  </p:childTnLst>
                                </p:cTn>
                              </p:par>
                            </p:childTnLst>
                          </p:cTn>
                        </p:par>
                        <p:par>
                          <p:cTn id="79" fill="hold">
                            <p:stCondLst>
                              <p:cond delay="7000"/>
                            </p:stCondLst>
                            <p:childTnLst>
                              <p:par>
                                <p:cTn id="80" presetID="10" presetClass="entr" presetSubtype="0" fill="hold" nodeType="afterEffect">
                                  <p:stCondLst>
                                    <p:cond delay="0"/>
                                  </p:stCondLst>
                                  <p:childTnLst>
                                    <p:set>
                                      <p:cBhvr>
                                        <p:cTn id="81" dur="1" fill="hold">
                                          <p:stCondLst>
                                            <p:cond delay="0"/>
                                          </p:stCondLst>
                                        </p:cTn>
                                        <p:tgtEl>
                                          <p:spTgt spid="68"/>
                                        </p:tgtEl>
                                        <p:attrNameLst>
                                          <p:attrName>style.visibility</p:attrName>
                                        </p:attrNameLst>
                                      </p:cBhvr>
                                      <p:to>
                                        <p:strVal val="visible"/>
                                      </p:to>
                                    </p:set>
                                    <p:animEffect transition="in" filter="fade">
                                      <p:cBhvr>
                                        <p:cTn id="82" dur="500"/>
                                        <p:tgtEl>
                                          <p:spTgt spid="68"/>
                                        </p:tgtEl>
                                      </p:cBhvr>
                                    </p:animEffect>
                                  </p:childTnLst>
                                </p:cTn>
                              </p:par>
                            </p:childTnLst>
                          </p:cTn>
                        </p:par>
                        <p:par>
                          <p:cTn id="83" fill="hold">
                            <p:stCondLst>
                              <p:cond delay="7500"/>
                            </p:stCondLst>
                            <p:childTnLst>
                              <p:par>
                                <p:cTn id="84" presetID="10" presetClass="entr" presetSubtype="0" fill="hold" grpId="0" nodeType="afterEffect">
                                  <p:stCondLst>
                                    <p:cond delay="0"/>
                                  </p:stCondLst>
                                  <p:childTnLst>
                                    <p:set>
                                      <p:cBhvr>
                                        <p:cTn id="85" dur="1" fill="hold">
                                          <p:stCondLst>
                                            <p:cond delay="0"/>
                                          </p:stCondLst>
                                        </p:cTn>
                                        <p:tgtEl>
                                          <p:spTgt spid="89"/>
                                        </p:tgtEl>
                                        <p:attrNameLst>
                                          <p:attrName>style.visibility</p:attrName>
                                        </p:attrNameLst>
                                      </p:cBhvr>
                                      <p:to>
                                        <p:strVal val="visible"/>
                                      </p:to>
                                    </p:set>
                                    <p:animEffect transition="in" filter="fade">
                                      <p:cBhvr>
                                        <p:cTn id="86" dur="500"/>
                                        <p:tgtEl>
                                          <p:spTgt spid="89"/>
                                        </p:tgtEl>
                                      </p:cBhvr>
                                    </p:animEffect>
                                  </p:childTnLst>
                                </p:cTn>
                              </p:par>
                            </p:childTnLst>
                          </p:cTn>
                        </p:par>
                        <p:par>
                          <p:cTn id="87" fill="hold">
                            <p:stCondLst>
                              <p:cond delay="8000"/>
                            </p:stCondLst>
                            <p:childTnLst>
                              <p:par>
                                <p:cTn id="88" presetID="10" presetClass="entr" presetSubtype="0" fill="hold" nodeType="afterEffect">
                                  <p:stCondLst>
                                    <p:cond delay="0"/>
                                  </p:stCondLst>
                                  <p:childTnLst>
                                    <p:set>
                                      <p:cBhvr>
                                        <p:cTn id="89" dur="1" fill="hold">
                                          <p:stCondLst>
                                            <p:cond delay="0"/>
                                          </p:stCondLst>
                                        </p:cTn>
                                        <p:tgtEl>
                                          <p:spTgt spid="46"/>
                                        </p:tgtEl>
                                        <p:attrNameLst>
                                          <p:attrName>style.visibility</p:attrName>
                                        </p:attrNameLst>
                                      </p:cBhvr>
                                      <p:to>
                                        <p:strVal val="visible"/>
                                      </p:to>
                                    </p:set>
                                    <p:animEffect transition="in" filter="fade">
                                      <p:cBhvr>
                                        <p:cTn id="90" dur="500"/>
                                        <p:tgtEl>
                                          <p:spTgt spid="46"/>
                                        </p:tgtEl>
                                      </p:cBhvr>
                                    </p:animEffect>
                                  </p:childTnLst>
                                </p:cTn>
                              </p:par>
                            </p:childTnLst>
                          </p:cTn>
                        </p:par>
                        <p:par>
                          <p:cTn id="91" fill="hold">
                            <p:stCondLst>
                              <p:cond delay="8500"/>
                            </p:stCondLst>
                            <p:childTnLst>
                              <p:par>
                                <p:cTn id="92" presetID="10" presetClass="entr" presetSubtype="0" fill="hold" grpId="0" nodeType="afterEffect">
                                  <p:stCondLst>
                                    <p:cond delay="0"/>
                                  </p:stCondLst>
                                  <p:childTnLst>
                                    <p:set>
                                      <p:cBhvr>
                                        <p:cTn id="93" dur="1" fill="hold">
                                          <p:stCondLst>
                                            <p:cond delay="0"/>
                                          </p:stCondLst>
                                        </p:cTn>
                                        <p:tgtEl>
                                          <p:spTgt spid="77"/>
                                        </p:tgtEl>
                                        <p:attrNameLst>
                                          <p:attrName>style.visibility</p:attrName>
                                        </p:attrNameLst>
                                      </p:cBhvr>
                                      <p:to>
                                        <p:strVal val="visible"/>
                                      </p:to>
                                    </p:set>
                                    <p:animEffect transition="in" filter="fade">
                                      <p:cBhvr>
                                        <p:cTn id="94" dur="500"/>
                                        <p:tgtEl>
                                          <p:spTgt spid="77"/>
                                        </p:tgtEl>
                                      </p:cBhvr>
                                    </p:animEffect>
                                  </p:childTnLst>
                                </p:cTn>
                              </p:par>
                            </p:childTnLst>
                          </p:cTn>
                        </p:par>
                        <p:par>
                          <p:cTn id="95" fill="hold">
                            <p:stCondLst>
                              <p:cond delay="9000"/>
                            </p:stCondLst>
                            <p:childTnLst>
                              <p:par>
                                <p:cTn id="96" presetID="10" presetClass="entr" presetSubtype="0" fill="hold" nodeType="after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fade">
                                      <p:cBhvr>
                                        <p:cTn id="98" dur="500"/>
                                        <p:tgtEl>
                                          <p:spTgt spid="64"/>
                                        </p:tgtEl>
                                      </p:cBhvr>
                                    </p:animEffect>
                                  </p:childTnLst>
                                </p:cTn>
                              </p:par>
                            </p:childTnLst>
                          </p:cTn>
                        </p:par>
                        <p:par>
                          <p:cTn id="99" fill="hold">
                            <p:stCondLst>
                              <p:cond delay="9500"/>
                            </p:stCondLst>
                            <p:childTnLst>
                              <p:par>
                                <p:cTn id="100" presetID="10" presetClass="entr" presetSubtype="0" fill="hold" grpId="0" nodeType="afterEffect">
                                  <p:stCondLst>
                                    <p:cond delay="0"/>
                                  </p:stCondLst>
                                  <p:childTnLst>
                                    <p:set>
                                      <p:cBhvr>
                                        <p:cTn id="101" dur="1" fill="hold">
                                          <p:stCondLst>
                                            <p:cond delay="0"/>
                                          </p:stCondLst>
                                        </p:cTn>
                                        <p:tgtEl>
                                          <p:spTgt spid="76"/>
                                        </p:tgtEl>
                                        <p:attrNameLst>
                                          <p:attrName>style.visibility</p:attrName>
                                        </p:attrNameLst>
                                      </p:cBhvr>
                                      <p:to>
                                        <p:strVal val="visible"/>
                                      </p:to>
                                    </p:set>
                                    <p:animEffect transition="in" filter="fade">
                                      <p:cBhvr>
                                        <p:cTn id="102" dur="500"/>
                                        <p:tgtEl>
                                          <p:spTgt spid="76"/>
                                        </p:tgtEl>
                                      </p:cBhvr>
                                    </p:animEffect>
                                  </p:childTnLst>
                                </p:cTn>
                              </p:par>
                            </p:childTnLst>
                          </p:cTn>
                        </p:par>
                        <p:par>
                          <p:cTn id="103" fill="hold">
                            <p:stCondLst>
                              <p:cond delay="10000"/>
                            </p:stCondLst>
                            <p:childTnLst>
                              <p:par>
                                <p:cTn id="104" presetID="10" presetClass="entr" presetSubtype="0" fill="hold" grpId="0" nodeType="afterEffect">
                                  <p:stCondLst>
                                    <p:cond delay="0"/>
                                  </p:stCondLst>
                                  <p:childTnLst>
                                    <p:set>
                                      <p:cBhvr>
                                        <p:cTn id="105" dur="1" fill="hold">
                                          <p:stCondLst>
                                            <p:cond delay="0"/>
                                          </p:stCondLst>
                                        </p:cTn>
                                        <p:tgtEl>
                                          <p:spTgt spid="79"/>
                                        </p:tgtEl>
                                        <p:attrNameLst>
                                          <p:attrName>style.visibility</p:attrName>
                                        </p:attrNameLst>
                                      </p:cBhvr>
                                      <p:to>
                                        <p:strVal val="visible"/>
                                      </p:to>
                                    </p:set>
                                    <p:animEffect transition="in" filter="fade">
                                      <p:cBhvr>
                                        <p:cTn id="106" dur="500"/>
                                        <p:tgtEl>
                                          <p:spTgt spid="79"/>
                                        </p:tgtEl>
                                      </p:cBhvr>
                                    </p:animEffect>
                                  </p:childTnLst>
                                </p:cTn>
                              </p:par>
                            </p:childTnLst>
                          </p:cTn>
                        </p:par>
                        <p:par>
                          <p:cTn id="107" fill="hold">
                            <p:stCondLst>
                              <p:cond delay="10500"/>
                            </p:stCondLst>
                            <p:childTnLst>
                              <p:par>
                                <p:cTn id="108" presetID="10" presetClass="entr" presetSubtype="0" fill="hold" nodeType="afterEffect">
                                  <p:stCondLst>
                                    <p:cond delay="0"/>
                                  </p:stCondLst>
                                  <p:childTnLst>
                                    <p:set>
                                      <p:cBhvr>
                                        <p:cTn id="109" dur="1" fill="hold">
                                          <p:stCondLst>
                                            <p:cond delay="0"/>
                                          </p:stCondLst>
                                        </p:cTn>
                                        <p:tgtEl>
                                          <p:spTgt spid="58"/>
                                        </p:tgtEl>
                                        <p:attrNameLst>
                                          <p:attrName>style.visibility</p:attrName>
                                        </p:attrNameLst>
                                      </p:cBhvr>
                                      <p:to>
                                        <p:strVal val="visible"/>
                                      </p:to>
                                    </p:set>
                                    <p:animEffect transition="in" filter="fade">
                                      <p:cBhvr>
                                        <p:cTn id="110" dur="500"/>
                                        <p:tgtEl>
                                          <p:spTgt spid="58"/>
                                        </p:tgtEl>
                                      </p:cBhvr>
                                    </p:animEffect>
                                  </p:childTnLst>
                                </p:cTn>
                              </p:par>
                            </p:childTnLst>
                          </p:cTn>
                        </p:par>
                        <p:par>
                          <p:cTn id="111" fill="hold">
                            <p:stCondLst>
                              <p:cond delay="11000"/>
                            </p:stCondLst>
                            <p:childTnLst>
                              <p:par>
                                <p:cTn id="112" presetID="10" presetClass="entr" presetSubtype="0" fill="hold" grpId="0" nodeType="afterEffect">
                                  <p:stCondLst>
                                    <p:cond delay="0"/>
                                  </p:stCondLst>
                                  <p:childTnLst>
                                    <p:set>
                                      <p:cBhvr>
                                        <p:cTn id="113" dur="1" fill="hold">
                                          <p:stCondLst>
                                            <p:cond delay="0"/>
                                          </p:stCondLst>
                                        </p:cTn>
                                        <p:tgtEl>
                                          <p:spTgt spid="80"/>
                                        </p:tgtEl>
                                        <p:attrNameLst>
                                          <p:attrName>style.visibility</p:attrName>
                                        </p:attrNameLst>
                                      </p:cBhvr>
                                      <p:to>
                                        <p:strVal val="visible"/>
                                      </p:to>
                                    </p:set>
                                    <p:animEffect transition="in" filter="fade">
                                      <p:cBhvr>
                                        <p:cTn id="114" dur="500"/>
                                        <p:tgtEl>
                                          <p:spTgt spid="80"/>
                                        </p:tgtEl>
                                      </p:cBhvr>
                                    </p:animEffect>
                                  </p:childTnLst>
                                </p:cTn>
                              </p:par>
                            </p:childTnLst>
                          </p:cTn>
                        </p:par>
                        <p:par>
                          <p:cTn id="115" fill="hold">
                            <p:stCondLst>
                              <p:cond delay="11500"/>
                            </p:stCondLst>
                            <p:childTnLst>
                              <p:par>
                                <p:cTn id="116" presetID="10" presetClass="entr" presetSubtype="0" fill="hold" nodeType="afterEffect">
                                  <p:stCondLst>
                                    <p:cond delay="0"/>
                                  </p:stCondLst>
                                  <p:childTnLst>
                                    <p:set>
                                      <p:cBhvr>
                                        <p:cTn id="117" dur="1" fill="hold">
                                          <p:stCondLst>
                                            <p:cond delay="0"/>
                                          </p:stCondLst>
                                        </p:cTn>
                                        <p:tgtEl>
                                          <p:spTgt spid="71"/>
                                        </p:tgtEl>
                                        <p:attrNameLst>
                                          <p:attrName>style.visibility</p:attrName>
                                        </p:attrNameLst>
                                      </p:cBhvr>
                                      <p:to>
                                        <p:strVal val="visible"/>
                                      </p:to>
                                    </p:set>
                                    <p:animEffect transition="in" filter="fade">
                                      <p:cBhvr>
                                        <p:cTn id="118" dur="500"/>
                                        <p:tgtEl>
                                          <p:spTgt spid="71"/>
                                        </p:tgtEl>
                                      </p:cBhvr>
                                    </p:animEffect>
                                  </p:childTnLst>
                                </p:cTn>
                              </p:par>
                            </p:childTnLst>
                          </p:cTn>
                        </p:par>
                        <p:par>
                          <p:cTn id="119" fill="hold">
                            <p:stCondLst>
                              <p:cond delay="12000"/>
                            </p:stCondLst>
                            <p:childTnLst>
                              <p:par>
                                <p:cTn id="120" presetID="10" presetClass="entr" presetSubtype="0" fill="hold" grpId="0" nodeType="afterEffect">
                                  <p:stCondLst>
                                    <p:cond delay="0"/>
                                  </p:stCondLst>
                                  <p:childTnLst>
                                    <p:set>
                                      <p:cBhvr>
                                        <p:cTn id="121" dur="1" fill="hold">
                                          <p:stCondLst>
                                            <p:cond delay="0"/>
                                          </p:stCondLst>
                                        </p:cTn>
                                        <p:tgtEl>
                                          <p:spTgt spid="90"/>
                                        </p:tgtEl>
                                        <p:attrNameLst>
                                          <p:attrName>style.visibility</p:attrName>
                                        </p:attrNameLst>
                                      </p:cBhvr>
                                      <p:to>
                                        <p:strVal val="visible"/>
                                      </p:to>
                                    </p:set>
                                    <p:animEffect transition="in" filter="fade">
                                      <p:cBhvr>
                                        <p:cTn id="122" dur="500"/>
                                        <p:tgtEl>
                                          <p:spTgt spid="90"/>
                                        </p:tgtEl>
                                      </p:cBhvr>
                                    </p:animEffect>
                                  </p:childTnLst>
                                </p:cTn>
                              </p:par>
                            </p:childTnLst>
                          </p:cTn>
                        </p:par>
                        <p:par>
                          <p:cTn id="123" fill="hold">
                            <p:stCondLst>
                              <p:cond delay="12500"/>
                            </p:stCondLst>
                            <p:childTnLst>
                              <p:par>
                                <p:cTn id="124" presetID="10" presetClass="entr" presetSubtype="0" fill="hold" grpId="0" nodeType="afterEffect">
                                  <p:stCondLst>
                                    <p:cond delay="0"/>
                                  </p:stCondLst>
                                  <p:childTnLst>
                                    <p:set>
                                      <p:cBhvr>
                                        <p:cTn id="125" dur="1" fill="hold">
                                          <p:stCondLst>
                                            <p:cond delay="0"/>
                                          </p:stCondLst>
                                        </p:cTn>
                                        <p:tgtEl>
                                          <p:spTgt spid="81"/>
                                        </p:tgtEl>
                                        <p:attrNameLst>
                                          <p:attrName>style.visibility</p:attrName>
                                        </p:attrNameLst>
                                      </p:cBhvr>
                                      <p:to>
                                        <p:strVal val="visible"/>
                                      </p:to>
                                    </p:set>
                                    <p:animEffect transition="in" filter="fade">
                                      <p:cBhvr>
                                        <p:cTn id="126" dur="500"/>
                                        <p:tgtEl>
                                          <p:spTgt spid="81"/>
                                        </p:tgtEl>
                                      </p:cBhvr>
                                    </p:animEffect>
                                  </p:childTnLst>
                                </p:cTn>
                              </p:par>
                            </p:childTnLst>
                          </p:cTn>
                        </p:par>
                        <p:par>
                          <p:cTn id="127" fill="hold">
                            <p:stCondLst>
                              <p:cond delay="13000"/>
                            </p:stCondLst>
                            <p:childTnLst>
                              <p:par>
                                <p:cTn id="128" presetID="10" presetClass="entr" presetSubtype="0" fill="hold" nodeType="afterEffect">
                                  <p:stCondLst>
                                    <p:cond delay="0"/>
                                  </p:stCondLst>
                                  <p:childTnLst>
                                    <p:set>
                                      <p:cBhvr>
                                        <p:cTn id="129" dur="1" fill="hold">
                                          <p:stCondLst>
                                            <p:cond delay="0"/>
                                          </p:stCondLst>
                                        </p:cTn>
                                        <p:tgtEl>
                                          <p:spTgt spid="62"/>
                                        </p:tgtEl>
                                        <p:attrNameLst>
                                          <p:attrName>style.visibility</p:attrName>
                                        </p:attrNameLst>
                                      </p:cBhvr>
                                      <p:to>
                                        <p:strVal val="visible"/>
                                      </p:to>
                                    </p:set>
                                    <p:animEffect transition="in" filter="fade">
                                      <p:cBhvr>
                                        <p:cTn id="130" dur="500"/>
                                        <p:tgtEl>
                                          <p:spTgt spid="62"/>
                                        </p:tgtEl>
                                      </p:cBhvr>
                                    </p:animEffect>
                                  </p:childTnLst>
                                </p:cTn>
                              </p:par>
                            </p:childTnLst>
                          </p:cTn>
                        </p:par>
                        <p:par>
                          <p:cTn id="131" fill="hold">
                            <p:stCondLst>
                              <p:cond delay="13500"/>
                            </p:stCondLst>
                            <p:childTnLst>
                              <p:par>
                                <p:cTn id="132" presetID="10" presetClass="entr" presetSubtype="0" fill="hold" nodeType="afterEffect">
                                  <p:stCondLst>
                                    <p:cond delay="0"/>
                                  </p:stCondLst>
                                  <p:childTnLst>
                                    <p:set>
                                      <p:cBhvr>
                                        <p:cTn id="133" dur="1" fill="hold">
                                          <p:stCondLst>
                                            <p:cond delay="0"/>
                                          </p:stCondLst>
                                        </p:cTn>
                                        <p:tgtEl>
                                          <p:spTgt spid="57"/>
                                        </p:tgtEl>
                                        <p:attrNameLst>
                                          <p:attrName>style.visibility</p:attrName>
                                        </p:attrNameLst>
                                      </p:cBhvr>
                                      <p:to>
                                        <p:strVal val="visible"/>
                                      </p:to>
                                    </p:set>
                                    <p:animEffect transition="in" filter="fade">
                                      <p:cBhvr>
                                        <p:cTn id="134" dur="500"/>
                                        <p:tgtEl>
                                          <p:spTgt spid="57"/>
                                        </p:tgtEl>
                                      </p:cBhvr>
                                    </p:animEffect>
                                  </p:childTnLst>
                                </p:cTn>
                              </p:par>
                            </p:childTnLst>
                          </p:cTn>
                        </p:par>
                        <p:par>
                          <p:cTn id="135" fill="hold">
                            <p:stCondLst>
                              <p:cond delay="14000"/>
                            </p:stCondLst>
                            <p:childTnLst>
                              <p:par>
                                <p:cTn id="136" presetID="10" presetClass="entr" presetSubtype="0" fill="hold" nodeType="afterEffect">
                                  <p:stCondLst>
                                    <p:cond delay="0"/>
                                  </p:stCondLst>
                                  <p:childTnLst>
                                    <p:set>
                                      <p:cBhvr>
                                        <p:cTn id="137" dur="1" fill="hold">
                                          <p:stCondLst>
                                            <p:cond delay="0"/>
                                          </p:stCondLst>
                                        </p:cTn>
                                        <p:tgtEl>
                                          <p:spTgt spid="66"/>
                                        </p:tgtEl>
                                        <p:attrNameLst>
                                          <p:attrName>style.visibility</p:attrName>
                                        </p:attrNameLst>
                                      </p:cBhvr>
                                      <p:to>
                                        <p:strVal val="visible"/>
                                      </p:to>
                                    </p:set>
                                    <p:animEffect transition="in" filter="fade">
                                      <p:cBhvr>
                                        <p:cTn id="138" dur="500"/>
                                        <p:tgtEl>
                                          <p:spTgt spid="66"/>
                                        </p:tgtEl>
                                      </p:cBhvr>
                                    </p:animEffect>
                                  </p:childTnLst>
                                </p:cTn>
                              </p:par>
                            </p:childTnLst>
                          </p:cTn>
                        </p:par>
                        <p:par>
                          <p:cTn id="139" fill="hold">
                            <p:stCondLst>
                              <p:cond delay="14500"/>
                            </p:stCondLst>
                            <p:childTnLst>
                              <p:par>
                                <p:cTn id="140" presetID="10" presetClass="entr" presetSubtype="0" fill="hold" grpId="0" nodeType="afterEffect">
                                  <p:stCondLst>
                                    <p:cond delay="0"/>
                                  </p:stCondLst>
                                  <p:childTnLst>
                                    <p:set>
                                      <p:cBhvr>
                                        <p:cTn id="141" dur="1" fill="hold">
                                          <p:stCondLst>
                                            <p:cond delay="0"/>
                                          </p:stCondLst>
                                        </p:cTn>
                                        <p:tgtEl>
                                          <p:spTgt spid="83"/>
                                        </p:tgtEl>
                                        <p:attrNameLst>
                                          <p:attrName>style.visibility</p:attrName>
                                        </p:attrNameLst>
                                      </p:cBhvr>
                                      <p:to>
                                        <p:strVal val="visible"/>
                                      </p:to>
                                    </p:set>
                                    <p:animEffect transition="in" filter="fade">
                                      <p:cBhvr>
                                        <p:cTn id="142"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6" grpId="0"/>
      <p:bldP spid="63" grpId="0"/>
      <p:bldP spid="72" grpId="0"/>
      <p:bldP spid="74" grpId="0"/>
      <p:bldP spid="75" grpId="0"/>
      <p:bldP spid="76" grpId="0"/>
      <p:bldP spid="77" grpId="0"/>
      <p:bldP spid="78" grpId="0"/>
      <p:bldP spid="79" grpId="0"/>
      <p:bldP spid="80" grpId="0"/>
      <p:bldP spid="81" grpId="0"/>
      <p:bldP spid="83" grpId="0"/>
      <p:bldP spid="85" grpId="0"/>
      <p:bldP spid="87" grpId="0"/>
      <p:bldP spid="88" grpId="0"/>
      <p:bldP spid="89" grpId="0"/>
      <p:bldP spid="90" grpId="0"/>
      <p:bldP spid="5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5567" y="1124744"/>
            <a:ext cx="9128433" cy="720080"/>
          </a:xfrm>
        </p:spPr>
        <p:txBody>
          <a:bodyPr>
            <a:noAutofit/>
          </a:bodyPr>
          <a:lstStyle/>
          <a:p>
            <a:pPr marL="0" indent="0" algn="ctr">
              <a:buNone/>
            </a:pPr>
            <a:r>
              <a:rPr lang="fr-FR" sz="1900" dirty="0"/>
              <a:t>Les valeurs de R</a:t>
            </a:r>
            <a:r>
              <a:rPr lang="fr-FR" sz="1900" baseline="-25000" dirty="0"/>
              <a:t>1</a:t>
            </a:r>
            <a:r>
              <a:rPr lang="fr-FR" sz="1900" dirty="0"/>
              <a:t>; R</a:t>
            </a:r>
            <a:r>
              <a:rPr lang="fr-FR" sz="1900" baseline="-25000" dirty="0"/>
              <a:t>2</a:t>
            </a:r>
            <a:r>
              <a:rPr lang="fr-FR" sz="1900" dirty="0"/>
              <a:t>; R</a:t>
            </a:r>
            <a:r>
              <a:rPr lang="fr-FR" sz="1900" baseline="-25000" dirty="0"/>
              <a:t>3</a:t>
            </a:r>
            <a:r>
              <a:rPr lang="fr-FR" sz="1900" dirty="0"/>
              <a:t>; E</a:t>
            </a:r>
            <a:r>
              <a:rPr lang="fr-FR" sz="1900" baseline="-25000" dirty="0"/>
              <a:t>1</a:t>
            </a:r>
            <a:r>
              <a:rPr lang="fr-FR" sz="1900" dirty="0"/>
              <a:t>; E</a:t>
            </a:r>
            <a:r>
              <a:rPr lang="fr-FR" sz="1900" baseline="-25000" dirty="0"/>
              <a:t>2</a:t>
            </a:r>
            <a:r>
              <a:rPr lang="fr-FR" sz="1900" dirty="0"/>
              <a:t> sont connues. On cherche à définir la tension U</a:t>
            </a:r>
            <a:r>
              <a:rPr lang="fr-FR" sz="1900" baseline="-25000" dirty="0"/>
              <a:t>3</a:t>
            </a:r>
            <a:r>
              <a:rPr lang="fr-FR" sz="1900" dirty="0"/>
              <a:t> (ou U</a:t>
            </a:r>
            <a:r>
              <a:rPr lang="fr-FR" sz="1900" baseline="-25000" dirty="0"/>
              <a:t>AB</a:t>
            </a:r>
            <a:r>
              <a:rPr lang="fr-FR" sz="1900" dirty="0"/>
              <a:t>) U</a:t>
            </a:r>
            <a:r>
              <a:rPr lang="fr-FR" sz="1900" baseline="-25000" dirty="0"/>
              <a:t>2</a:t>
            </a:r>
            <a:r>
              <a:rPr lang="fr-FR" sz="1900" dirty="0"/>
              <a:t> et U</a:t>
            </a:r>
            <a:r>
              <a:rPr lang="fr-FR" sz="1900" baseline="-25000" dirty="0"/>
              <a:t>1</a:t>
            </a:r>
            <a:r>
              <a:rPr lang="fr-FR" sz="1900" dirty="0"/>
              <a:t>.</a:t>
            </a:r>
          </a:p>
        </p:txBody>
      </p:sp>
      <p:sp>
        <p:nvSpPr>
          <p:cNvPr id="35" name="Rectangle 72"/>
          <p:cNvSpPr/>
          <p:nvPr>
            <p:custDataLst>
              <p:tags r:id="rId3"/>
            </p:custDataLst>
          </p:nvPr>
        </p:nvSpPr>
        <p:spPr>
          <a:xfrm rot="5400000" flipV="1">
            <a:off x="-32375" y="4421250"/>
            <a:ext cx="2541065" cy="13972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4"/>
            </p:custDataLst>
          </p:nvPr>
        </p:nvGrpSpPr>
        <p:grpSpPr>
          <a:xfrm>
            <a:off x="230350" y="5373216"/>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5"/>
            </p:custDataLst>
          </p:nvPr>
        </p:nvSpPr>
        <p:spPr>
          <a:xfrm>
            <a:off x="350911"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6"/>
            </p:custDataLst>
          </p:nvPr>
        </p:nvSpPr>
        <p:spPr>
          <a:xfrm>
            <a:off x="-22036" y="57332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7"/>
            </p:custDataLst>
          </p:nvPr>
        </p:nvSpPr>
        <p:spPr>
          <a:xfrm>
            <a:off x="1869827" y="37890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8"/>
            </p:custDataLst>
          </p:nvPr>
        </p:nvSpPr>
        <p:spPr>
          <a:xfrm>
            <a:off x="1869826" y="62858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9"/>
            </p:custDataLst>
          </p:nvPr>
        </p:nvSpPr>
        <p:spPr>
          <a:xfrm>
            <a:off x="1498097"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0"/>
            </p:custDataLst>
          </p:nvPr>
        </p:nvSpPr>
        <p:spPr>
          <a:xfrm>
            <a:off x="1516576" y="633441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1"/>
            </p:custDataLst>
          </p:nvPr>
        </p:nvSpPr>
        <p:spPr>
          <a:xfrm>
            <a:off x="206445" y="2852936"/>
            <a:ext cx="5760640" cy="72296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Après calcul de la résistance équivalente vue par E1 la loi d’ohm nous donne</a:t>
            </a:r>
          </a:p>
        </p:txBody>
      </p:sp>
      <p:sp>
        <p:nvSpPr>
          <p:cNvPr id="40" name="Rectangle 72"/>
          <p:cNvSpPr/>
          <p:nvPr>
            <p:custDataLst>
              <p:tags r:id="rId12"/>
            </p:custDataLst>
          </p:nvPr>
        </p:nvSpPr>
        <p:spPr>
          <a:xfrm rot="5400000" flipV="1">
            <a:off x="1454183" y="4331901"/>
            <a:ext cx="2520277" cy="15551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1" name="Rectangle 40"/>
          <p:cNvSpPr/>
          <p:nvPr>
            <p:custDataLst>
              <p:tags r:id="rId13"/>
            </p:custDataLst>
          </p:nvPr>
        </p:nvSpPr>
        <p:spPr>
          <a:xfrm>
            <a:off x="3313825" y="4725144"/>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14"/>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15"/>
            </p:custDataLst>
          </p:nvPr>
        </p:nvCxnSpPr>
        <p:spPr>
          <a:xfrm flipH="1" flipV="1">
            <a:off x="53955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16"/>
            </p:custDataLst>
          </p:nvPr>
        </p:nvCxnSpPr>
        <p:spPr>
          <a:xfrm flipH="1">
            <a:off x="1925682" y="514112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7"/>
            </p:custDataLst>
          </p:nvPr>
        </p:nvCxnSpPr>
        <p:spPr>
          <a:xfrm flipH="1">
            <a:off x="1936761" y="39889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18"/>
            </p:custDataLst>
          </p:nvPr>
        </p:nvCxnSpPr>
        <p:spPr>
          <a:xfrm rot="5400000" flipH="1" flipV="1">
            <a:off x="1390557" y="3764749"/>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19"/>
            </p:custDataLst>
          </p:nvPr>
        </p:nvCxnSpPr>
        <p:spPr>
          <a:xfrm rot="5400000" flipH="1" flipV="1">
            <a:off x="2629749" y="3754414"/>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20"/>
            </p:custDataLst>
          </p:nvPr>
        </p:nvCxnSpPr>
        <p:spPr>
          <a:xfrm flipH="1">
            <a:off x="3491881" y="405103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21"/>
            </p:custDataLst>
          </p:nvPr>
        </p:nvCxnSpPr>
        <p:spPr>
          <a:xfrm flipH="1">
            <a:off x="3478562" y="57891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custDataLst>
              <p:tags r:id="rId22"/>
            </p:custDataLst>
          </p:nvPr>
        </p:nvCxnSpPr>
        <p:spPr>
          <a:xfrm flipH="1">
            <a:off x="1925682" y="607723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23"/>
            </p:custDataLst>
          </p:nvPr>
        </p:nvCxnSpPr>
        <p:spPr>
          <a:xfrm rot="16200000" flipH="1" flipV="1">
            <a:off x="1227078" y="629675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24"/>
            </p:custDataLst>
          </p:nvPr>
        </p:nvCxnSpPr>
        <p:spPr>
          <a:xfrm rot="16200000" flipH="1" flipV="1">
            <a:off x="2695178" y="628502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25"/>
            </p:custDataLst>
          </p:nvPr>
        </p:nvCxnSpPr>
        <p:spPr>
          <a:xfrm>
            <a:off x="935762" y="4131078"/>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custDataLst>
              <p:tags r:id="rId26"/>
            </p:custDataLst>
          </p:nvPr>
        </p:nvCxnSpPr>
        <p:spPr>
          <a:xfrm flipV="1">
            <a:off x="2407210" y="411659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custDataLst>
              <p:tags r:id="rId27"/>
            </p:custDataLst>
          </p:nvPr>
        </p:nvCxnSpPr>
        <p:spPr>
          <a:xfrm flipV="1">
            <a:off x="935762"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custDataLst>
              <p:tags r:id="rId28"/>
            </p:custDataLst>
          </p:nvPr>
        </p:nvCxnSpPr>
        <p:spPr>
          <a:xfrm flipV="1">
            <a:off x="3131840" y="4020488"/>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2" name="Rectangle 71"/>
          <p:cNvSpPr/>
          <p:nvPr>
            <p:custDataLst>
              <p:tags r:id="rId29"/>
            </p:custDataLst>
          </p:nvPr>
        </p:nvSpPr>
        <p:spPr>
          <a:xfrm>
            <a:off x="-36512"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4" name="Rectangle 73"/>
          <p:cNvSpPr/>
          <p:nvPr>
            <p:custDataLst>
              <p:tags r:id="rId30"/>
            </p:custDataLst>
          </p:nvPr>
        </p:nvSpPr>
        <p:spPr>
          <a:xfrm>
            <a:off x="1077650" y="328498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Rectangle 74"/>
          <p:cNvSpPr/>
          <p:nvPr>
            <p:custDataLst>
              <p:tags r:id="rId31"/>
            </p:custDataLst>
          </p:nvPr>
        </p:nvSpPr>
        <p:spPr>
          <a:xfrm>
            <a:off x="861626"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6" name="Rectangle 75"/>
          <p:cNvSpPr/>
          <p:nvPr>
            <p:custDataLst>
              <p:tags r:id="rId32"/>
            </p:custDataLst>
          </p:nvPr>
        </p:nvSpPr>
        <p:spPr>
          <a:xfrm>
            <a:off x="1894513" y="57766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Rectangle 76"/>
          <p:cNvSpPr/>
          <p:nvPr>
            <p:custDataLst>
              <p:tags r:id="rId33"/>
            </p:custDataLst>
          </p:nvPr>
        </p:nvSpPr>
        <p:spPr>
          <a:xfrm>
            <a:off x="1835696"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custDataLst>
              <p:tags r:id="rId34"/>
            </p:custDataLst>
          </p:nvPr>
        </p:nvSpPr>
        <p:spPr>
          <a:xfrm>
            <a:off x="1869738"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9" name="Rectangle 78"/>
          <p:cNvSpPr/>
          <p:nvPr>
            <p:custDataLst>
              <p:tags r:id="rId35"/>
            </p:custDataLst>
          </p:nvPr>
        </p:nvSpPr>
        <p:spPr>
          <a:xfrm>
            <a:off x="2472735"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0" name="Rectangle 79"/>
          <p:cNvSpPr/>
          <p:nvPr>
            <p:custDataLst>
              <p:tags r:id="rId36"/>
            </p:custDataLst>
          </p:nvPr>
        </p:nvSpPr>
        <p:spPr>
          <a:xfrm>
            <a:off x="3453914" y="36450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1" name="Rectangle 80"/>
          <p:cNvSpPr/>
          <p:nvPr>
            <p:custDataLst>
              <p:tags r:id="rId37"/>
            </p:custDataLst>
          </p:nvPr>
        </p:nvSpPr>
        <p:spPr>
          <a:xfrm>
            <a:off x="3453914" y="53732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3" name="Rectangle 82"/>
          <p:cNvSpPr/>
          <p:nvPr>
            <p:custDataLst>
              <p:tags r:id="rId38"/>
            </p:custDataLst>
          </p:nvPr>
        </p:nvSpPr>
        <p:spPr>
          <a:xfrm>
            <a:off x="2307743" y="6200683"/>
            <a:ext cx="653073" cy="61269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5" name="Rectangle 84"/>
          <p:cNvSpPr/>
          <p:nvPr>
            <p:custDataLst>
              <p:tags r:id="rId39"/>
            </p:custDataLst>
          </p:nvPr>
        </p:nvSpPr>
        <p:spPr>
          <a:xfrm>
            <a:off x="827584" y="428330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7" name="Rectangle 86"/>
          <p:cNvSpPr/>
          <p:nvPr>
            <p:custDataLst>
              <p:tags r:id="rId40"/>
            </p:custDataLst>
          </p:nvPr>
        </p:nvSpPr>
        <p:spPr>
          <a:xfrm>
            <a:off x="827584" y="519219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9" name="Rectangle 88"/>
          <p:cNvSpPr/>
          <p:nvPr>
            <p:custDataLst>
              <p:tags r:id="rId41"/>
            </p:custDataLst>
          </p:nvPr>
        </p:nvSpPr>
        <p:spPr>
          <a:xfrm>
            <a:off x="2301786" y="438885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Rectangle 89"/>
          <p:cNvSpPr/>
          <p:nvPr>
            <p:custDataLst>
              <p:tags r:id="rId42"/>
            </p:custDataLst>
          </p:nvPr>
        </p:nvSpPr>
        <p:spPr>
          <a:xfrm>
            <a:off x="2627784" y="41784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91" name="Espace réservé du contenu 2"/>
              <p:cNvSpPr txBox="1">
                <a:spLocks/>
              </p:cNvSpPr>
              <p:nvPr>
                <p:custDataLst>
                  <p:tags r:id="rId43"/>
                </p:custDataLst>
              </p:nvPr>
            </p:nvSpPr>
            <p:spPr>
              <a:xfrm>
                <a:off x="6372200" y="2733342"/>
                <a:ext cx="2592287" cy="98369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11</a:t>
                </a:r>
                <a:r>
                  <a:rPr lang="fr-FR" sz="1900" dirty="0" smtClean="0"/>
                  <a:t> =</a:t>
                </a:r>
                <a14:m>
                  <m:oMath xmlns:m="http://schemas.openxmlformats.org/officeDocument/2006/math">
                    <m:f>
                      <m:fPr>
                        <m:ctrlPr>
                          <a:rPr lang="fr-FR" sz="3093" smtClean="0">
                            <a:latin typeface="Cambria Math"/>
                          </a:rPr>
                        </m:ctrlPr>
                      </m:fPr>
                      <m:num>
                        <m:r>
                          <a:rPr lang="fr-FR" sz="3093" b="1" i="0" smtClean="0">
                            <a:latin typeface="Cambria Math"/>
                          </a:rPr>
                          <m:t>𝐄</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f>
                          <m:fPr>
                            <m:ctrlPr>
                              <a:rPr lang="fr-FR" sz="3093" b="1" smtClean="0">
                                <a:latin typeface="Cambria Math"/>
                              </a:rPr>
                            </m:ctrlPr>
                          </m:fPr>
                          <m:num>
                            <m:r>
                              <a:rPr lang="fr-FR" sz="3093" b="1" i="0" smtClean="0">
                                <a:latin typeface="Cambria Math"/>
                              </a:rPr>
                              <m:t>𝐑</m:t>
                            </m:r>
                            <m:r>
                              <a:rPr lang="fr-FR" sz="3093" b="1" i="0" baseline="-25000" smtClean="0">
                                <a:latin typeface="Cambria Math"/>
                              </a:rPr>
                              <m:t>𝟐</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p:sp>
            <p:nvSpPr>
              <p:cNvPr id="91" name="Espace réservé du contenu 2"/>
              <p:cNvSpPr txBox="1">
                <a:spLocks noRot="1" noChangeAspect="1" noMove="1" noResize="1" noEditPoints="1" noAdjustHandles="1" noChangeArrowheads="1" noChangeShapeType="1" noTextEdit="1"/>
              </p:cNvSpPr>
              <p:nvPr>
                <p:custDataLst>
                  <p:tags r:id="rId43"/>
                </p:custDataLst>
              </p:nvPr>
            </p:nvSpPr>
            <p:spPr>
              <a:xfrm>
                <a:off x="6372200" y="2733342"/>
                <a:ext cx="2592287" cy="983690"/>
              </a:xfrm>
              <a:prstGeom prst="rect">
                <a:avLst/>
              </a:prstGeom>
              <a:blipFill rotWithShape="1">
                <a:blip r:embed="rId4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55" name="Espace réservé du contenu 2"/>
          <p:cNvSpPr txBox="1">
            <a:spLocks/>
          </p:cNvSpPr>
          <p:nvPr>
            <p:custDataLst>
              <p:tags r:id="rId44"/>
            </p:custDataLst>
          </p:nvPr>
        </p:nvSpPr>
        <p:spPr>
          <a:xfrm>
            <a:off x="35496" y="1916832"/>
            <a:ext cx="9128433" cy="72008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Le courant dans la branche </a:t>
            </a:r>
            <a:r>
              <a:rPr lang="fr-FR" sz="1900" dirty="0" smtClean="0"/>
              <a:t>2 (I</a:t>
            </a:r>
            <a:r>
              <a:rPr lang="fr-FR" sz="1900" baseline="-25000" dirty="0" smtClean="0"/>
              <a:t>21</a:t>
            </a:r>
            <a:r>
              <a:rPr lang="fr-FR" sz="1900" dirty="0" smtClean="0"/>
              <a:t>) </a:t>
            </a:r>
            <a:r>
              <a:rPr lang="fr-FR" sz="1900" dirty="0"/>
              <a:t>sera de sens opposé à celui qui était fléché initialement on lui attribuera donc un signe </a:t>
            </a:r>
            <a:r>
              <a:rPr lang="fr-FR" sz="1900" dirty="0" smtClean="0"/>
              <a:t>négatif dans le calcul final de I</a:t>
            </a:r>
            <a:r>
              <a:rPr lang="fr-FR" sz="1900" baseline="-25000" dirty="0" smtClean="0"/>
              <a:t>2</a:t>
            </a:r>
            <a:r>
              <a:rPr lang="fr-FR" sz="1900" dirty="0" smtClean="0"/>
              <a:t>.</a:t>
            </a:r>
            <a:endParaRPr lang="fr-FR" sz="1900" dirty="0"/>
          </a:p>
        </p:txBody>
      </p:sp>
      <p:sp>
        <p:nvSpPr>
          <p:cNvPr id="73" name="Espace réservé du contenu 2"/>
          <p:cNvSpPr txBox="1">
            <a:spLocks/>
          </p:cNvSpPr>
          <p:nvPr>
            <p:custDataLst>
              <p:tags r:id="rId45"/>
            </p:custDataLst>
          </p:nvPr>
        </p:nvSpPr>
        <p:spPr>
          <a:xfrm>
            <a:off x="4599711" y="3829923"/>
            <a:ext cx="4400093" cy="72296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L’application du diviseur de courant vue précédemment nous donne:</a:t>
            </a:r>
          </a:p>
        </p:txBody>
      </p:sp>
      <mc:AlternateContent xmlns:mc="http://schemas.openxmlformats.org/markup-compatibility/2006">
        <mc:Choice xmlns:a14="http://schemas.microsoft.com/office/drawing/2010/main" Requires="a14">
          <p:sp>
            <p:nvSpPr>
              <p:cNvPr id="82" name="Espace réservé du contenu 2"/>
              <p:cNvSpPr txBox="1">
                <a:spLocks/>
              </p:cNvSpPr>
              <p:nvPr>
                <p:custDataLst>
                  <p:tags r:id="rId46"/>
                </p:custDataLst>
              </p:nvPr>
            </p:nvSpPr>
            <p:spPr>
              <a:xfrm>
                <a:off x="5503613" y="4736142"/>
                <a:ext cx="2592287" cy="98369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82" name="Espace réservé du contenu 2"/>
              <p:cNvSpPr txBox="1">
                <a:spLocks noRot="1" noChangeAspect="1" noMove="1" noResize="1" noEditPoints="1" noAdjustHandles="1" noChangeArrowheads="1" noChangeShapeType="1" noTextEdit="1"/>
              </p:cNvSpPr>
              <p:nvPr>
                <p:custDataLst>
                  <p:tags r:id="rId46"/>
                </p:custDataLst>
              </p:nvPr>
            </p:nvSpPr>
            <p:spPr>
              <a:xfrm>
                <a:off x="5503613" y="4736142"/>
                <a:ext cx="2592287" cy="983690"/>
              </a:xfrm>
              <a:prstGeom prst="rect">
                <a:avLst/>
              </a:prstGeom>
              <a:blipFill rotWithShape="1">
                <a:blip r:embed="rId50"/>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84" name="Espace réservé du contenu 2"/>
              <p:cNvSpPr txBox="1">
                <a:spLocks/>
              </p:cNvSpPr>
              <p:nvPr>
                <p:custDataLst>
                  <p:tags r:id="rId47"/>
                </p:custDataLst>
              </p:nvPr>
            </p:nvSpPr>
            <p:spPr>
              <a:xfrm>
                <a:off x="5503613" y="5585385"/>
                <a:ext cx="2592287" cy="98369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84" name="Espace réservé du contenu 2"/>
              <p:cNvSpPr txBox="1">
                <a:spLocks noRot="1" noChangeAspect="1" noMove="1" noResize="1" noEditPoints="1" noAdjustHandles="1" noChangeArrowheads="1" noChangeShapeType="1" noTextEdit="1"/>
              </p:cNvSpPr>
              <p:nvPr>
                <p:custDataLst>
                  <p:tags r:id="rId47"/>
                </p:custDataLst>
              </p:nvPr>
            </p:nvSpPr>
            <p:spPr>
              <a:xfrm>
                <a:off x="5503613" y="5585385"/>
                <a:ext cx="2592287" cy="983690"/>
              </a:xfrm>
              <a:prstGeom prst="rect">
                <a:avLst/>
              </a:prstGeom>
              <a:blipFill rotWithShape="1">
                <a:blip r:embed="rId51"/>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4276501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28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63"/>
                                        </p:tgtEl>
                                        <p:attrNameLst>
                                          <p:attrName>style.visibility</p:attrName>
                                        </p:attrNameLst>
                                      </p:cBhvr>
                                      <p:to>
                                        <p:strVal val="visible"/>
                                      </p:to>
                                    </p:set>
                                    <p:animEffect transition="in" filter="fade">
                                      <p:cBhvr>
                                        <p:cTn id="11" dur="500"/>
                                        <p:tgtEl>
                                          <p:spTgt spid="63"/>
                                        </p:tgtEl>
                                      </p:cBhvr>
                                    </p:animEffect>
                                  </p:childTnLst>
                                </p:cTn>
                              </p:par>
                            </p:childTnLst>
                          </p:cTn>
                        </p:par>
                        <p:par>
                          <p:cTn id="12" fill="hold">
                            <p:stCondLst>
                              <p:cond delay="47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91"/>
                                        </p:tgtEl>
                                        <p:attrNameLst>
                                          <p:attrName>style.visibility</p:attrName>
                                        </p:attrNameLst>
                                      </p:cBhvr>
                                      <p:to>
                                        <p:strVal val="visible"/>
                                      </p:to>
                                    </p:set>
                                    <p:animEffect transition="in" filter="fade">
                                      <p:cBhvr>
                                        <p:cTn id="15" dur="500"/>
                                        <p:tgtEl>
                                          <p:spTgt spid="91"/>
                                        </p:tgtEl>
                                      </p:cBhvr>
                                    </p:animEffect>
                                  </p:childTnLst>
                                </p:cTn>
                              </p:par>
                            </p:childTnLst>
                          </p:cTn>
                        </p:par>
                        <p:par>
                          <p:cTn id="16" fill="hold">
                            <p:stCondLst>
                              <p:cond delay="665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73"/>
                                        </p:tgtEl>
                                        <p:attrNameLst>
                                          <p:attrName>style.visibility</p:attrName>
                                        </p:attrNameLst>
                                      </p:cBhvr>
                                      <p:to>
                                        <p:strVal val="visible"/>
                                      </p:to>
                                    </p:set>
                                    <p:animEffect transition="in" filter="fade">
                                      <p:cBhvr>
                                        <p:cTn id="19" dur="500"/>
                                        <p:tgtEl>
                                          <p:spTgt spid="73"/>
                                        </p:tgtEl>
                                      </p:cBhvr>
                                    </p:animEffect>
                                  </p:childTnLst>
                                </p:cTn>
                              </p:par>
                            </p:childTnLst>
                          </p:cTn>
                        </p:par>
                        <p:par>
                          <p:cTn id="20" fill="hold">
                            <p:stCondLst>
                              <p:cond delay="835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82"/>
                                        </p:tgtEl>
                                        <p:attrNameLst>
                                          <p:attrName>style.visibility</p:attrName>
                                        </p:attrNameLst>
                                      </p:cBhvr>
                                      <p:to>
                                        <p:strVal val="visible"/>
                                      </p:to>
                                    </p:set>
                                    <p:animEffect transition="in" filter="fade">
                                      <p:cBhvr>
                                        <p:cTn id="23" dur="500"/>
                                        <p:tgtEl>
                                          <p:spTgt spid="82"/>
                                        </p:tgtEl>
                                      </p:cBhvr>
                                    </p:animEffect>
                                  </p:childTnLst>
                                </p:cTn>
                              </p:par>
                            </p:childTnLst>
                          </p:cTn>
                        </p:par>
                        <p:par>
                          <p:cTn id="24" fill="hold">
                            <p:stCondLst>
                              <p:cond delay="10100"/>
                            </p:stCondLst>
                            <p:childTnLst>
                              <p:par>
                                <p:cTn id="25" presetID="10" presetClass="entr" presetSubtype="0" fill="hold" grpId="0" nodeType="afterEffect">
                                  <p:stCondLst>
                                    <p:cond delay="750"/>
                                  </p:stCondLst>
                                  <p:iterate type="wd">
                                    <p:tmPct val="10000"/>
                                  </p:iterate>
                                  <p:childTnLst>
                                    <p:set>
                                      <p:cBhvr>
                                        <p:cTn id="26" dur="1" fill="hold">
                                          <p:stCondLst>
                                            <p:cond delay="0"/>
                                          </p:stCondLst>
                                        </p:cTn>
                                        <p:tgtEl>
                                          <p:spTgt spid="84"/>
                                        </p:tgtEl>
                                        <p:attrNameLst>
                                          <p:attrName>style.visibility</p:attrName>
                                        </p:attrNameLst>
                                      </p:cBhvr>
                                      <p:to>
                                        <p:strVal val="visible"/>
                                      </p:to>
                                    </p:set>
                                    <p:animEffect transition="in" filter="fade">
                                      <p:cBhvr>
                                        <p:cTn id="27"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91" grpId="0"/>
      <p:bldP spid="55" grpId="0"/>
      <p:bldP spid="73" grpId="0"/>
      <p:bldP spid="82" grpId="0"/>
      <p:bldP spid="8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5567" y="1124744"/>
            <a:ext cx="9128433" cy="720080"/>
          </a:xfrm>
        </p:spPr>
        <p:txBody>
          <a:bodyPr>
            <a:noAutofit/>
          </a:bodyPr>
          <a:lstStyle/>
          <a:p>
            <a:pPr marL="0" indent="0" algn="ctr">
              <a:buNone/>
            </a:pPr>
            <a:r>
              <a:rPr lang="fr-FR" sz="1900" dirty="0"/>
              <a:t>Les valeurs de R</a:t>
            </a:r>
            <a:r>
              <a:rPr lang="fr-FR" sz="1900" baseline="-25000" dirty="0"/>
              <a:t>1</a:t>
            </a:r>
            <a:r>
              <a:rPr lang="fr-FR" sz="1900" dirty="0"/>
              <a:t>; R</a:t>
            </a:r>
            <a:r>
              <a:rPr lang="fr-FR" sz="1900" baseline="-25000" dirty="0"/>
              <a:t>2</a:t>
            </a:r>
            <a:r>
              <a:rPr lang="fr-FR" sz="1900" dirty="0"/>
              <a:t>; R</a:t>
            </a:r>
            <a:r>
              <a:rPr lang="fr-FR" sz="1900" baseline="-25000" dirty="0"/>
              <a:t>3</a:t>
            </a:r>
            <a:r>
              <a:rPr lang="fr-FR" sz="1900" dirty="0"/>
              <a:t>; E</a:t>
            </a:r>
            <a:r>
              <a:rPr lang="fr-FR" sz="1900" baseline="-25000" dirty="0"/>
              <a:t>1</a:t>
            </a:r>
            <a:r>
              <a:rPr lang="fr-FR" sz="1900" dirty="0"/>
              <a:t>; E</a:t>
            </a:r>
            <a:r>
              <a:rPr lang="fr-FR" sz="1900" baseline="-25000" dirty="0"/>
              <a:t>2</a:t>
            </a:r>
            <a:r>
              <a:rPr lang="fr-FR" sz="1900" dirty="0"/>
              <a:t> sont connues. On cherche à définir la tension U</a:t>
            </a:r>
            <a:r>
              <a:rPr lang="fr-FR" sz="1900" baseline="-25000" dirty="0"/>
              <a:t>3</a:t>
            </a:r>
            <a:r>
              <a:rPr lang="fr-FR" sz="1900" dirty="0"/>
              <a:t> (ou U</a:t>
            </a:r>
            <a:r>
              <a:rPr lang="fr-FR" sz="1900" baseline="-25000" dirty="0"/>
              <a:t>AB</a:t>
            </a:r>
            <a:r>
              <a:rPr lang="fr-FR" sz="1900" dirty="0"/>
              <a:t>) U</a:t>
            </a:r>
            <a:r>
              <a:rPr lang="fr-FR" sz="1900" baseline="-25000" dirty="0"/>
              <a:t>2</a:t>
            </a:r>
            <a:r>
              <a:rPr lang="fr-FR" sz="1900" dirty="0"/>
              <a:t> et U</a:t>
            </a:r>
            <a:r>
              <a:rPr lang="fr-FR" sz="1900" baseline="-25000" dirty="0"/>
              <a:t>1</a:t>
            </a:r>
            <a:r>
              <a:rPr lang="fr-FR" sz="1900" dirty="0"/>
              <a:t>.</a:t>
            </a:r>
          </a:p>
        </p:txBody>
      </p:sp>
      <p:sp>
        <p:nvSpPr>
          <p:cNvPr id="35" name="Rectangle 72"/>
          <p:cNvSpPr/>
          <p:nvPr>
            <p:custDataLst>
              <p:tags r:id="rId3"/>
            </p:custDataLst>
          </p:nvPr>
        </p:nvSpPr>
        <p:spPr>
          <a:xfrm rot="5400000" flipV="1">
            <a:off x="-32375" y="4421250"/>
            <a:ext cx="2541065" cy="13972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custDataLst>
              <p:tags r:id="rId4"/>
            </p:custDataLst>
          </p:nvPr>
        </p:nvGrpSpPr>
        <p:grpSpPr>
          <a:xfrm>
            <a:off x="1638144" y="5373216"/>
            <a:ext cx="597234" cy="597234"/>
            <a:chOff x="6552873" y="5237584"/>
            <a:chExt cx="597234" cy="597234"/>
          </a:xfrm>
        </p:grpSpPr>
        <p:sp>
          <p:nvSpPr>
            <p:cNvPr id="43" name="Ellipse 42"/>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p:cNvCxnSpPr>
              <a:stCxn id="43" idx="4"/>
              <a:endCxn id="43"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custDataLst>
              <p:tags r:id="rId5"/>
            </p:custDataLst>
          </p:nvPr>
        </p:nvGrpSpPr>
        <p:grpSpPr>
          <a:xfrm>
            <a:off x="230350" y="5373216"/>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6"/>
            </p:custDataLst>
          </p:nvPr>
        </p:nvSpPr>
        <p:spPr>
          <a:xfrm>
            <a:off x="350911"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22036" y="57332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8"/>
            </p:custDataLst>
          </p:nvPr>
        </p:nvSpPr>
        <p:spPr>
          <a:xfrm>
            <a:off x="1365682" y="56612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9"/>
            </p:custDataLst>
          </p:nvPr>
        </p:nvSpPr>
        <p:spPr>
          <a:xfrm>
            <a:off x="1869827" y="37890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10"/>
            </p:custDataLst>
          </p:nvPr>
        </p:nvSpPr>
        <p:spPr>
          <a:xfrm>
            <a:off x="1869826" y="62858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1"/>
            </p:custDataLst>
          </p:nvPr>
        </p:nvSpPr>
        <p:spPr>
          <a:xfrm>
            <a:off x="1498097"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2"/>
            </p:custDataLst>
          </p:nvPr>
        </p:nvSpPr>
        <p:spPr>
          <a:xfrm>
            <a:off x="1516576" y="633441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3"/>
            </p:custDataLst>
          </p:nvPr>
        </p:nvSpPr>
        <p:spPr>
          <a:xfrm>
            <a:off x="3779912" y="3356992"/>
            <a:ext cx="5400600" cy="341974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Deuxième étape: on éteint le générateur E</a:t>
            </a:r>
            <a:r>
              <a:rPr lang="fr-FR" sz="1900" baseline="-25000" dirty="0" smtClean="0"/>
              <a:t>1</a:t>
            </a:r>
            <a:r>
              <a:rPr lang="fr-FR" sz="1900" dirty="0" smtClean="0"/>
              <a:t> (E</a:t>
            </a:r>
            <a:r>
              <a:rPr lang="fr-FR" sz="1900" baseline="-25000" dirty="0" smtClean="0"/>
              <a:t>1</a:t>
            </a:r>
            <a:r>
              <a:rPr lang="fr-FR" sz="1900" dirty="0" smtClean="0"/>
              <a:t>= 0V).</a:t>
            </a:r>
          </a:p>
          <a:p>
            <a:pPr marL="0" indent="0" algn="ctr">
              <a:buNone/>
            </a:pPr>
            <a:r>
              <a:rPr lang="fr-FR" sz="1900" dirty="0" smtClean="0"/>
              <a:t>On calcule le courant dans chaque branche produit par le générateur E</a:t>
            </a:r>
            <a:r>
              <a:rPr lang="fr-FR" sz="1900" baseline="-25000" dirty="0" smtClean="0"/>
              <a:t>2</a:t>
            </a:r>
            <a:r>
              <a:rPr lang="fr-FR" sz="1900" dirty="0" smtClean="0"/>
              <a:t>.</a:t>
            </a:r>
          </a:p>
          <a:p>
            <a:pPr marL="0" indent="0" algn="ctr">
              <a:buNone/>
            </a:pPr>
            <a:r>
              <a:rPr lang="fr-FR" sz="1900" dirty="0" smtClean="0"/>
              <a:t> On repèrera les courants partiels par exemple I</a:t>
            </a:r>
            <a:r>
              <a:rPr lang="fr-FR" sz="1900" baseline="-25000" dirty="0" smtClean="0"/>
              <a:t>12</a:t>
            </a:r>
            <a:r>
              <a:rPr lang="fr-FR" sz="1900" dirty="0" smtClean="0"/>
              <a:t>pour la branche 1; I</a:t>
            </a:r>
            <a:r>
              <a:rPr lang="fr-FR" sz="1900" baseline="-25000" dirty="0" smtClean="0"/>
              <a:t>22</a:t>
            </a:r>
            <a:r>
              <a:rPr lang="fr-FR" sz="1900" dirty="0" smtClean="0"/>
              <a:t>pour la branche 2 et I</a:t>
            </a:r>
            <a:r>
              <a:rPr lang="fr-FR" sz="1900" baseline="-25000" dirty="0" smtClean="0"/>
              <a:t>32</a:t>
            </a:r>
            <a:r>
              <a:rPr lang="fr-FR" sz="1900" dirty="0" smtClean="0"/>
              <a:t>pour la branche 3. </a:t>
            </a:r>
          </a:p>
          <a:p>
            <a:pPr marL="0" indent="0" algn="ctr">
              <a:buNone/>
            </a:pPr>
            <a:r>
              <a:rPr lang="fr-FR" sz="1900" dirty="0" smtClean="0"/>
              <a:t>Le courant dans la branche 1 sera de sens opposé à celui qui était fléché initialement on lui attribuera donc un signe négatif dans le calcul final.</a:t>
            </a:r>
          </a:p>
        </p:txBody>
      </p:sp>
      <p:sp>
        <p:nvSpPr>
          <p:cNvPr id="40" name="Rectangle 72"/>
          <p:cNvSpPr/>
          <p:nvPr>
            <p:custDataLst>
              <p:tags r:id="rId14"/>
            </p:custDataLst>
          </p:nvPr>
        </p:nvSpPr>
        <p:spPr>
          <a:xfrm rot="5400000" flipV="1">
            <a:off x="1454183" y="4331901"/>
            <a:ext cx="2520277" cy="15551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1" name="Rectangle 40"/>
          <p:cNvSpPr/>
          <p:nvPr>
            <p:custDataLst>
              <p:tags r:id="rId15"/>
            </p:custDataLst>
          </p:nvPr>
        </p:nvSpPr>
        <p:spPr>
          <a:xfrm>
            <a:off x="3313825" y="4725144"/>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16"/>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17"/>
            </p:custDataLst>
          </p:nvPr>
        </p:nvCxnSpPr>
        <p:spPr>
          <a:xfrm flipH="1">
            <a:off x="53955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18"/>
            </p:custDataLst>
          </p:nvPr>
        </p:nvCxnSpPr>
        <p:spPr>
          <a:xfrm flipH="1" flipV="1">
            <a:off x="192568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9"/>
            </p:custDataLst>
          </p:nvPr>
        </p:nvCxnSpPr>
        <p:spPr>
          <a:xfrm flipH="1" flipV="1">
            <a:off x="1936761" y="3956513"/>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20"/>
            </p:custDataLst>
          </p:nvPr>
        </p:nvCxnSpPr>
        <p:spPr>
          <a:xfrm rot="16200000" flipV="1">
            <a:off x="1390557" y="3764749"/>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21"/>
            </p:custDataLst>
          </p:nvPr>
        </p:nvCxnSpPr>
        <p:spPr>
          <a:xfrm rot="5400000" flipH="1" flipV="1">
            <a:off x="2629749" y="3754414"/>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22"/>
            </p:custDataLst>
          </p:nvPr>
        </p:nvCxnSpPr>
        <p:spPr>
          <a:xfrm flipH="1">
            <a:off x="3491881" y="405103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23"/>
            </p:custDataLst>
          </p:nvPr>
        </p:nvCxnSpPr>
        <p:spPr>
          <a:xfrm flipH="1">
            <a:off x="3478562" y="57891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custDataLst>
              <p:tags r:id="rId24"/>
            </p:custDataLst>
          </p:nvPr>
        </p:nvCxnSpPr>
        <p:spPr>
          <a:xfrm flipH="1" flipV="1">
            <a:off x="1925682" y="600375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25"/>
            </p:custDataLst>
          </p:nvPr>
        </p:nvCxnSpPr>
        <p:spPr>
          <a:xfrm rot="5400000" flipV="1">
            <a:off x="1227078" y="629675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26"/>
            </p:custDataLst>
          </p:nvPr>
        </p:nvCxnSpPr>
        <p:spPr>
          <a:xfrm rot="16200000" flipH="1" flipV="1">
            <a:off x="2695178" y="628502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27"/>
            </p:custDataLst>
          </p:nvPr>
        </p:nvCxnSpPr>
        <p:spPr>
          <a:xfrm flipV="1">
            <a:off x="935762" y="4131078"/>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custDataLst>
              <p:tags r:id="rId28"/>
            </p:custDataLst>
          </p:nvPr>
        </p:nvCxnSpPr>
        <p:spPr>
          <a:xfrm>
            <a:off x="2407210" y="411659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custDataLst>
              <p:tags r:id="rId29"/>
            </p:custDataLst>
          </p:nvPr>
        </p:nvCxnSpPr>
        <p:spPr>
          <a:xfrm flipV="1">
            <a:off x="935762"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custDataLst>
              <p:tags r:id="rId30"/>
            </p:custDataLst>
          </p:nvPr>
        </p:nvCxnSpPr>
        <p:spPr>
          <a:xfrm flipV="1">
            <a:off x="2407210"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custDataLst>
              <p:tags r:id="rId31"/>
            </p:custDataLst>
          </p:nvPr>
        </p:nvCxnSpPr>
        <p:spPr>
          <a:xfrm flipV="1">
            <a:off x="3131840" y="4020488"/>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2" name="Rectangle 71"/>
          <p:cNvSpPr/>
          <p:nvPr>
            <p:custDataLst>
              <p:tags r:id="rId32"/>
            </p:custDataLst>
          </p:nvPr>
        </p:nvSpPr>
        <p:spPr>
          <a:xfrm>
            <a:off x="-36512"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4" name="Rectangle 73"/>
          <p:cNvSpPr/>
          <p:nvPr>
            <p:custDataLst>
              <p:tags r:id="rId33"/>
            </p:custDataLst>
          </p:nvPr>
        </p:nvSpPr>
        <p:spPr>
          <a:xfrm>
            <a:off x="1077650" y="328498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Rectangle 74"/>
          <p:cNvSpPr/>
          <p:nvPr>
            <p:custDataLst>
              <p:tags r:id="rId34"/>
            </p:custDataLst>
          </p:nvPr>
        </p:nvSpPr>
        <p:spPr>
          <a:xfrm>
            <a:off x="861626"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6" name="Rectangle 75"/>
          <p:cNvSpPr/>
          <p:nvPr>
            <p:custDataLst>
              <p:tags r:id="rId35"/>
            </p:custDataLst>
          </p:nvPr>
        </p:nvSpPr>
        <p:spPr>
          <a:xfrm>
            <a:off x="1894513" y="57766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Rectangle 76"/>
          <p:cNvSpPr/>
          <p:nvPr>
            <p:custDataLst>
              <p:tags r:id="rId36"/>
            </p:custDataLst>
          </p:nvPr>
        </p:nvSpPr>
        <p:spPr>
          <a:xfrm>
            <a:off x="1869738"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custDataLst>
              <p:tags r:id="rId37"/>
            </p:custDataLst>
          </p:nvPr>
        </p:nvSpPr>
        <p:spPr>
          <a:xfrm>
            <a:off x="1907704"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9" name="Rectangle 78"/>
          <p:cNvSpPr/>
          <p:nvPr>
            <p:custDataLst>
              <p:tags r:id="rId38"/>
            </p:custDataLst>
          </p:nvPr>
        </p:nvSpPr>
        <p:spPr>
          <a:xfrm>
            <a:off x="2472735"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0" name="Rectangle 79"/>
          <p:cNvSpPr/>
          <p:nvPr>
            <p:custDataLst>
              <p:tags r:id="rId39"/>
            </p:custDataLst>
          </p:nvPr>
        </p:nvSpPr>
        <p:spPr>
          <a:xfrm>
            <a:off x="3453914" y="36450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1" name="Rectangle 80"/>
          <p:cNvSpPr/>
          <p:nvPr>
            <p:custDataLst>
              <p:tags r:id="rId40"/>
            </p:custDataLst>
          </p:nvPr>
        </p:nvSpPr>
        <p:spPr>
          <a:xfrm>
            <a:off x="3453914" y="53732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3" name="Rectangle 82"/>
          <p:cNvSpPr/>
          <p:nvPr>
            <p:custDataLst>
              <p:tags r:id="rId41"/>
            </p:custDataLst>
          </p:nvPr>
        </p:nvSpPr>
        <p:spPr>
          <a:xfrm>
            <a:off x="2307743" y="6200683"/>
            <a:ext cx="653073" cy="61269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5" name="Rectangle 84"/>
          <p:cNvSpPr/>
          <p:nvPr>
            <p:custDataLst>
              <p:tags r:id="rId42"/>
            </p:custDataLst>
          </p:nvPr>
        </p:nvSpPr>
        <p:spPr>
          <a:xfrm>
            <a:off x="827584" y="428330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7" name="Rectangle 86"/>
          <p:cNvSpPr/>
          <p:nvPr>
            <p:custDataLst>
              <p:tags r:id="rId43"/>
            </p:custDataLst>
          </p:nvPr>
        </p:nvSpPr>
        <p:spPr>
          <a:xfrm>
            <a:off x="827584" y="519219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8" name="Rectangle 87"/>
          <p:cNvSpPr/>
          <p:nvPr>
            <p:custDataLst>
              <p:tags r:id="rId44"/>
            </p:custDataLst>
          </p:nvPr>
        </p:nvSpPr>
        <p:spPr>
          <a:xfrm>
            <a:off x="2301786" y="526168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9" name="Rectangle 88"/>
          <p:cNvSpPr/>
          <p:nvPr>
            <p:custDataLst>
              <p:tags r:id="rId45"/>
            </p:custDataLst>
          </p:nvPr>
        </p:nvSpPr>
        <p:spPr>
          <a:xfrm>
            <a:off x="2301786" y="438885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Rectangle 89"/>
          <p:cNvSpPr/>
          <p:nvPr>
            <p:custDataLst>
              <p:tags r:id="rId46"/>
            </p:custDataLst>
          </p:nvPr>
        </p:nvSpPr>
        <p:spPr>
          <a:xfrm>
            <a:off x="2627784" y="41784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1" name="Espace réservé du contenu 2"/>
          <p:cNvSpPr txBox="1">
            <a:spLocks/>
          </p:cNvSpPr>
          <p:nvPr>
            <p:custDataLst>
              <p:tags r:id="rId47"/>
            </p:custDataLst>
          </p:nvPr>
        </p:nvSpPr>
        <p:spPr>
          <a:xfrm>
            <a:off x="4211960" y="5541654"/>
            <a:ext cx="4948041" cy="98369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fr-FR" sz="1900" dirty="0" smtClean="0"/>
          </a:p>
        </p:txBody>
      </p:sp>
      <p:sp>
        <p:nvSpPr>
          <p:cNvPr id="55" name="Espace réservé du contenu 2"/>
          <p:cNvSpPr txBox="1">
            <a:spLocks/>
          </p:cNvSpPr>
          <p:nvPr>
            <p:custDataLst>
              <p:tags r:id="rId48"/>
            </p:custDataLst>
          </p:nvPr>
        </p:nvSpPr>
        <p:spPr>
          <a:xfrm>
            <a:off x="71855" y="2205731"/>
            <a:ext cx="1797972" cy="43204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Résultats précédents:</a:t>
            </a:r>
            <a:endParaRPr lang="fr-FR" sz="1900" dirty="0"/>
          </a:p>
        </p:txBody>
      </p:sp>
      <mc:AlternateContent xmlns:mc="http://schemas.openxmlformats.org/markup-compatibility/2006">
        <mc:Choice xmlns:a14="http://schemas.microsoft.com/office/drawing/2010/main" Requires="a14">
          <p:sp>
            <p:nvSpPr>
              <p:cNvPr id="73" name="Espace réservé du contenu 2"/>
              <p:cNvSpPr txBox="1">
                <a:spLocks/>
              </p:cNvSpPr>
              <p:nvPr>
                <p:custDataLst>
                  <p:tags r:id="rId49"/>
                </p:custDataLst>
              </p:nvPr>
            </p:nvSpPr>
            <p:spPr>
              <a:xfrm>
                <a:off x="1907704" y="1929910"/>
                <a:ext cx="2126197" cy="1067042"/>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11</a:t>
                </a:r>
                <a:r>
                  <a:rPr lang="fr-FR" sz="1900" dirty="0" smtClean="0"/>
                  <a:t> =</a:t>
                </a:r>
                <a14:m>
                  <m:oMath xmlns:m="http://schemas.openxmlformats.org/officeDocument/2006/math">
                    <m:f>
                      <m:fPr>
                        <m:ctrlPr>
                          <a:rPr lang="fr-FR" sz="3093" smtClean="0">
                            <a:latin typeface="Cambria Math"/>
                          </a:rPr>
                        </m:ctrlPr>
                      </m:fPr>
                      <m:num>
                        <m:r>
                          <a:rPr lang="fr-FR" sz="3093" b="1" i="0" smtClean="0">
                            <a:latin typeface="Cambria Math"/>
                          </a:rPr>
                          <m:t>𝐄</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f>
                          <m:fPr>
                            <m:ctrlPr>
                              <a:rPr lang="fr-FR" sz="3093" b="1" smtClean="0">
                                <a:latin typeface="Cambria Math"/>
                              </a:rPr>
                            </m:ctrlPr>
                          </m:fPr>
                          <m:num>
                            <m:r>
                              <a:rPr lang="fr-FR" sz="3093" b="1" i="0" smtClean="0">
                                <a:latin typeface="Cambria Math"/>
                              </a:rPr>
                              <m:t>𝐑</m:t>
                            </m:r>
                            <m:r>
                              <a:rPr lang="fr-FR" sz="3093" b="1" i="0" baseline="-25000" smtClean="0">
                                <a:latin typeface="Cambria Math"/>
                              </a:rPr>
                              <m:t>𝟐</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p:sp>
            <p:nvSpPr>
              <p:cNvPr id="73" name="Espace réservé du contenu 2"/>
              <p:cNvSpPr txBox="1">
                <a:spLocks noRot="1" noChangeAspect="1" noMove="1" noResize="1" noEditPoints="1" noAdjustHandles="1" noChangeArrowheads="1" noChangeShapeType="1" noTextEdit="1"/>
              </p:cNvSpPr>
              <p:nvPr>
                <p:custDataLst>
                  <p:tags r:id="rId49"/>
                </p:custDataLst>
              </p:nvPr>
            </p:nvSpPr>
            <p:spPr>
              <a:xfrm>
                <a:off x="1907704" y="1929910"/>
                <a:ext cx="2126197" cy="1067042"/>
              </a:xfrm>
              <a:prstGeom prst="rect">
                <a:avLst/>
              </a:prstGeom>
              <a:blipFill rotWithShape="1">
                <a:blip r:embed="rId5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82" name="Espace réservé du contenu 2"/>
              <p:cNvSpPr txBox="1">
                <a:spLocks/>
              </p:cNvSpPr>
              <p:nvPr>
                <p:custDataLst>
                  <p:tags r:id="rId50"/>
                </p:custDataLst>
              </p:nvPr>
            </p:nvSpPr>
            <p:spPr>
              <a:xfrm>
                <a:off x="4147049" y="1929910"/>
                <a:ext cx="2448271" cy="1067042"/>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82" name="Espace réservé du contenu 2"/>
              <p:cNvSpPr txBox="1">
                <a:spLocks noRot="1" noChangeAspect="1" noMove="1" noResize="1" noEditPoints="1" noAdjustHandles="1" noChangeArrowheads="1" noChangeShapeType="1" noTextEdit="1"/>
              </p:cNvSpPr>
              <p:nvPr>
                <p:custDataLst>
                  <p:tags r:id="rId50"/>
                </p:custDataLst>
              </p:nvPr>
            </p:nvSpPr>
            <p:spPr>
              <a:xfrm>
                <a:off x="4147049" y="1929910"/>
                <a:ext cx="2448271" cy="1067042"/>
              </a:xfrm>
              <a:prstGeom prst="rect">
                <a:avLst/>
              </a:prstGeom>
              <a:blipFill rotWithShape="1">
                <a:blip r:embed="rId5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84" name="Espace réservé du contenu 2"/>
              <p:cNvSpPr txBox="1">
                <a:spLocks/>
              </p:cNvSpPr>
              <p:nvPr>
                <p:custDataLst>
                  <p:tags r:id="rId51"/>
                </p:custDataLst>
              </p:nvPr>
            </p:nvSpPr>
            <p:spPr>
              <a:xfrm>
                <a:off x="6708467" y="1929910"/>
                <a:ext cx="2376263" cy="1067042"/>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84" name="Espace réservé du contenu 2"/>
              <p:cNvSpPr txBox="1">
                <a:spLocks noRot="1" noChangeAspect="1" noMove="1" noResize="1" noEditPoints="1" noAdjustHandles="1" noChangeArrowheads="1" noChangeShapeType="1" noTextEdit="1"/>
              </p:cNvSpPr>
              <p:nvPr>
                <p:custDataLst>
                  <p:tags r:id="rId51"/>
                </p:custDataLst>
              </p:nvPr>
            </p:nvSpPr>
            <p:spPr>
              <a:xfrm>
                <a:off x="6708467" y="1929910"/>
                <a:ext cx="2376263" cy="1067042"/>
              </a:xfrm>
              <a:prstGeom prst="rect">
                <a:avLst/>
              </a:prstGeom>
              <a:blipFill rotWithShape="1">
                <a:blip r:embed="rId5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2918867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69"/>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87"/>
                                        </p:tgtEl>
                                        <p:attrNameLst>
                                          <p:attrName>style.visibility</p:attrName>
                                        </p:attrNameLst>
                                      </p:cBhvr>
                                      <p:to>
                                        <p:strVal val="hidden"/>
                                      </p:to>
                                    </p:set>
                                  </p:childTnLst>
                                </p:cTn>
                              </p:par>
                            </p:childTnLst>
                          </p:cTn>
                        </p:par>
                        <p:par>
                          <p:cTn id="9" fill="hold">
                            <p:stCondLst>
                              <p:cond delay="0"/>
                            </p:stCondLst>
                            <p:childTnLst>
                              <p:par>
                                <p:cTn id="10" presetID="10" presetClass="entr" presetSubtype="0" fill="hold" grpId="0" nodeType="afterEffect">
                                  <p:stCondLst>
                                    <p:cond delay="750"/>
                                  </p:stCondLst>
                                  <p:iterate type="wd">
                                    <p:tmPct val="10000"/>
                                  </p:iterate>
                                  <p:childTnLst>
                                    <p:set>
                                      <p:cBhvr>
                                        <p:cTn id="11" dur="1" fill="hold">
                                          <p:stCondLst>
                                            <p:cond delay="0"/>
                                          </p:stCondLst>
                                        </p:cTn>
                                        <p:tgtEl>
                                          <p:spTgt spid="55"/>
                                        </p:tgtEl>
                                        <p:attrNameLst>
                                          <p:attrName>style.visibility</p:attrName>
                                        </p:attrNameLst>
                                      </p:cBhvr>
                                      <p:to>
                                        <p:strVal val="visible"/>
                                      </p:to>
                                    </p:set>
                                    <p:animEffect transition="in" filter="fade">
                                      <p:cBhvr>
                                        <p:cTn id="12" dur="500"/>
                                        <p:tgtEl>
                                          <p:spTgt spid="55"/>
                                        </p:tgtEl>
                                      </p:cBhvr>
                                    </p:animEffect>
                                  </p:childTnLst>
                                </p:cTn>
                              </p:par>
                            </p:childTnLst>
                          </p:cTn>
                        </p:par>
                        <p:par>
                          <p:cTn id="13" fill="hold">
                            <p:stCondLst>
                              <p:cond delay="1350"/>
                            </p:stCondLst>
                            <p:childTnLst>
                              <p:par>
                                <p:cTn id="14" presetID="10" presetClass="entr" presetSubtype="0" fill="hold" grpId="0" nodeType="afterEffect">
                                  <p:stCondLst>
                                    <p:cond delay="750"/>
                                  </p:stCondLst>
                                  <p:iterate type="wd">
                                    <p:tmPct val="10000"/>
                                  </p:iterate>
                                  <p:childTnLst>
                                    <p:set>
                                      <p:cBhvr>
                                        <p:cTn id="15" dur="1" fill="hold">
                                          <p:stCondLst>
                                            <p:cond delay="0"/>
                                          </p:stCondLst>
                                        </p:cTn>
                                        <p:tgtEl>
                                          <p:spTgt spid="73"/>
                                        </p:tgtEl>
                                        <p:attrNameLst>
                                          <p:attrName>style.visibility</p:attrName>
                                        </p:attrNameLst>
                                      </p:cBhvr>
                                      <p:to>
                                        <p:strVal val="visible"/>
                                      </p:to>
                                    </p:set>
                                    <p:animEffect transition="in" filter="fade">
                                      <p:cBhvr>
                                        <p:cTn id="16" dur="500"/>
                                        <p:tgtEl>
                                          <p:spTgt spid="73"/>
                                        </p:tgtEl>
                                      </p:cBhvr>
                                    </p:animEffect>
                                  </p:childTnLst>
                                </p:cTn>
                              </p:par>
                            </p:childTnLst>
                          </p:cTn>
                        </p:par>
                        <p:par>
                          <p:cTn id="17" fill="hold">
                            <p:stCondLst>
                              <p:cond delay="3250"/>
                            </p:stCondLst>
                            <p:childTnLst>
                              <p:par>
                                <p:cTn id="18" presetID="10" presetClass="entr" presetSubtype="0" fill="hold" grpId="0" nodeType="afterEffect">
                                  <p:stCondLst>
                                    <p:cond delay="750"/>
                                  </p:stCondLst>
                                  <p:iterate type="wd">
                                    <p:tmPct val="10000"/>
                                  </p:iterate>
                                  <p:childTnLst>
                                    <p:set>
                                      <p:cBhvr>
                                        <p:cTn id="19" dur="1" fill="hold">
                                          <p:stCondLst>
                                            <p:cond delay="0"/>
                                          </p:stCondLst>
                                        </p:cTn>
                                        <p:tgtEl>
                                          <p:spTgt spid="82"/>
                                        </p:tgtEl>
                                        <p:attrNameLst>
                                          <p:attrName>style.visibility</p:attrName>
                                        </p:attrNameLst>
                                      </p:cBhvr>
                                      <p:to>
                                        <p:strVal val="visible"/>
                                      </p:to>
                                    </p:set>
                                    <p:animEffect transition="in" filter="fade">
                                      <p:cBhvr>
                                        <p:cTn id="20" dur="500"/>
                                        <p:tgtEl>
                                          <p:spTgt spid="82"/>
                                        </p:tgtEl>
                                      </p:cBhvr>
                                    </p:animEffect>
                                  </p:childTnLst>
                                </p:cTn>
                              </p:par>
                            </p:childTnLst>
                          </p:cTn>
                        </p:par>
                        <p:par>
                          <p:cTn id="21" fill="hold">
                            <p:stCondLst>
                              <p:cond delay="5000"/>
                            </p:stCondLst>
                            <p:childTnLst>
                              <p:par>
                                <p:cTn id="22" presetID="10" presetClass="entr" presetSubtype="0" fill="hold" grpId="0" nodeType="afterEffect">
                                  <p:stCondLst>
                                    <p:cond delay="750"/>
                                  </p:stCondLst>
                                  <p:iterate type="wd">
                                    <p:tmPct val="10000"/>
                                  </p:iterate>
                                  <p:childTnLst>
                                    <p:set>
                                      <p:cBhvr>
                                        <p:cTn id="23" dur="1" fill="hold">
                                          <p:stCondLst>
                                            <p:cond delay="0"/>
                                          </p:stCondLst>
                                        </p:cTn>
                                        <p:tgtEl>
                                          <p:spTgt spid="84"/>
                                        </p:tgtEl>
                                        <p:attrNameLst>
                                          <p:attrName>style.visibility</p:attrName>
                                        </p:attrNameLst>
                                      </p:cBhvr>
                                      <p:to>
                                        <p:strVal val="visible"/>
                                      </p:to>
                                    </p:set>
                                    <p:animEffect transition="in" filter="fade">
                                      <p:cBhvr>
                                        <p:cTn id="24" dur="500"/>
                                        <p:tgtEl>
                                          <p:spTgt spid="8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wd">
                                    <p:tmPct val="10000"/>
                                  </p:iterate>
                                  <p:childTnLst>
                                    <p:set>
                                      <p:cBhvr>
                                        <p:cTn id="28" dur="1" fill="hold">
                                          <p:stCondLst>
                                            <p:cond delay="0"/>
                                          </p:stCondLst>
                                        </p:cTn>
                                        <p:tgtEl>
                                          <p:spTgt spid="63"/>
                                        </p:tgtEl>
                                        <p:attrNameLst>
                                          <p:attrName>style.visibility</p:attrName>
                                        </p:attrNameLst>
                                      </p:cBhvr>
                                      <p:to>
                                        <p:strVal val="visible"/>
                                      </p:to>
                                    </p:set>
                                    <p:animEffect transition="in" filter="fade">
                                      <p:cBhvr>
                                        <p:cTn id="29" dur="500"/>
                                        <p:tgtEl>
                                          <p:spTgt spid="6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47"/>
                                        </p:tgtEl>
                                      </p:cBhvr>
                                    </p:animEffect>
                                    <p:set>
                                      <p:cBhvr>
                                        <p:cTn id="34" dur="1" fill="hold">
                                          <p:stCondLst>
                                            <p:cond delay="499"/>
                                          </p:stCondLst>
                                        </p:cTn>
                                        <p:tgtEl>
                                          <p:spTgt spid="47"/>
                                        </p:tgtEl>
                                        <p:attrNameLst>
                                          <p:attrName>style.visibility</p:attrName>
                                        </p:attrNameLst>
                                      </p:cBhvr>
                                      <p:to>
                                        <p:strVal val="hidden"/>
                                      </p:to>
                                    </p:set>
                                  </p:childTnLst>
                                </p:cTn>
                              </p:par>
                            </p:childTnLst>
                          </p:cTn>
                        </p:par>
                        <p:par>
                          <p:cTn id="35" fill="hold">
                            <p:stCondLst>
                              <p:cond delay="500"/>
                            </p:stCondLst>
                            <p:childTnLst>
                              <p:par>
                                <p:cTn id="36" presetID="10" presetClass="exit" presetSubtype="0" fill="hold" grpId="0" nodeType="afterEffect">
                                  <p:stCondLst>
                                    <p:cond delay="0"/>
                                  </p:stCondLst>
                                  <p:childTnLst>
                                    <p:animEffect transition="out" filter="fade">
                                      <p:cBhvr>
                                        <p:cTn id="37" dur="500"/>
                                        <p:tgtEl>
                                          <p:spTgt spid="54"/>
                                        </p:tgtEl>
                                      </p:cBhvr>
                                    </p:animEffect>
                                    <p:set>
                                      <p:cBhvr>
                                        <p:cTn id="38" dur="1" fill="hold">
                                          <p:stCondLst>
                                            <p:cond delay="499"/>
                                          </p:stCondLst>
                                        </p:cTn>
                                        <p:tgtEl>
                                          <p:spTgt spid="5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0"/>
                                        </p:tgtEl>
                                        <p:attrNameLst>
                                          <p:attrName>style.visibility</p:attrName>
                                        </p:attrNameLst>
                                      </p:cBhvr>
                                      <p:to>
                                        <p:strVal val="visible"/>
                                      </p:to>
                                    </p:set>
                                    <p:animEffect transition="in" filter="fade">
                                      <p:cBhvr>
                                        <p:cTn id="43" dur="500"/>
                                        <p:tgtEl>
                                          <p:spTgt spid="70"/>
                                        </p:tgtEl>
                                      </p:cBhvr>
                                    </p:animEffect>
                                  </p:childTnLst>
                                </p:cTn>
                              </p:par>
                            </p:childTnLst>
                          </p:cTn>
                        </p:par>
                        <p:par>
                          <p:cTn id="44" fill="hold">
                            <p:stCondLst>
                              <p:cond delay="500"/>
                            </p:stCondLst>
                            <p:childTnLst>
                              <p:par>
                                <p:cTn id="45" presetID="10" presetClass="entr" presetSubtype="0" fill="hold" grpId="0" nodeType="afterEffect">
                                  <p:stCondLst>
                                    <p:cond delay="0"/>
                                  </p:stCondLst>
                                  <p:childTnLst>
                                    <p:set>
                                      <p:cBhvr>
                                        <p:cTn id="46" dur="1" fill="hold">
                                          <p:stCondLst>
                                            <p:cond delay="0"/>
                                          </p:stCondLst>
                                        </p:cTn>
                                        <p:tgtEl>
                                          <p:spTgt spid="88"/>
                                        </p:tgtEl>
                                        <p:attrNameLst>
                                          <p:attrName>style.visibility</p:attrName>
                                        </p:attrNameLst>
                                      </p:cBhvr>
                                      <p:to>
                                        <p:strVal val="visible"/>
                                      </p:to>
                                    </p:set>
                                    <p:animEffect transition="in" filter="fade">
                                      <p:cBhvr>
                                        <p:cTn id="47" dur="500"/>
                                        <p:tgtEl>
                                          <p:spTgt spid="88"/>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46"/>
                                        </p:tgtEl>
                                        <p:attrNameLst>
                                          <p:attrName>style.visibility</p:attrName>
                                        </p:attrNameLst>
                                      </p:cBhvr>
                                      <p:to>
                                        <p:strVal val="visible"/>
                                      </p:to>
                                    </p:set>
                                    <p:animEffect transition="in" filter="fade">
                                      <p:cBhvr>
                                        <p:cTn id="51" dur="500"/>
                                        <p:tgtEl>
                                          <p:spTgt spid="46"/>
                                        </p:tgtEl>
                                      </p:cBhvr>
                                    </p:animEffect>
                                  </p:childTnLst>
                                </p:cTn>
                              </p:par>
                            </p:childTnLst>
                          </p:cTn>
                        </p:par>
                        <p:par>
                          <p:cTn id="52" fill="hold">
                            <p:stCondLst>
                              <p:cond delay="1500"/>
                            </p:stCondLst>
                            <p:childTnLst>
                              <p:par>
                                <p:cTn id="53" presetID="10" presetClass="entr" presetSubtype="0" fill="hold" grpId="0" nodeType="afterEffect">
                                  <p:stCondLst>
                                    <p:cond delay="0"/>
                                  </p:stCondLst>
                                  <p:childTnLst>
                                    <p:set>
                                      <p:cBhvr>
                                        <p:cTn id="54" dur="1" fill="hold">
                                          <p:stCondLst>
                                            <p:cond delay="0"/>
                                          </p:stCondLst>
                                        </p:cTn>
                                        <p:tgtEl>
                                          <p:spTgt spid="77"/>
                                        </p:tgtEl>
                                        <p:attrNameLst>
                                          <p:attrName>style.visibility</p:attrName>
                                        </p:attrNameLst>
                                      </p:cBhvr>
                                      <p:to>
                                        <p:strVal val="visible"/>
                                      </p:to>
                                    </p:set>
                                    <p:animEffect transition="in" filter="fade">
                                      <p:cBhvr>
                                        <p:cTn id="55" dur="500"/>
                                        <p:tgtEl>
                                          <p:spTgt spid="77"/>
                                        </p:tgtEl>
                                      </p:cBhvr>
                                    </p:animEffec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68"/>
                                        </p:tgtEl>
                                        <p:attrNameLst>
                                          <p:attrName>style.visibility</p:attrName>
                                        </p:attrNameLst>
                                      </p:cBhvr>
                                      <p:to>
                                        <p:strVal val="visible"/>
                                      </p:to>
                                    </p:set>
                                    <p:animEffect transition="in" filter="fade">
                                      <p:cBhvr>
                                        <p:cTn id="59" dur="500"/>
                                        <p:tgtEl>
                                          <p:spTgt spid="68"/>
                                        </p:tgtEl>
                                      </p:cBhvr>
                                    </p:animEffect>
                                  </p:childTnLst>
                                </p:cTn>
                              </p:par>
                            </p:childTnLst>
                          </p:cTn>
                        </p:par>
                        <p:par>
                          <p:cTn id="60" fill="hold">
                            <p:stCondLst>
                              <p:cond delay="2500"/>
                            </p:stCondLst>
                            <p:childTnLst>
                              <p:par>
                                <p:cTn id="61" presetID="10" presetClass="entr" presetSubtype="0" fill="hold" grpId="0" nodeType="afterEffect">
                                  <p:stCondLst>
                                    <p:cond delay="0"/>
                                  </p:stCondLst>
                                  <p:childTnLst>
                                    <p:set>
                                      <p:cBhvr>
                                        <p:cTn id="62" dur="1" fill="hold">
                                          <p:stCondLst>
                                            <p:cond delay="0"/>
                                          </p:stCondLst>
                                        </p:cTn>
                                        <p:tgtEl>
                                          <p:spTgt spid="89"/>
                                        </p:tgtEl>
                                        <p:attrNameLst>
                                          <p:attrName>style.visibility</p:attrName>
                                        </p:attrNameLst>
                                      </p:cBhvr>
                                      <p:to>
                                        <p:strVal val="visible"/>
                                      </p:to>
                                    </p:set>
                                    <p:animEffect transition="in" filter="fade">
                                      <p:cBhvr>
                                        <p:cTn id="63" dur="500"/>
                                        <p:tgtEl>
                                          <p:spTgt spid="89"/>
                                        </p:tgtEl>
                                      </p:cBhvr>
                                    </p:animEffect>
                                  </p:childTnLst>
                                </p:cTn>
                              </p:par>
                            </p:childTnLst>
                          </p:cTn>
                        </p:par>
                        <p:par>
                          <p:cTn id="64" fill="hold">
                            <p:stCondLst>
                              <p:cond delay="3000"/>
                            </p:stCondLst>
                            <p:childTnLst>
                              <p:par>
                                <p:cTn id="65" presetID="10" presetClass="entr" presetSubtype="0" fill="hold" nodeType="afterEffect">
                                  <p:stCondLst>
                                    <p:cond delay="0"/>
                                  </p:stCondLst>
                                  <p:childTnLst>
                                    <p:set>
                                      <p:cBhvr>
                                        <p:cTn id="66" dur="1" fill="hold">
                                          <p:stCondLst>
                                            <p:cond delay="0"/>
                                          </p:stCondLst>
                                        </p:cTn>
                                        <p:tgtEl>
                                          <p:spTgt spid="52"/>
                                        </p:tgtEl>
                                        <p:attrNameLst>
                                          <p:attrName>style.visibility</p:attrName>
                                        </p:attrNameLst>
                                      </p:cBhvr>
                                      <p:to>
                                        <p:strVal val="visible"/>
                                      </p:to>
                                    </p:set>
                                    <p:animEffect transition="in" filter="fade">
                                      <p:cBhvr>
                                        <p:cTn id="67" dur="500"/>
                                        <p:tgtEl>
                                          <p:spTgt spid="52"/>
                                        </p:tgtEl>
                                      </p:cBhvr>
                                    </p:animEffect>
                                  </p:childTnLst>
                                </p:cTn>
                              </p:par>
                            </p:childTnLst>
                          </p:cTn>
                        </p:par>
                        <p:par>
                          <p:cTn id="68" fill="hold">
                            <p:stCondLst>
                              <p:cond delay="3500"/>
                            </p:stCondLst>
                            <p:childTnLst>
                              <p:par>
                                <p:cTn id="69" presetID="10" presetClass="entr" presetSubtype="0" fill="hold" grpId="0" nodeType="afterEffect">
                                  <p:stCondLst>
                                    <p:cond delay="0"/>
                                  </p:stCondLst>
                                  <p:childTnLst>
                                    <p:set>
                                      <p:cBhvr>
                                        <p:cTn id="70" dur="1" fill="hold">
                                          <p:stCondLst>
                                            <p:cond delay="0"/>
                                          </p:stCondLst>
                                        </p:cTn>
                                        <p:tgtEl>
                                          <p:spTgt spid="78"/>
                                        </p:tgtEl>
                                        <p:attrNameLst>
                                          <p:attrName>style.visibility</p:attrName>
                                        </p:attrNameLst>
                                      </p:cBhvr>
                                      <p:to>
                                        <p:strVal val="visible"/>
                                      </p:to>
                                    </p:set>
                                    <p:animEffect transition="in" filter="fade">
                                      <p:cBhvr>
                                        <p:cTn id="71" dur="500"/>
                                        <p:tgtEl>
                                          <p:spTgt spid="78"/>
                                        </p:tgtEl>
                                      </p:cBhvr>
                                    </p:animEffect>
                                  </p:childTnLst>
                                </p:cTn>
                              </p:par>
                            </p:childTnLst>
                          </p:cTn>
                        </p:par>
                        <p:par>
                          <p:cTn id="72" fill="hold">
                            <p:stCondLst>
                              <p:cond delay="4000"/>
                            </p:stCondLst>
                            <p:childTnLst>
                              <p:par>
                                <p:cTn id="73" presetID="10" presetClass="entr" presetSubtype="0" fill="hold" nodeType="afterEffect">
                                  <p:stCondLst>
                                    <p:cond delay="0"/>
                                  </p:stCondLst>
                                  <p:childTnLst>
                                    <p:set>
                                      <p:cBhvr>
                                        <p:cTn id="74" dur="1" fill="hold">
                                          <p:stCondLst>
                                            <p:cond delay="0"/>
                                          </p:stCondLst>
                                        </p:cTn>
                                        <p:tgtEl>
                                          <p:spTgt spid="64"/>
                                        </p:tgtEl>
                                        <p:attrNameLst>
                                          <p:attrName>style.visibility</p:attrName>
                                        </p:attrNameLst>
                                      </p:cBhvr>
                                      <p:to>
                                        <p:strVal val="visible"/>
                                      </p:to>
                                    </p:set>
                                    <p:animEffect transition="in" filter="fade">
                                      <p:cBhvr>
                                        <p:cTn id="75" dur="500"/>
                                        <p:tgtEl>
                                          <p:spTgt spid="64"/>
                                        </p:tgtEl>
                                      </p:cBhvr>
                                    </p:animEffect>
                                  </p:childTnLst>
                                </p:cTn>
                              </p:par>
                            </p:childTnLst>
                          </p:cTn>
                        </p:par>
                        <p:par>
                          <p:cTn id="76" fill="hold">
                            <p:stCondLst>
                              <p:cond delay="4500"/>
                            </p:stCondLst>
                            <p:childTnLst>
                              <p:par>
                                <p:cTn id="77" presetID="10" presetClass="entr" presetSubtype="0" fill="hold" grpId="0" nodeType="afterEffect">
                                  <p:stCondLst>
                                    <p:cond delay="0"/>
                                  </p:stCondLst>
                                  <p:childTnLst>
                                    <p:set>
                                      <p:cBhvr>
                                        <p:cTn id="78" dur="1" fill="hold">
                                          <p:stCondLst>
                                            <p:cond delay="0"/>
                                          </p:stCondLst>
                                        </p:cTn>
                                        <p:tgtEl>
                                          <p:spTgt spid="76"/>
                                        </p:tgtEl>
                                        <p:attrNameLst>
                                          <p:attrName>style.visibility</p:attrName>
                                        </p:attrNameLst>
                                      </p:cBhvr>
                                      <p:to>
                                        <p:strVal val="visible"/>
                                      </p:to>
                                    </p:set>
                                    <p:animEffect transition="in" filter="fade">
                                      <p:cBhvr>
                                        <p:cTn id="79" dur="500"/>
                                        <p:tgtEl>
                                          <p:spTgt spid="76"/>
                                        </p:tgtEl>
                                      </p:cBhvr>
                                    </p:animEffect>
                                  </p:childTnLst>
                                </p:cTn>
                              </p:par>
                            </p:childTnLst>
                          </p:cTn>
                        </p:par>
                        <p:par>
                          <p:cTn id="80" fill="hold">
                            <p:stCondLst>
                              <p:cond delay="5000"/>
                            </p:stCondLst>
                            <p:childTnLst>
                              <p:par>
                                <p:cTn id="81" presetID="10" presetClass="entr" presetSubtype="0" fill="hold" nodeType="afterEffect">
                                  <p:stCondLst>
                                    <p:cond delay="0"/>
                                  </p:stCondLst>
                                  <p:childTnLst>
                                    <p:set>
                                      <p:cBhvr>
                                        <p:cTn id="82" dur="1" fill="hold">
                                          <p:stCondLst>
                                            <p:cond delay="0"/>
                                          </p:stCondLst>
                                        </p:cTn>
                                        <p:tgtEl>
                                          <p:spTgt spid="57"/>
                                        </p:tgtEl>
                                        <p:attrNameLst>
                                          <p:attrName>style.visibility</p:attrName>
                                        </p:attrNameLst>
                                      </p:cBhvr>
                                      <p:to>
                                        <p:strVal val="visible"/>
                                      </p:to>
                                    </p:set>
                                    <p:animEffect transition="in" filter="fade">
                                      <p:cBhvr>
                                        <p:cTn id="83" dur="500"/>
                                        <p:tgtEl>
                                          <p:spTgt spid="57"/>
                                        </p:tgtEl>
                                      </p:cBhvr>
                                    </p:animEffect>
                                  </p:childTnLst>
                                </p:cTn>
                              </p:par>
                            </p:childTnLst>
                          </p:cTn>
                        </p:par>
                        <p:par>
                          <p:cTn id="84" fill="hold">
                            <p:stCondLst>
                              <p:cond delay="5500"/>
                            </p:stCondLst>
                            <p:childTnLst>
                              <p:par>
                                <p:cTn id="85" presetID="10" presetClass="entr" presetSubtype="0" fill="hold" grpId="0" nodeType="afterEffect">
                                  <p:stCondLst>
                                    <p:cond delay="0"/>
                                  </p:stCondLst>
                                  <p:childTnLst>
                                    <p:set>
                                      <p:cBhvr>
                                        <p:cTn id="86" dur="1" fill="hold">
                                          <p:stCondLst>
                                            <p:cond delay="0"/>
                                          </p:stCondLst>
                                        </p:cTn>
                                        <p:tgtEl>
                                          <p:spTgt spid="79"/>
                                        </p:tgtEl>
                                        <p:attrNameLst>
                                          <p:attrName>style.visibility</p:attrName>
                                        </p:attrNameLst>
                                      </p:cBhvr>
                                      <p:to>
                                        <p:strVal val="visible"/>
                                      </p:to>
                                    </p:set>
                                    <p:animEffect transition="in" filter="fade">
                                      <p:cBhvr>
                                        <p:cTn id="87" dur="500"/>
                                        <p:tgtEl>
                                          <p:spTgt spid="79"/>
                                        </p:tgtEl>
                                      </p:cBhvr>
                                    </p:animEffect>
                                  </p:childTnLst>
                                </p:cTn>
                              </p:par>
                            </p:childTnLst>
                          </p:cTn>
                        </p:par>
                        <p:par>
                          <p:cTn id="88" fill="hold">
                            <p:stCondLst>
                              <p:cond delay="6000"/>
                            </p:stCondLst>
                            <p:childTnLst>
                              <p:par>
                                <p:cTn id="89" presetID="10" presetClass="entr" presetSubtype="0" fill="hold" nodeType="afterEffect">
                                  <p:stCondLst>
                                    <p:cond delay="0"/>
                                  </p:stCondLst>
                                  <p:childTnLst>
                                    <p:set>
                                      <p:cBhvr>
                                        <p:cTn id="90" dur="1" fill="hold">
                                          <p:stCondLst>
                                            <p:cond delay="0"/>
                                          </p:stCondLst>
                                        </p:cTn>
                                        <p:tgtEl>
                                          <p:spTgt spid="58"/>
                                        </p:tgtEl>
                                        <p:attrNameLst>
                                          <p:attrName>style.visibility</p:attrName>
                                        </p:attrNameLst>
                                      </p:cBhvr>
                                      <p:to>
                                        <p:strVal val="visible"/>
                                      </p:to>
                                    </p:set>
                                    <p:animEffect transition="in" filter="fade">
                                      <p:cBhvr>
                                        <p:cTn id="91" dur="500"/>
                                        <p:tgtEl>
                                          <p:spTgt spid="58"/>
                                        </p:tgtEl>
                                      </p:cBhvr>
                                    </p:animEffect>
                                  </p:childTnLst>
                                </p:cTn>
                              </p:par>
                            </p:childTnLst>
                          </p:cTn>
                        </p:par>
                        <p:par>
                          <p:cTn id="92" fill="hold">
                            <p:stCondLst>
                              <p:cond delay="6500"/>
                            </p:stCondLst>
                            <p:childTnLst>
                              <p:par>
                                <p:cTn id="93" presetID="10" presetClass="entr" presetSubtype="0" fill="hold" grpId="0" nodeType="afterEffect">
                                  <p:stCondLst>
                                    <p:cond delay="0"/>
                                  </p:stCondLst>
                                  <p:childTnLst>
                                    <p:set>
                                      <p:cBhvr>
                                        <p:cTn id="94" dur="1" fill="hold">
                                          <p:stCondLst>
                                            <p:cond delay="0"/>
                                          </p:stCondLst>
                                        </p:cTn>
                                        <p:tgtEl>
                                          <p:spTgt spid="80"/>
                                        </p:tgtEl>
                                        <p:attrNameLst>
                                          <p:attrName>style.visibility</p:attrName>
                                        </p:attrNameLst>
                                      </p:cBhvr>
                                      <p:to>
                                        <p:strVal val="visible"/>
                                      </p:to>
                                    </p:set>
                                    <p:animEffect transition="in" filter="fade">
                                      <p:cBhvr>
                                        <p:cTn id="95" dur="500"/>
                                        <p:tgtEl>
                                          <p:spTgt spid="80"/>
                                        </p:tgtEl>
                                      </p:cBhvr>
                                    </p:animEffect>
                                  </p:childTnLst>
                                </p:cTn>
                              </p:par>
                            </p:childTnLst>
                          </p:cTn>
                        </p:par>
                        <p:par>
                          <p:cTn id="96" fill="hold">
                            <p:stCondLst>
                              <p:cond delay="7000"/>
                            </p:stCondLst>
                            <p:childTnLst>
                              <p:par>
                                <p:cTn id="97" presetID="10" presetClass="entr" presetSubtype="0" fill="hold" nodeType="afterEffect">
                                  <p:stCondLst>
                                    <p:cond delay="0"/>
                                  </p:stCondLst>
                                  <p:childTnLst>
                                    <p:set>
                                      <p:cBhvr>
                                        <p:cTn id="98" dur="1" fill="hold">
                                          <p:stCondLst>
                                            <p:cond delay="0"/>
                                          </p:stCondLst>
                                        </p:cTn>
                                        <p:tgtEl>
                                          <p:spTgt spid="62"/>
                                        </p:tgtEl>
                                        <p:attrNameLst>
                                          <p:attrName>style.visibility</p:attrName>
                                        </p:attrNameLst>
                                      </p:cBhvr>
                                      <p:to>
                                        <p:strVal val="visible"/>
                                      </p:to>
                                    </p:set>
                                    <p:animEffect transition="in" filter="fade">
                                      <p:cBhvr>
                                        <p:cTn id="99" dur="500"/>
                                        <p:tgtEl>
                                          <p:spTgt spid="62"/>
                                        </p:tgtEl>
                                      </p:cBhvr>
                                    </p:animEffect>
                                  </p:childTnLst>
                                </p:cTn>
                              </p:par>
                            </p:childTnLst>
                          </p:cTn>
                        </p:par>
                        <p:par>
                          <p:cTn id="100" fill="hold">
                            <p:stCondLst>
                              <p:cond delay="7500"/>
                            </p:stCondLst>
                            <p:childTnLst>
                              <p:par>
                                <p:cTn id="101" presetID="10" presetClass="entr" presetSubtype="0" fill="hold" grpId="0" nodeType="afterEffect">
                                  <p:stCondLst>
                                    <p:cond delay="0"/>
                                  </p:stCondLst>
                                  <p:childTnLst>
                                    <p:set>
                                      <p:cBhvr>
                                        <p:cTn id="102" dur="1" fill="hold">
                                          <p:stCondLst>
                                            <p:cond delay="0"/>
                                          </p:stCondLst>
                                        </p:cTn>
                                        <p:tgtEl>
                                          <p:spTgt spid="81"/>
                                        </p:tgtEl>
                                        <p:attrNameLst>
                                          <p:attrName>style.visibility</p:attrName>
                                        </p:attrNameLst>
                                      </p:cBhvr>
                                      <p:to>
                                        <p:strVal val="visible"/>
                                      </p:to>
                                    </p:set>
                                    <p:animEffect transition="in" filter="fade">
                                      <p:cBhvr>
                                        <p:cTn id="103" dur="500"/>
                                        <p:tgtEl>
                                          <p:spTgt spid="81"/>
                                        </p:tgtEl>
                                      </p:cBhvr>
                                    </p:animEffect>
                                  </p:childTnLst>
                                </p:cTn>
                              </p:par>
                            </p:childTnLst>
                          </p:cTn>
                        </p:par>
                        <p:par>
                          <p:cTn id="104" fill="hold">
                            <p:stCondLst>
                              <p:cond delay="8000"/>
                            </p:stCondLst>
                            <p:childTnLst>
                              <p:par>
                                <p:cTn id="105" presetID="10" presetClass="entr" presetSubtype="0" fill="hold" nodeType="afterEffect">
                                  <p:stCondLst>
                                    <p:cond delay="0"/>
                                  </p:stCondLst>
                                  <p:childTnLst>
                                    <p:set>
                                      <p:cBhvr>
                                        <p:cTn id="106" dur="1" fill="hold">
                                          <p:stCondLst>
                                            <p:cond delay="0"/>
                                          </p:stCondLst>
                                        </p:cTn>
                                        <p:tgtEl>
                                          <p:spTgt spid="71"/>
                                        </p:tgtEl>
                                        <p:attrNameLst>
                                          <p:attrName>style.visibility</p:attrName>
                                        </p:attrNameLst>
                                      </p:cBhvr>
                                      <p:to>
                                        <p:strVal val="visible"/>
                                      </p:to>
                                    </p:set>
                                    <p:animEffect transition="in" filter="fade">
                                      <p:cBhvr>
                                        <p:cTn id="107" dur="500"/>
                                        <p:tgtEl>
                                          <p:spTgt spid="71"/>
                                        </p:tgtEl>
                                      </p:cBhvr>
                                    </p:animEffect>
                                  </p:childTnLst>
                                </p:cTn>
                              </p:par>
                            </p:childTnLst>
                          </p:cTn>
                        </p:par>
                        <p:par>
                          <p:cTn id="108" fill="hold">
                            <p:stCondLst>
                              <p:cond delay="8500"/>
                            </p:stCondLst>
                            <p:childTnLst>
                              <p:par>
                                <p:cTn id="109" presetID="10" presetClass="entr" presetSubtype="0" fill="hold" grpId="0" nodeType="afterEffect">
                                  <p:stCondLst>
                                    <p:cond delay="0"/>
                                  </p:stCondLst>
                                  <p:childTnLst>
                                    <p:set>
                                      <p:cBhvr>
                                        <p:cTn id="110" dur="1" fill="hold">
                                          <p:stCondLst>
                                            <p:cond delay="0"/>
                                          </p:stCondLst>
                                        </p:cTn>
                                        <p:tgtEl>
                                          <p:spTgt spid="90"/>
                                        </p:tgtEl>
                                        <p:attrNameLst>
                                          <p:attrName>style.visibility</p:attrName>
                                        </p:attrNameLst>
                                      </p:cBhvr>
                                      <p:to>
                                        <p:strVal val="visible"/>
                                      </p:to>
                                    </p:set>
                                    <p:animEffect transition="in" filter="fade">
                                      <p:cBhvr>
                                        <p:cTn id="111" dur="500"/>
                                        <p:tgtEl>
                                          <p:spTgt spid="90"/>
                                        </p:tgtEl>
                                      </p:cBhvr>
                                    </p:animEffect>
                                  </p:childTnLst>
                                </p:cTn>
                              </p:par>
                            </p:childTnLst>
                          </p:cTn>
                        </p:par>
                        <p:par>
                          <p:cTn id="112" fill="hold">
                            <p:stCondLst>
                              <p:cond delay="9000"/>
                            </p:stCondLst>
                            <p:childTnLst>
                              <p:par>
                                <p:cTn id="113" presetID="10" presetClass="entr" presetSubtype="0" fill="hold" nodeType="afterEffect">
                                  <p:stCondLst>
                                    <p:cond delay="0"/>
                                  </p:stCondLst>
                                  <p:childTnLst>
                                    <p:set>
                                      <p:cBhvr>
                                        <p:cTn id="114" dur="1" fill="hold">
                                          <p:stCondLst>
                                            <p:cond delay="0"/>
                                          </p:stCondLst>
                                        </p:cTn>
                                        <p:tgtEl>
                                          <p:spTgt spid="66"/>
                                        </p:tgtEl>
                                        <p:attrNameLst>
                                          <p:attrName>style.visibility</p:attrName>
                                        </p:attrNameLst>
                                      </p:cBhvr>
                                      <p:to>
                                        <p:strVal val="visible"/>
                                      </p:to>
                                    </p:set>
                                    <p:animEffect transition="in" filter="fade">
                                      <p:cBhvr>
                                        <p:cTn id="115" dur="500"/>
                                        <p:tgtEl>
                                          <p:spTgt spid="66"/>
                                        </p:tgtEl>
                                      </p:cBhvr>
                                    </p:animEffect>
                                  </p:childTnLst>
                                </p:cTn>
                              </p:par>
                            </p:childTnLst>
                          </p:cTn>
                        </p:par>
                        <p:par>
                          <p:cTn id="116" fill="hold">
                            <p:stCondLst>
                              <p:cond delay="9500"/>
                            </p:stCondLst>
                            <p:childTnLst>
                              <p:par>
                                <p:cTn id="117" presetID="10" presetClass="entr" presetSubtype="0" fill="hold" grpId="0" nodeType="afterEffect">
                                  <p:stCondLst>
                                    <p:cond delay="0"/>
                                  </p:stCondLst>
                                  <p:childTnLst>
                                    <p:set>
                                      <p:cBhvr>
                                        <p:cTn id="118" dur="1" fill="hold">
                                          <p:stCondLst>
                                            <p:cond delay="0"/>
                                          </p:stCondLst>
                                        </p:cTn>
                                        <p:tgtEl>
                                          <p:spTgt spid="83"/>
                                        </p:tgtEl>
                                        <p:attrNameLst>
                                          <p:attrName>style.visibility</p:attrName>
                                        </p:attrNameLst>
                                      </p:cBhvr>
                                      <p:to>
                                        <p:strVal val="visible"/>
                                      </p:to>
                                    </p:set>
                                    <p:animEffect transition="in" filter="fade">
                                      <p:cBhvr>
                                        <p:cTn id="119" dur="500"/>
                                        <p:tgtEl>
                                          <p:spTgt spid="83"/>
                                        </p:tgtEl>
                                      </p:cBhvr>
                                    </p:animEffect>
                                  </p:childTnLst>
                                </p:cTn>
                              </p:par>
                            </p:childTnLst>
                          </p:cTn>
                        </p:par>
                        <p:par>
                          <p:cTn id="120" fill="hold">
                            <p:stCondLst>
                              <p:cond delay="10000"/>
                            </p:stCondLst>
                            <p:childTnLst>
                              <p:par>
                                <p:cTn id="121" presetID="10" presetClass="entr" presetSubtype="0" fill="hold" nodeType="afterEffect">
                                  <p:stCondLst>
                                    <p:cond delay="0"/>
                                  </p:stCondLst>
                                  <p:childTnLst>
                                    <p:set>
                                      <p:cBhvr>
                                        <p:cTn id="122" dur="1" fill="hold">
                                          <p:stCondLst>
                                            <p:cond delay="0"/>
                                          </p:stCondLst>
                                        </p:cTn>
                                        <p:tgtEl>
                                          <p:spTgt spid="53"/>
                                        </p:tgtEl>
                                        <p:attrNameLst>
                                          <p:attrName>style.visibility</p:attrName>
                                        </p:attrNameLst>
                                      </p:cBhvr>
                                      <p:to>
                                        <p:strVal val="visible"/>
                                      </p:to>
                                    </p:set>
                                    <p:animEffect transition="in" filter="fade">
                                      <p:cBhvr>
                                        <p:cTn id="123" dur="500"/>
                                        <p:tgtEl>
                                          <p:spTgt spid="53"/>
                                        </p:tgtEl>
                                      </p:cBhvr>
                                    </p:animEffect>
                                  </p:childTnLst>
                                </p:cTn>
                              </p:par>
                            </p:childTnLst>
                          </p:cTn>
                        </p:par>
                        <p:par>
                          <p:cTn id="124" fill="hold">
                            <p:stCondLst>
                              <p:cond delay="10500"/>
                            </p:stCondLst>
                            <p:childTnLst>
                              <p:par>
                                <p:cTn id="125" presetID="10" presetClass="entr" presetSubtype="0" fill="hold" grpId="0" nodeType="afterEffect">
                                  <p:stCondLst>
                                    <p:cond delay="0"/>
                                  </p:stCondLst>
                                  <p:childTnLst>
                                    <p:set>
                                      <p:cBhvr>
                                        <p:cTn id="126" dur="1" fill="hold">
                                          <p:stCondLst>
                                            <p:cond delay="0"/>
                                          </p:stCondLst>
                                        </p:cTn>
                                        <p:tgtEl>
                                          <p:spTgt spid="74"/>
                                        </p:tgtEl>
                                        <p:attrNameLst>
                                          <p:attrName>style.visibility</p:attrName>
                                        </p:attrNameLst>
                                      </p:cBhvr>
                                      <p:to>
                                        <p:strVal val="visible"/>
                                      </p:to>
                                    </p:set>
                                    <p:animEffect transition="in" filter="fade">
                                      <p:cBhvr>
                                        <p:cTn id="127" dur="500"/>
                                        <p:tgtEl>
                                          <p:spTgt spid="74"/>
                                        </p:tgtEl>
                                      </p:cBhvr>
                                    </p:animEffect>
                                  </p:childTnLst>
                                </p:cTn>
                              </p:par>
                            </p:childTnLst>
                          </p:cTn>
                        </p:par>
                        <p:par>
                          <p:cTn id="128" fill="hold">
                            <p:stCondLst>
                              <p:cond delay="11000"/>
                            </p:stCondLst>
                            <p:childTnLst>
                              <p:par>
                                <p:cTn id="129" presetID="10" presetClass="entr" presetSubtype="0" fill="hold" grpId="0" nodeType="afterEffect">
                                  <p:stCondLst>
                                    <p:cond delay="0"/>
                                  </p:stCondLst>
                                  <p:childTnLst>
                                    <p:set>
                                      <p:cBhvr>
                                        <p:cTn id="130" dur="1" fill="hold">
                                          <p:stCondLst>
                                            <p:cond delay="0"/>
                                          </p:stCondLst>
                                        </p:cTn>
                                        <p:tgtEl>
                                          <p:spTgt spid="72"/>
                                        </p:tgtEl>
                                        <p:attrNameLst>
                                          <p:attrName>style.visibility</p:attrName>
                                        </p:attrNameLst>
                                      </p:cBhvr>
                                      <p:to>
                                        <p:strVal val="visible"/>
                                      </p:to>
                                    </p:set>
                                    <p:animEffect transition="in" filter="fade">
                                      <p:cBhvr>
                                        <p:cTn id="131" dur="500"/>
                                        <p:tgtEl>
                                          <p:spTgt spid="72"/>
                                        </p:tgtEl>
                                      </p:cBhvr>
                                    </p:animEffect>
                                  </p:childTnLst>
                                </p:cTn>
                              </p:par>
                            </p:childTnLst>
                          </p:cTn>
                        </p:par>
                        <p:par>
                          <p:cTn id="132" fill="hold">
                            <p:stCondLst>
                              <p:cond delay="11500"/>
                            </p:stCondLst>
                            <p:childTnLst>
                              <p:par>
                                <p:cTn id="133" presetID="10" presetClass="entr" presetSubtype="0" fill="hold" nodeType="afterEffect">
                                  <p:stCondLst>
                                    <p:cond delay="0"/>
                                  </p:stCondLst>
                                  <p:childTnLst>
                                    <p:set>
                                      <p:cBhvr>
                                        <p:cTn id="134" dur="1" fill="hold">
                                          <p:stCondLst>
                                            <p:cond delay="0"/>
                                          </p:stCondLst>
                                        </p:cTn>
                                        <p:tgtEl>
                                          <p:spTgt spid="45"/>
                                        </p:tgtEl>
                                        <p:attrNameLst>
                                          <p:attrName>style.visibility</p:attrName>
                                        </p:attrNameLst>
                                      </p:cBhvr>
                                      <p:to>
                                        <p:strVal val="visible"/>
                                      </p:to>
                                    </p:set>
                                    <p:animEffect transition="in" filter="fade">
                                      <p:cBhvr>
                                        <p:cTn id="135" dur="500"/>
                                        <p:tgtEl>
                                          <p:spTgt spid="45"/>
                                        </p:tgtEl>
                                      </p:cBhvr>
                                    </p:animEffect>
                                  </p:childTnLst>
                                </p:cTn>
                              </p:par>
                            </p:childTnLst>
                          </p:cTn>
                        </p:par>
                        <p:par>
                          <p:cTn id="136" fill="hold">
                            <p:stCondLst>
                              <p:cond delay="12000"/>
                            </p:stCondLst>
                            <p:childTnLst>
                              <p:par>
                                <p:cTn id="137" presetID="10" presetClass="entr" presetSubtype="0" fill="hold" nodeType="afterEffect">
                                  <p:stCondLst>
                                    <p:cond delay="0"/>
                                  </p:stCondLst>
                                  <p:childTnLst>
                                    <p:set>
                                      <p:cBhvr>
                                        <p:cTn id="138" dur="1" fill="hold">
                                          <p:stCondLst>
                                            <p:cond delay="0"/>
                                          </p:stCondLst>
                                        </p:cTn>
                                        <p:tgtEl>
                                          <p:spTgt spid="67"/>
                                        </p:tgtEl>
                                        <p:attrNameLst>
                                          <p:attrName>style.visibility</p:attrName>
                                        </p:attrNameLst>
                                      </p:cBhvr>
                                      <p:to>
                                        <p:strVal val="visible"/>
                                      </p:to>
                                    </p:set>
                                    <p:animEffect transition="in" filter="fade">
                                      <p:cBhvr>
                                        <p:cTn id="139" dur="500"/>
                                        <p:tgtEl>
                                          <p:spTgt spid="67"/>
                                        </p:tgtEl>
                                      </p:cBhvr>
                                    </p:animEffect>
                                  </p:childTnLst>
                                </p:cTn>
                              </p:par>
                            </p:childTnLst>
                          </p:cTn>
                        </p:par>
                        <p:par>
                          <p:cTn id="140" fill="hold">
                            <p:stCondLst>
                              <p:cond delay="12500"/>
                            </p:stCondLst>
                            <p:childTnLst>
                              <p:par>
                                <p:cTn id="141" presetID="10" presetClass="entr" presetSubtype="0" fill="hold" grpId="0" nodeType="afterEffect">
                                  <p:stCondLst>
                                    <p:cond delay="0"/>
                                  </p:stCondLst>
                                  <p:childTnLst>
                                    <p:set>
                                      <p:cBhvr>
                                        <p:cTn id="142" dur="1" fill="hold">
                                          <p:stCondLst>
                                            <p:cond delay="0"/>
                                          </p:stCondLst>
                                        </p:cTn>
                                        <p:tgtEl>
                                          <p:spTgt spid="85"/>
                                        </p:tgtEl>
                                        <p:attrNameLst>
                                          <p:attrName>style.visibility</p:attrName>
                                        </p:attrNameLst>
                                      </p:cBhvr>
                                      <p:to>
                                        <p:strVal val="visible"/>
                                      </p:to>
                                    </p:set>
                                    <p:animEffect transition="in" filter="fade">
                                      <p:cBhvr>
                                        <p:cTn id="143" dur="500"/>
                                        <p:tgtEl>
                                          <p:spTgt spid="85"/>
                                        </p:tgtEl>
                                      </p:cBhvr>
                                    </p:animEffect>
                                  </p:childTnLst>
                                </p:cTn>
                              </p:par>
                            </p:childTnLst>
                          </p:cTn>
                        </p:par>
                        <p:par>
                          <p:cTn id="144" fill="hold">
                            <p:stCondLst>
                              <p:cond delay="13000"/>
                            </p:stCondLst>
                            <p:childTnLst>
                              <p:par>
                                <p:cTn id="145" presetID="10" presetClass="entr" presetSubtype="0" fill="hold" nodeType="afterEffect">
                                  <p:stCondLst>
                                    <p:cond delay="0"/>
                                  </p:stCondLst>
                                  <p:childTnLst>
                                    <p:set>
                                      <p:cBhvr>
                                        <p:cTn id="146" dur="1" fill="hold">
                                          <p:stCondLst>
                                            <p:cond delay="0"/>
                                          </p:stCondLst>
                                        </p:cTn>
                                        <p:tgtEl>
                                          <p:spTgt spid="65"/>
                                        </p:tgtEl>
                                        <p:attrNameLst>
                                          <p:attrName>style.visibility</p:attrName>
                                        </p:attrNameLst>
                                      </p:cBhvr>
                                      <p:to>
                                        <p:strVal val="visible"/>
                                      </p:to>
                                    </p:set>
                                    <p:animEffect transition="in" filter="fade">
                                      <p:cBhvr>
                                        <p:cTn id="147" dur="500"/>
                                        <p:tgtEl>
                                          <p:spTgt spid="65"/>
                                        </p:tgtEl>
                                      </p:cBhvr>
                                    </p:animEffect>
                                  </p:childTnLst>
                                </p:cTn>
                              </p:par>
                            </p:childTnLst>
                          </p:cTn>
                        </p:par>
                        <p:par>
                          <p:cTn id="148" fill="hold">
                            <p:stCondLst>
                              <p:cond delay="13500"/>
                            </p:stCondLst>
                            <p:childTnLst>
                              <p:par>
                                <p:cTn id="149" presetID="10" presetClass="entr" presetSubtype="0" fill="hold" grpId="0" nodeType="afterEffect">
                                  <p:stCondLst>
                                    <p:cond delay="0"/>
                                  </p:stCondLst>
                                  <p:childTnLst>
                                    <p:set>
                                      <p:cBhvr>
                                        <p:cTn id="150" dur="1" fill="hold">
                                          <p:stCondLst>
                                            <p:cond delay="0"/>
                                          </p:stCondLst>
                                        </p:cTn>
                                        <p:tgtEl>
                                          <p:spTgt spid="75"/>
                                        </p:tgtEl>
                                        <p:attrNameLst>
                                          <p:attrName>style.visibility</p:attrName>
                                        </p:attrNameLst>
                                      </p:cBhvr>
                                      <p:to>
                                        <p:strVal val="visible"/>
                                      </p:to>
                                    </p:set>
                                    <p:animEffect transition="in" filter="fade">
                                      <p:cBhvr>
                                        <p:cTn id="151"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63" grpId="0"/>
      <p:bldP spid="72" grpId="0"/>
      <p:bldP spid="74" grpId="0"/>
      <p:bldP spid="75" grpId="0"/>
      <p:bldP spid="76" grpId="0"/>
      <p:bldP spid="77" grpId="0"/>
      <p:bldP spid="78" grpId="0"/>
      <p:bldP spid="79" grpId="0"/>
      <p:bldP spid="80" grpId="0"/>
      <p:bldP spid="81" grpId="0"/>
      <p:bldP spid="83" grpId="0"/>
      <p:bldP spid="85" grpId="0"/>
      <p:bldP spid="87" grpId="0"/>
      <p:bldP spid="88" grpId="0"/>
      <p:bldP spid="89" grpId="0"/>
      <p:bldP spid="90" grpId="0"/>
      <p:bldP spid="55" grpId="0"/>
      <p:bldP spid="73" grpId="0" animBg="1"/>
      <p:bldP spid="82" grpId="0" animBg="1"/>
      <p:bldP spid="8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5567" y="1124744"/>
            <a:ext cx="9128433" cy="720080"/>
          </a:xfrm>
        </p:spPr>
        <p:txBody>
          <a:bodyPr>
            <a:noAutofit/>
          </a:bodyPr>
          <a:lstStyle/>
          <a:p>
            <a:pPr marL="0" indent="0" algn="ctr">
              <a:buNone/>
            </a:pPr>
            <a:r>
              <a:rPr lang="fr-FR" sz="1900" dirty="0"/>
              <a:t>Les valeurs de R</a:t>
            </a:r>
            <a:r>
              <a:rPr lang="fr-FR" sz="1900" baseline="-25000" dirty="0"/>
              <a:t>1</a:t>
            </a:r>
            <a:r>
              <a:rPr lang="fr-FR" sz="1900" dirty="0"/>
              <a:t>; R</a:t>
            </a:r>
            <a:r>
              <a:rPr lang="fr-FR" sz="1900" baseline="-25000" dirty="0"/>
              <a:t>2</a:t>
            </a:r>
            <a:r>
              <a:rPr lang="fr-FR" sz="1900" dirty="0"/>
              <a:t>; R</a:t>
            </a:r>
            <a:r>
              <a:rPr lang="fr-FR" sz="1900" baseline="-25000" dirty="0"/>
              <a:t>3</a:t>
            </a:r>
            <a:r>
              <a:rPr lang="fr-FR" sz="1900" dirty="0"/>
              <a:t>; E</a:t>
            </a:r>
            <a:r>
              <a:rPr lang="fr-FR" sz="1900" baseline="-25000" dirty="0"/>
              <a:t>1</a:t>
            </a:r>
            <a:r>
              <a:rPr lang="fr-FR" sz="1900" dirty="0"/>
              <a:t>; E</a:t>
            </a:r>
            <a:r>
              <a:rPr lang="fr-FR" sz="1900" baseline="-25000" dirty="0"/>
              <a:t>2</a:t>
            </a:r>
            <a:r>
              <a:rPr lang="fr-FR" sz="1900" dirty="0"/>
              <a:t> sont connues. On cherche à définir la tension U</a:t>
            </a:r>
            <a:r>
              <a:rPr lang="fr-FR" sz="1900" baseline="-25000" dirty="0"/>
              <a:t>3</a:t>
            </a:r>
            <a:r>
              <a:rPr lang="fr-FR" sz="1900" dirty="0"/>
              <a:t> (ou U</a:t>
            </a:r>
            <a:r>
              <a:rPr lang="fr-FR" sz="1900" baseline="-25000" dirty="0"/>
              <a:t>AB</a:t>
            </a:r>
            <a:r>
              <a:rPr lang="fr-FR" sz="1900" dirty="0"/>
              <a:t>) U</a:t>
            </a:r>
            <a:r>
              <a:rPr lang="fr-FR" sz="1900" baseline="-25000" dirty="0"/>
              <a:t>2</a:t>
            </a:r>
            <a:r>
              <a:rPr lang="fr-FR" sz="1900" dirty="0"/>
              <a:t> et U</a:t>
            </a:r>
            <a:r>
              <a:rPr lang="fr-FR" sz="1900" baseline="-25000" dirty="0"/>
              <a:t>1</a:t>
            </a:r>
            <a:r>
              <a:rPr lang="fr-FR" sz="1900" dirty="0"/>
              <a:t>.</a:t>
            </a:r>
          </a:p>
        </p:txBody>
      </p:sp>
      <p:sp>
        <p:nvSpPr>
          <p:cNvPr id="35" name="Rectangle 72"/>
          <p:cNvSpPr/>
          <p:nvPr>
            <p:custDataLst>
              <p:tags r:id="rId3"/>
            </p:custDataLst>
          </p:nvPr>
        </p:nvSpPr>
        <p:spPr>
          <a:xfrm rot="5400000" flipV="1">
            <a:off x="-32375" y="4421250"/>
            <a:ext cx="2541065" cy="13972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custDataLst>
              <p:tags r:id="rId4"/>
            </p:custDataLst>
          </p:nvPr>
        </p:nvGrpSpPr>
        <p:grpSpPr>
          <a:xfrm>
            <a:off x="1638144" y="5373216"/>
            <a:ext cx="597234" cy="597234"/>
            <a:chOff x="6552873" y="5237584"/>
            <a:chExt cx="597234" cy="597234"/>
          </a:xfrm>
        </p:grpSpPr>
        <p:sp>
          <p:nvSpPr>
            <p:cNvPr id="43" name="Ellipse 42"/>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p:cNvCxnSpPr>
              <a:stCxn id="43" idx="4"/>
              <a:endCxn id="43"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5"/>
            </p:custDataLst>
          </p:nvPr>
        </p:nvSpPr>
        <p:spPr>
          <a:xfrm>
            <a:off x="350911"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6"/>
            </p:custDataLst>
          </p:nvPr>
        </p:nvSpPr>
        <p:spPr>
          <a:xfrm>
            <a:off x="1365682" y="56612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7"/>
            </p:custDataLst>
          </p:nvPr>
        </p:nvSpPr>
        <p:spPr>
          <a:xfrm>
            <a:off x="1869827" y="378904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8"/>
            </p:custDataLst>
          </p:nvPr>
        </p:nvSpPr>
        <p:spPr>
          <a:xfrm>
            <a:off x="1869826" y="62858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9"/>
            </p:custDataLst>
          </p:nvPr>
        </p:nvSpPr>
        <p:spPr>
          <a:xfrm>
            <a:off x="1498097"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0"/>
            </p:custDataLst>
          </p:nvPr>
        </p:nvSpPr>
        <p:spPr>
          <a:xfrm>
            <a:off x="1516576" y="633441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1"/>
            </p:custDataLst>
          </p:nvPr>
        </p:nvSpPr>
        <p:spPr>
          <a:xfrm>
            <a:off x="3563889" y="3393630"/>
            <a:ext cx="5580112" cy="82745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 circuit étant symétrique  les calculs sont semblables aux précédents.</a:t>
            </a:r>
          </a:p>
        </p:txBody>
      </p:sp>
      <p:sp>
        <p:nvSpPr>
          <p:cNvPr id="40" name="Rectangle 72"/>
          <p:cNvSpPr/>
          <p:nvPr>
            <p:custDataLst>
              <p:tags r:id="rId12"/>
            </p:custDataLst>
          </p:nvPr>
        </p:nvSpPr>
        <p:spPr>
          <a:xfrm rot="5400000" flipV="1">
            <a:off x="1454183" y="4331901"/>
            <a:ext cx="2520277" cy="15551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1" name="Rectangle 40"/>
          <p:cNvSpPr/>
          <p:nvPr>
            <p:custDataLst>
              <p:tags r:id="rId13"/>
            </p:custDataLst>
          </p:nvPr>
        </p:nvSpPr>
        <p:spPr>
          <a:xfrm>
            <a:off x="3313825" y="4725144"/>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14"/>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custDataLst>
              <p:tags r:id="rId15"/>
            </p:custDataLst>
          </p:nvPr>
        </p:nvCxnSpPr>
        <p:spPr>
          <a:xfrm flipH="1">
            <a:off x="53955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16"/>
            </p:custDataLst>
          </p:nvPr>
        </p:nvCxnSpPr>
        <p:spPr>
          <a:xfrm flipH="1" flipV="1">
            <a:off x="1925682" y="499711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7"/>
            </p:custDataLst>
          </p:nvPr>
        </p:nvCxnSpPr>
        <p:spPr>
          <a:xfrm flipH="1" flipV="1">
            <a:off x="1936761" y="3956513"/>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18"/>
            </p:custDataLst>
          </p:nvPr>
        </p:nvCxnSpPr>
        <p:spPr>
          <a:xfrm rot="16200000" flipV="1">
            <a:off x="1390557" y="3764749"/>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19"/>
            </p:custDataLst>
          </p:nvPr>
        </p:nvCxnSpPr>
        <p:spPr>
          <a:xfrm rot="5400000" flipH="1" flipV="1">
            <a:off x="2629749" y="3754414"/>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20"/>
            </p:custDataLst>
          </p:nvPr>
        </p:nvCxnSpPr>
        <p:spPr>
          <a:xfrm flipH="1">
            <a:off x="3491881" y="405103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custDataLst>
              <p:tags r:id="rId21"/>
            </p:custDataLst>
          </p:nvPr>
        </p:nvCxnSpPr>
        <p:spPr>
          <a:xfrm flipH="1">
            <a:off x="3478562" y="5789198"/>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custDataLst>
              <p:tags r:id="rId22"/>
            </p:custDataLst>
          </p:nvPr>
        </p:nvCxnSpPr>
        <p:spPr>
          <a:xfrm flipH="1" flipV="1">
            <a:off x="1925682" y="600375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custDataLst>
              <p:tags r:id="rId23"/>
            </p:custDataLst>
          </p:nvPr>
        </p:nvCxnSpPr>
        <p:spPr>
          <a:xfrm rot="5400000" flipV="1">
            <a:off x="1227078" y="629675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24"/>
            </p:custDataLst>
          </p:nvPr>
        </p:nvCxnSpPr>
        <p:spPr>
          <a:xfrm rot="16200000" flipH="1" flipV="1">
            <a:off x="2695178" y="628502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custDataLst>
              <p:tags r:id="rId25"/>
            </p:custDataLst>
          </p:nvPr>
        </p:nvCxnSpPr>
        <p:spPr>
          <a:xfrm flipV="1">
            <a:off x="935762" y="4131078"/>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custDataLst>
              <p:tags r:id="rId26"/>
            </p:custDataLst>
          </p:nvPr>
        </p:nvCxnSpPr>
        <p:spPr>
          <a:xfrm>
            <a:off x="2407210" y="411659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custDataLst>
              <p:tags r:id="rId27"/>
            </p:custDataLst>
          </p:nvPr>
        </p:nvCxnSpPr>
        <p:spPr>
          <a:xfrm flipV="1">
            <a:off x="2407210" y="5109460"/>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custDataLst>
              <p:tags r:id="rId28"/>
            </p:custDataLst>
          </p:nvPr>
        </p:nvCxnSpPr>
        <p:spPr>
          <a:xfrm flipV="1">
            <a:off x="3131840" y="4020488"/>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2" name="Rectangle 71"/>
          <p:cNvSpPr/>
          <p:nvPr>
            <p:custDataLst>
              <p:tags r:id="rId29"/>
            </p:custDataLst>
          </p:nvPr>
        </p:nvSpPr>
        <p:spPr>
          <a:xfrm>
            <a:off x="-36512"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4" name="Rectangle 73"/>
          <p:cNvSpPr/>
          <p:nvPr>
            <p:custDataLst>
              <p:tags r:id="rId30"/>
            </p:custDataLst>
          </p:nvPr>
        </p:nvSpPr>
        <p:spPr>
          <a:xfrm>
            <a:off x="1077650" y="328498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Rectangle 74"/>
          <p:cNvSpPr/>
          <p:nvPr>
            <p:custDataLst>
              <p:tags r:id="rId31"/>
            </p:custDataLst>
          </p:nvPr>
        </p:nvSpPr>
        <p:spPr>
          <a:xfrm>
            <a:off x="861626"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6" name="Rectangle 75"/>
          <p:cNvSpPr/>
          <p:nvPr>
            <p:custDataLst>
              <p:tags r:id="rId32"/>
            </p:custDataLst>
          </p:nvPr>
        </p:nvSpPr>
        <p:spPr>
          <a:xfrm>
            <a:off x="1894513" y="57766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Rectangle 76"/>
          <p:cNvSpPr/>
          <p:nvPr>
            <p:custDataLst>
              <p:tags r:id="rId33"/>
            </p:custDataLst>
          </p:nvPr>
        </p:nvSpPr>
        <p:spPr>
          <a:xfrm>
            <a:off x="1869738" y="47251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custDataLst>
              <p:tags r:id="rId34"/>
            </p:custDataLst>
          </p:nvPr>
        </p:nvSpPr>
        <p:spPr>
          <a:xfrm>
            <a:off x="1907704"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9" name="Rectangle 78"/>
          <p:cNvSpPr/>
          <p:nvPr>
            <p:custDataLst>
              <p:tags r:id="rId35"/>
            </p:custDataLst>
          </p:nvPr>
        </p:nvSpPr>
        <p:spPr>
          <a:xfrm>
            <a:off x="2472735" y="33668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0" name="Rectangle 79"/>
          <p:cNvSpPr/>
          <p:nvPr>
            <p:custDataLst>
              <p:tags r:id="rId36"/>
            </p:custDataLst>
          </p:nvPr>
        </p:nvSpPr>
        <p:spPr>
          <a:xfrm>
            <a:off x="3453914" y="36450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1" name="Rectangle 80"/>
          <p:cNvSpPr/>
          <p:nvPr>
            <p:custDataLst>
              <p:tags r:id="rId37"/>
            </p:custDataLst>
          </p:nvPr>
        </p:nvSpPr>
        <p:spPr>
          <a:xfrm>
            <a:off x="3453914" y="53732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3" name="Rectangle 82"/>
          <p:cNvSpPr/>
          <p:nvPr>
            <p:custDataLst>
              <p:tags r:id="rId38"/>
            </p:custDataLst>
          </p:nvPr>
        </p:nvSpPr>
        <p:spPr>
          <a:xfrm>
            <a:off x="2307743" y="6200683"/>
            <a:ext cx="653073" cy="61269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5" name="Rectangle 84"/>
          <p:cNvSpPr/>
          <p:nvPr>
            <p:custDataLst>
              <p:tags r:id="rId39"/>
            </p:custDataLst>
          </p:nvPr>
        </p:nvSpPr>
        <p:spPr>
          <a:xfrm>
            <a:off x="827584" y="428330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8" name="Rectangle 87"/>
          <p:cNvSpPr/>
          <p:nvPr>
            <p:custDataLst>
              <p:tags r:id="rId40"/>
            </p:custDataLst>
          </p:nvPr>
        </p:nvSpPr>
        <p:spPr>
          <a:xfrm>
            <a:off x="2301786" y="526168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9" name="Rectangle 88"/>
          <p:cNvSpPr/>
          <p:nvPr>
            <p:custDataLst>
              <p:tags r:id="rId41"/>
            </p:custDataLst>
          </p:nvPr>
        </p:nvSpPr>
        <p:spPr>
          <a:xfrm>
            <a:off x="2301786" y="438885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Rectangle 89"/>
          <p:cNvSpPr/>
          <p:nvPr>
            <p:custDataLst>
              <p:tags r:id="rId42"/>
            </p:custDataLst>
          </p:nvPr>
        </p:nvSpPr>
        <p:spPr>
          <a:xfrm>
            <a:off x="2627784" y="41784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55" name="Espace réservé du contenu 2"/>
          <p:cNvSpPr txBox="1">
            <a:spLocks/>
          </p:cNvSpPr>
          <p:nvPr>
            <p:custDataLst>
              <p:tags r:id="rId43"/>
            </p:custDataLst>
          </p:nvPr>
        </p:nvSpPr>
        <p:spPr>
          <a:xfrm>
            <a:off x="71855" y="2205731"/>
            <a:ext cx="1797972" cy="43204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Résultats précédents:</a:t>
            </a:r>
            <a:endParaRPr lang="fr-FR" sz="1900" dirty="0"/>
          </a:p>
        </p:txBody>
      </p:sp>
      <mc:AlternateContent xmlns:mc="http://schemas.openxmlformats.org/markup-compatibility/2006">
        <mc:Choice xmlns:a14="http://schemas.microsoft.com/office/drawing/2010/main" Requires="a14">
          <p:sp>
            <p:nvSpPr>
              <p:cNvPr id="73" name="Espace réservé du contenu 2"/>
              <p:cNvSpPr txBox="1">
                <a:spLocks/>
              </p:cNvSpPr>
              <p:nvPr>
                <p:custDataLst>
                  <p:tags r:id="rId44"/>
                </p:custDataLst>
              </p:nvPr>
            </p:nvSpPr>
            <p:spPr>
              <a:xfrm>
                <a:off x="1907704" y="1929910"/>
                <a:ext cx="2126197" cy="113905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11</a:t>
                </a:r>
                <a:r>
                  <a:rPr lang="fr-FR" sz="1900" dirty="0" smtClean="0"/>
                  <a:t> =</a:t>
                </a:r>
                <a14:m>
                  <m:oMath xmlns:m="http://schemas.openxmlformats.org/officeDocument/2006/math">
                    <m:f>
                      <m:fPr>
                        <m:ctrlPr>
                          <a:rPr lang="fr-FR" sz="3093" smtClean="0">
                            <a:latin typeface="Cambria Math"/>
                          </a:rPr>
                        </m:ctrlPr>
                      </m:fPr>
                      <m:num>
                        <m:r>
                          <a:rPr lang="fr-FR" sz="3093" b="1" i="0" smtClean="0">
                            <a:latin typeface="Cambria Math"/>
                          </a:rPr>
                          <m:t>𝐄</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f>
                          <m:fPr>
                            <m:ctrlPr>
                              <a:rPr lang="fr-FR" sz="3093" b="1" smtClean="0">
                                <a:latin typeface="Cambria Math"/>
                              </a:rPr>
                            </m:ctrlPr>
                          </m:fPr>
                          <m:num>
                            <m:r>
                              <a:rPr lang="fr-FR" sz="3093" b="1" i="0" smtClean="0">
                                <a:latin typeface="Cambria Math"/>
                              </a:rPr>
                              <m:t>𝐑</m:t>
                            </m:r>
                            <m:r>
                              <a:rPr lang="fr-FR" sz="3093" b="1" i="0" baseline="-25000" smtClean="0">
                                <a:latin typeface="Cambria Math"/>
                              </a:rPr>
                              <m:t>𝟐</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p:sp>
            <p:nvSpPr>
              <p:cNvPr id="73" name="Espace réservé du contenu 2"/>
              <p:cNvSpPr txBox="1">
                <a:spLocks noRot="1" noChangeAspect="1" noMove="1" noResize="1" noEditPoints="1" noAdjustHandles="1" noChangeArrowheads="1" noChangeShapeType="1" noTextEdit="1"/>
              </p:cNvSpPr>
              <p:nvPr>
                <p:custDataLst>
                  <p:tags r:id="rId44"/>
                </p:custDataLst>
              </p:nvPr>
            </p:nvSpPr>
            <p:spPr>
              <a:xfrm>
                <a:off x="1907704" y="1929910"/>
                <a:ext cx="2126197" cy="1139050"/>
              </a:xfrm>
              <a:prstGeom prst="rect">
                <a:avLst/>
              </a:prstGeom>
              <a:blipFill rotWithShape="1">
                <a:blip r:embed="rId51"/>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82" name="Espace réservé du contenu 2"/>
              <p:cNvSpPr txBox="1">
                <a:spLocks/>
              </p:cNvSpPr>
              <p:nvPr>
                <p:custDataLst>
                  <p:tags r:id="rId45"/>
                </p:custDataLst>
              </p:nvPr>
            </p:nvSpPr>
            <p:spPr>
              <a:xfrm>
                <a:off x="4147049" y="1929910"/>
                <a:ext cx="2448271" cy="113905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82" name="Espace réservé du contenu 2"/>
              <p:cNvSpPr txBox="1">
                <a:spLocks noRot="1" noChangeAspect="1" noMove="1" noResize="1" noEditPoints="1" noAdjustHandles="1" noChangeArrowheads="1" noChangeShapeType="1" noTextEdit="1"/>
              </p:cNvSpPr>
              <p:nvPr>
                <p:custDataLst>
                  <p:tags r:id="rId45"/>
                </p:custDataLst>
              </p:nvPr>
            </p:nvSpPr>
            <p:spPr>
              <a:xfrm>
                <a:off x="4147049" y="1929910"/>
                <a:ext cx="2448271" cy="1139050"/>
              </a:xfrm>
              <a:prstGeom prst="rect">
                <a:avLst/>
              </a:prstGeom>
              <a:blipFill rotWithShape="1">
                <a:blip r:embed="rId52"/>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84" name="Espace réservé du contenu 2"/>
              <p:cNvSpPr txBox="1">
                <a:spLocks/>
              </p:cNvSpPr>
              <p:nvPr>
                <p:custDataLst>
                  <p:tags r:id="rId46"/>
                </p:custDataLst>
              </p:nvPr>
            </p:nvSpPr>
            <p:spPr>
              <a:xfrm>
                <a:off x="6708467" y="1929910"/>
                <a:ext cx="2376263" cy="113905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84" name="Espace réservé du contenu 2"/>
              <p:cNvSpPr txBox="1">
                <a:spLocks noRot="1" noChangeAspect="1" noMove="1" noResize="1" noEditPoints="1" noAdjustHandles="1" noChangeArrowheads="1" noChangeShapeType="1" noTextEdit="1"/>
              </p:cNvSpPr>
              <p:nvPr>
                <p:custDataLst>
                  <p:tags r:id="rId46"/>
                </p:custDataLst>
              </p:nvPr>
            </p:nvSpPr>
            <p:spPr>
              <a:xfrm>
                <a:off x="6708467" y="1929910"/>
                <a:ext cx="2376263" cy="1139050"/>
              </a:xfrm>
              <a:prstGeom prst="rect">
                <a:avLst/>
              </a:prstGeom>
              <a:blipFill rotWithShape="1">
                <a:blip r:embed="rId5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86" name="Espace réservé du contenu 2"/>
              <p:cNvSpPr txBox="1">
                <a:spLocks/>
              </p:cNvSpPr>
              <p:nvPr>
                <p:custDataLst>
                  <p:tags r:id="rId47"/>
                </p:custDataLst>
              </p:nvPr>
            </p:nvSpPr>
            <p:spPr>
              <a:xfrm>
                <a:off x="4297590" y="4079490"/>
                <a:ext cx="2126197" cy="983690"/>
              </a:xfrm>
              <a:prstGeom prst="rect">
                <a:avLst/>
              </a:prstGeom>
              <a:no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22</a:t>
                </a:r>
                <a:r>
                  <a:rPr lang="fr-FR" sz="1900" dirty="0" smtClean="0"/>
                  <a:t> =</a:t>
                </a:r>
                <a14:m>
                  <m:oMath xmlns:m="http://schemas.openxmlformats.org/officeDocument/2006/math">
                    <m:f>
                      <m:fPr>
                        <m:ctrlPr>
                          <a:rPr lang="fr-FR" sz="3093" smtClean="0">
                            <a:latin typeface="Cambria Math"/>
                          </a:rPr>
                        </m:ctrlPr>
                      </m:fPr>
                      <m:num>
                        <m:r>
                          <a:rPr lang="fr-FR" sz="3093" b="1" i="0" smtClean="0">
                            <a:latin typeface="Cambria Math"/>
                          </a:rPr>
                          <m:t>𝐄</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f>
                          <m:fPr>
                            <m:ctrlPr>
                              <a:rPr lang="fr-FR" sz="3093" b="1" smtClean="0">
                                <a:latin typeface="Cambria Math"/>
                              </a:rPr>
                            </m:ctrlPr>
                          </m:fPr>
                          <m:num>
                            <m:r>
                              <a:rPr lang="fr-FR" sz="3093" b="1" i="0" smtClean="0">
                                <a:latin typeface="Cambria Math"/>
                              </a:rPr>
                              <m:t>𝐑</m:t>
                            </m:r>
                            <m:r>
                              <a:rPr lang="fr-FR" sz="3093" b="1" i="0" baseline="-25000" smtClean="0">
                                <a:latin typeface="Cambria Math"/>
                              </a:rPr>
                              <m:t>𝟏</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p:sp>
            <p:nvSpPr>
              <p:cNvPr id="86" name="Espace réservé du contenu 2"/>
              <p:cNvSpPr txBox="1">
                <a:spLocks noRot="1" noChangeAspect="1" noMove="1" noResize="1" noEditPoints="1" noAdjustHandles="1" noChangeArrowheads="1" noChangeShapeType="1" noTextEdit="1"/>
              </p:cNvSpPr>
              <p:nvPr>
                <p:custDataLst>
                  <p:tags r:id="rId47"/>
                </p:custDataLst>
              </p:nvPr>
            </p:nvSpPr>
            <p:spPr>
              <a:xfrm>
                <a:off x="4297590" y="4079490"/>
                <a:ext cx="2126197" cy="983690"/>
              </a:xfrm>
              <a:prstGeom prst="rect">
                <a:avLst/>
              </a:prstGeom>
              <a:blipFill rotWithShape="1">
                <a:blip r:embed="rId5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92" name="Espace réservé du contenu 2"/>
              <p:cNvSpPr txBox="1">
                <a:spLocks/>
              </p:cNvSpPr>
              <p:nvPr>
                <p:custDataLst>
                  <p:tags r:id="rId48"/>
                </p:custDataLst>
              </p:nvPr>
            </p:nvSpPr>
            <p:spPr>
              <a:xfrm>
                <a:off x="6579820" y="4831400"/>
                <a:ext cx="2448271" cy="1139050"/>
              </a:xfrm>
              <a:prstGeom prst="rect">
                <a:avLst/>
              </a:prstGeom>
              <a:no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12</a:t>
                </a:r>
                <a:r>
                  <a:rPr lang="fr-FR" sz="1900" dirty="0" smtClean="0"/>
                  <a:t> =</a:t>
                </a:r>
                <a:r>
                  <a:rPr lang="fr-FR" sz="2800" dirty="0"/>
                  <a:t> </a:t>
                </a:r>
                <a:r>
                  <a:rPr lang="fr-FR" sz="2000" dirty="0" smtClean="0"/>
                  <a:t>I</a:t>
                </a:r>
                <a:r>
                  <a:rPr lang="fr-FR" sz="2000" baseline="-25000" dirty="0" smtClean="0"/>
                  <a:t>22</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92" name="Espace réservé du contenu 2"/>
              <p:cNvSpPr txBox="1">
                <a:spLocks noRot="1" noChangeAspect="1" noMove="1" noResize="1" noEditPoints="1" noAdjustHandles="1" noChangeArrowheads="1" noChangeShapeType="1" noTextEdit="1"/>
              </p:cNvSpPr>
              <p:nvPr>
                <p:custDataLst>
                  <p:tags r:id="rId48"/>
                </p:custDataLst>
              </p:nvPr>
            </p:nvSpPr>
            <p:spPr>
              <a:xfrm>
                <a:off x="6579820" y="4831400"/>
                <a:ext cx="2448271" cy="1139050"/>
              </a:xfrm>
              <a:prstGeom prst="rect">
                <a:avLst/>
              </a:prstGeom>
              <a:blipFill rotWithShape="1">
                <a:blip r:embed="rId5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93" name="Espace réservé du contenu 2"/>
              <p:cNvSpPr txBox="1">
                <a:spLocks/>
              </p:cNvSpPr>
              <p:nvPr>
                <p:custDataLst>
                  <p:tags r:id="rId49"/>
                </p:custDataLst>
              </p:nvPr>
            </p:nvSpPr>
            <p:spPr>
              <a:xfrm>
                <a:off x="4427984" y="5661248"/>
                <a:ext cx="2448271" cy="1139050"/>
              </a:xfrm>
              <a:prstGeom prst="rect">
                <a:avLst/>
              </a:prstGeom>
              <a:no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32</a:t>
                </a:r>
                <a:r>
                  <a:rPr lang="fr-FR" sz="1900" dirty="0" smtClean="0"/>
                  <a:t> =</a:t>
                </a:r>
                <a:r>
                  <a:rPr lang="fr-FR" sz="2800" dirty="0"/>
                  <a:t> </a:t>
                </a:r>
                <a:r>
                  <a:rPr lang="fr-FR" sz="2000" dirty="0" smtClean="0"/>
                  <a:t>I</a:t>
                </a:r>
                <a:r>
                  <a:rPr lang="fr-FR" sz="2000" baseline="-25000" dirty="0" smtClean="0"/>
                  <a:t>22</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93" name="Espace réservé du contenu 2"/>
              <p:cNvSpPr txBox="1">
                <a:spLocks noRot="1" noChangeAspect="1" noMove="1" noResize="1" noEditPoints="1" noAdjustHandles="1" noChangeArrowheads="1" noChangeShapeType="1" noTextEdit="1"/>
              </p:cNvSpPr>
              <p:nvPr>
                <p:custDataLst>
                  <p:tags r:id="rId49"/>
                </p:custDataLst>
              </p:nvPr>
            </p:nvSpPr>
            <p:spPr>
              <a:xfrm>
                <a:off x="4427984" y="5661248"/>
                <a:ext cx="2448271" cy="1139050"/>
              </a:xfrm>
              <a:prstGeom prst="rect">
                <a:avLst/>
              </a:prstGeom>
              <a:blipFill rotWithShape="1">
                <a:blip r:embed="rId5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1023169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par>
                          <p:cTn id="8" fill="hold">
                            <p:stCondLst>
                              <p:cond delay="200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86"/>
                                        </p:tgtEl>
                                        <p:attrNameLst>
                                          <p:attrName>style.visibility</p:attrName>
                                        </p:attrNameLst>
                                      </p:cBhvr>
                                      <p:to>
                                        <p:strVal val="visible"/>
                                      </p:to>
                                    </p:set>
                                    <p:animEffect transition="in" filter="fade">
                                      <p:cBhvr>
                                        <p:cTn id="11" dur="500"/>
                                        <p:tgtEl>
                                          <p:spTgt spid="86"/>
                                        </p:tgtEl>
                                      </p:cBhvr>
                                    </p:animEffect>
                                  </p:childTnLst>
                                </p:cTn>
                              </p:par>
                            </p:childTnLst>
                          </p:cTn>
                        </p:par>
                        <p:par>
                          <p:cTn id="12" fill="hold">
                            <p:stCondLst>
                              <p:cond delay="415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92"/>
                                        </p:tgtEl>
                                        <p:attrNameLst>
                                          <p:attrName>style.visibility</p:attrName>
                                        </p:attrNameLst>
                                      </p:cBhvr>
                                      <p:to>
                                        <p:strVal val="visible"/>
                                      </p:to>
                                    </p:set>
                                    <p:animEffect transition="in" filter="fade">
                                      <p:cBhvr>
                                        <p:cTn id="15" dur="500"/>
                                        <p:tgtEl>
                                          <p:spTgt spid="92"/>
                                        </p:tgtEl>
                                      </p:cBhvr>
                                    </p:animEffect>
                                  </p:childTnLst>
                                </p:cTn>
                              </p:par>
                            </p:childTnLst>
                          </p:cTn>
                        </p:par>
                        <p:par>
                          <p:cTn id="16" fill="hold">
                            <p:stCondLst>
                              <p:cond delay="6150"/>
                            </p:stCondLst>
                            <p:childTnLst>
                              <p:par>
                                <p:cTn id="17" presetID="10" presetClass="entr" presetSubtype="0" fill="hold" grpId="0" nodeType="afterEffect">
                                  <p:stCondLst>
                                    <p:cond delay="1000"/>
                                  </p:stCondLst>
                                  <p:iterate type="wd">
                                    <p:tmPct val="10000"/>
                                  </p:iterate>
                                  <p:childTnLst>
                                    <p:set>
                                      <p:cBhvr>
                                        <p:cTn id="18" dur="1" fill="hold">
                                          <p:stCondLst>
                                            <p:cond delay="0"/>
                                          </p:stCondLst>
                                        </p:cTn>
                                        <p:tgtEl>
                                          <p:spTgt spid="93"/>
                                        </p:tgtEl>
                                        <p:attrNameLst>
                                          <p:attrName>style.visibility</p:attrName>
                                        </p:attrNameLst>
                                      </p:cBhvr>
                                      <p:to>
                                        <p:strVal val="visible"/>
                                      </p:to>
                                    </p:set>
                                    <p:animEffect transition="in" filter="fade">
                                      <p:cBhvr>
                                        <p:cTn id="19"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86" grpId="0"/>
      <p:bldP spid="92" grpId="0"/>
      <p:bldP spid="9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5567" y="1052736"/>
            <a:ext cx="9128433" cy="1008112"/>
          </a:xfrm>
        </p:spPr>
        <p:txBody>
          <a:bodyPr>
            <a:noAutofit/>
          </a:bodyPr>
          <a:lstStyle/>
          <a:p>
            <a:pPr marL="0" indent="0" algn="ctr">
              <a:buNone/>
            </a:pPr>
            <a:r>
              <a:rPr lang="fr-FR" sz="1900" dirty="0"/>
              <a:t>Les valeurs de R</a:t>
            </a:r>
            <a:r>
              <a:rPr lang="fr-FR" sz="1900" baseline="-25000" dirty="0"/>
              <a:t>1</a:t>
            </a:r>
            <a:r>
              <a:rPr lang="fr-FR" sz="1900" dirty="0"/>
              <a:t>; R</a:t>
            </a:r>
            <a:r>
              <a:rPr lang="fr-FR" sz="1900" baseline="-25000" dirty="0"/>
              <a:t>2</a:t>
            </a:r>
            <a:r>
              <a:rPr lang="fr-FR" sz="1900" dirty="0"/>
              <a:t>; R</a:t>
            </a:r>
            <a:r>
              <a:rPr lang="fr-FR" sz="1900" baseline="-25000" dirty="0"/>
              <a:t>3</a:t>
            </a:r>
            <a:r>
              <a:rPr lang="fr-FR" sz="1900" dirty="0"/>
              <a:t>; E</a:t>
            </a:r>
            <a:r>
              <a:rPr lang="fr-FR" sz="1900" baseline="-25000" dirty="0"/>
              <a:t>1</a:t>
            </a:r>
            <a:r>
              <a:rPr lang="fr-FR" sz="1900" dirty="0"/>
              <a:t>; E</a:t>
            </a:r>
            <a:r>
              <a:rPr lang="fr-FR" sz="1900" baseline="-25000" dirty="0"/>
              <a:t>2</a:t>
            </a:r>
            <a:r>
              <a:rPr lang="fr-FR" sz="1900" dirty="0"/>
              <a:t> sont connues. On cherche à définir la tension U</a:t>
            </a:r>
            <a:r>
              <a:rPr lang="fr-FR" sz="1900" baseline="-25000" dirty="0"/>
              <a:t>3</a:t>
            </a:r>
            <a:r>
              <a:rPr lang="fr-FR" sz="1900" dirty="0"/>
              <a:t> (ou U</a:t>
            </a:r>
            <a:r>
              <a:rPr lang="fr-FR" sz="1900" baseline="-25000" dirty="0"/>
              <a:t>AB</a:t>
            </a:r>
            <a:r>
              <a:rPr lang="fr-FR" sz="1900" dirty="0"/>
              <a:t>) U</a:t>
            </a:r>
            <a:r>
              <a:rPr lang="fr-FR" sz="1900" baseline="-25000" dirty="0"/>
              <a:t>2</a:t>
            </a:r>
            <a:r>
              <a:rPr lang="fr-FR" sz="1900" dirty="0"/>
              <a:t> et U</a:t>
            </a:r>
            <a:r>
              <a:rPr lang="fr-FR" sz="1900" baseline="-25000" dirty="0"/>
              <a:t>1</a:t>
            </a:r>
            <a:r>
              <a:rPr lang="fr-FR" sz="1900" dirty="0"/>
              <a:t>.</a:t>
            </a:r>
          </a:p>
        </p:txBody>
      </p:sp>
      <p:sp>
        <p:nvSpPr>
          <p:cNvPr id="61" name="Rectangle 60"/>
          <p:cNvSpPr/>
          <p:nvPr>
            <p:custDataLst>
              <p:tags r:id="rId3"/>
            </p:custDataLst>
          </p:nvPr>
        </p:nvSpPr>
        <p:spPr>
          <a:xfrm>
            <a:off x="6595103" y="467823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4"/>
            </p:custDataLst>
          </p:nvPr>
        </p:nvSpPr>
        <p:spPr>
          <a:xfrm>
            <a:off x="94484" y="5708718"/>
            <a:ext cx="9049516" cy="114613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trouve donc les courants I</a:t>
            </a:r>
            <a:r>
              <a:rPr lang="fr-FR" sz="1900" baseline="-25000" dirty="0" smtClean="0"/>
              <a:t>1</a:t>
            </a:r>
            <a:r>
              <a:rPr lang="fr-FR" sz="1900" dirty="0" smtClean="0"/>
              <a:t>; I</a:t>
            </a:r>
            <a:r>
              <a:rPr lang="fr-FR" sz="1900" baseline="-25000" dirty="0" smtClean="0"/>
              <a:t>2</a:t>
            </a:r>
            <a:r>
              <a:rPr lang="fr-FR" sz="1900" dirty="0" smtClean="0"/>
              <a:t>; I</a:t>
            </a:r>
            <a:r>
              <a:rPr lang="fr-FR" sz="1900" baseline="-25000" dirty="0" smtClean="0"/>
              <a:t>3</a:t>
            </a:r>
            <a:r>
              <a:rPr lang="fr-FR" sz="1900" dirty="0" smtClean="0"/>
              <a:t> par addition des courants partiels en tenant compte des sens réels (signe).</a:t>
            </a:r>
          </a:p>
          <a:p>
            <a:pPr marL="0" indent="0" algn="ctr">
              <a:buNone/>
            </a:pPr>
            <a:r>
              <a:rPr lang="fr-FR" sz="1900" dirty="0" smtClean="0"/>
              <a:t>I</a:t>
            </a:r>
            <a:r>
              <a:rPr lang="fr-FR" sz="1900" baseline="-25000" dirty="0" smtClean="0"/>
              <a:t>1</a:t>
            </a:r>
            <a:r>
              <a:rPr lang="fr-FR" sz="1900" dirty="0" smtClean="0"/>
              <a:t>=I</a:t>
            </a:r>
            <a:r>
              <a:rPr lang="fr-FR" sz="1900" baseline="-25000" dirty="0" smtClean="0"/>
              <a:t>11</a:t>
            </a:r>
            <a:r>
              <a:rPr lang="fr-FR" sz="1900" dirty="0" smtClean="0"/>
              <a:t>-I</a:t>
            </a:r>
            <a:r>
              <a:rPr lang="fr-FR" sz="1900" baseline="-25000" dirty="0" smtClean="0"/>
              <a:t>12 </a:t>
            </a:r>
            <a:r>
              <a:rPr lang="fr-FR" sz="1900" dirty="0" smtClean="0"/>
              <a:t>;  </a:t>
            </a:r>
            <a:r>
              <a:rPr lang="fr-FR" sz="1900" baseline="-25000" dirty="0" smtClean="0"/>
              <a:t> </a:t>
            </a:r>
            <a:r>
              <a:rPr lang="fr-FR" sz="1900" dirty="0" smtClean="0"/>
              <a:t> I</a:t>
            </a:r>
            <a:r>
              <a:rPr lang="fr-FR" sz="1900" baseline="-25000" dirty="0" smtClean="0"/>
              <a:t>2</a:t>
            </a:r>
            <a:r>
              <a:rPr lang="fr-FR" sz="1900" dirty="0" smtClean="0"/>
              <a:t>=I</a:t>
            </a:r>
            <a:r>
              <a:rPr lang="fr-FR" sz="1900" baseline="-25000" dirty="0" smtClean="0"/>
              <a:t>22</a:t>
            </a:r>
            <a:r>
              <a:rPr lang="fr-FR" sz="1900" dirty="0" smtClean="0"/>
              <a:t>-I</a:t>
            </a:r>
            <a:r>
              <a:rPr lang="fr-FR" sz="1900" baseline="-25000" dirty="0" smtClean="0"/>
              <a:t>21 </a:t>
            </a:r>
            <a:r>
              <a:rPr lang="fr-FR" sz="1900" dirty="0" smtClean="0"/>
              <a:t>;    I</a:t>
            </a:r>
            <a:r>
              <a:rPr lang="fr-FR" sz="1900" baseline="-25000" dirty="0" smtClean="0"/>
              <a:t>3</a:t>
            </a:r>
            <a:r>
              <a:rPr lang="fr-FR" sz="1900" dirty="0" smtClean="0"/>
              <a:t>=I</a:t>
            </a:r>
            <a:r>
              <a:rPr lang="fr-FR" sz="1900" baseline="-25000" dirty="0" smtClean="0"/>
              <a:t>31</a:t>
            </a:r>
            <a:r>
              <a:rPr lang="fr-FR" sz="1900" dirty="0" smtClean="0"/>
              <a:t>+I</a:t>
            </a:r>
            <a:r>
              <a:rPr lang="fr-FR" sz="1900" baseline="-25000" dirty="0" smtClean="0"/>
              <a:t>32 </a:t>
            </a:r>
            <a:r>
              <a:rPr lang="fr-FR" sz="1900" dirty="0" smtClean="0"/>
              <a:t>.</a:t>
            </a:r>
            <a:r>
              <a:rPr lang="fr-FR" sz="1900" baseline="-25000" dirty="0" smtClean="0"/>
              <a:t> </a:t>
            </a:r>
            <a:endParaRPr lang="fr-FR" sz="1900" dirty="0"/>
          </a:p>
        </p:txBody>
      </p:sp>
      <p:grpSp>
        <p:nvGrpSpPr>
          <p:cNvPr id="4" name="Groupe 3"/>
          <p:cNvGrpSpPr/>
          <p:nvPr>
            <p:custDataLst>
              <p:tags r:id="rId5"/>
            </p:custDataLst>
          </p:nvPr>
        </p:nvGrpSpPr>
        <p:grpSpPr>
          <a:xfrm>
            <a:off x="5056491" y="1700808"/>
            <a:ext cx="3691973" cy="3456384"/>
            <a:chOff x="5056491" y="1700808"/>
            <a:chExt cx="3691973" cy="3456384"/>
          </a:xfrm>
        </p:grpSpPr>
        <p:sp>
          <p:nvSpPr>
            <p:cNvPr id="35" name="Rectangle 72"/>
            <p:cNvSpPr/>
            <p:nvPr/>
          </p:nvSpPr>
          <p:spPr>
            <a:xfrm rot="5400000" flipV="1">
              <a:off x="5046152" y="2765066"/>
              <a:ext cx="2541065" cy="13972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2" name="Groupe 41"/>
            <p:cNvGrpSpPr/>
            <p:nvPr/>
          </p:nvGrpSpPr>
          <p:grpSpPr>
            <a:xfrm>
              <a:off x="6716671" y="3717032"/>
              <a:ext cx="597234" cy="597234"/>
              <a:chOff x="6552873" y="5237584"/>
              <a:chExt cx="597234" cy="597234"/>
            </a:xfrm>
          </p:grpSpPr>
          <p:sp>
            <p:nvSpPr>
              <p:cNvPr id="43" name="Ellipse 42"/>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4" name="Connecteur droit avec flèche 43"/>
              <p:cNvCxnSpPr>
                <a:stCxn id="43" idx="4"/>
                <a:endCxn id="43"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nvGrpSpPr>
          <p:grpSpPr>
            <a:xfrm>
              <a:off x="5308877" y="3717032"/>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nvSpPr>
          <p:spPr>
            <a:xfrm>
              <a:off x="5429438" y="261686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nvSpPr>
          <p:spPr>
            <a:xfrm>
              <a:off x="5056491" y="407707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nvSpPr>
          <p:spPr>
            <a:xfrm>
              <a:off x="6444209" y="40050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nvSpPr>
          <p:spPr>
            <a:xfrm>
              <a:off x="6948354" y="213285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nvSpPr>
          <p:spPr>
            <a:xfrm>
              <a:off x="6948353" y="4629679"/>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a:off x="6576624" y="17106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0" name="Rectangle 72"/>
            <p:cNvSpPr/>
            <p:nvPr/>
          </p:nvSpPr>
          <p:spPr>
            <a:xfrm rot="5400000" flipV="1">
              <a:off x="6532710" y="2675717"/>
              <a:ext cx="2520277" cy="15551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1" name="Rectangle 40"/>
            <p:cNvSpPr/>
            <p:nvPr/>
          </p:nvSpPr>
          <p:spPr>
            <a:xfrm>
              <a:off x="8392352" y="306896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nvSpPr>
          <p:spPr>
            <a:xfrm>
              <a:off x="6837232" y="2616866"/>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5" name="Connecteur droit avec flèche 44"/>
            <p:cNvCxnSpPr/>
            <p:nvPr/>
          </p:nvCxnSpPr>
          <p:spPr>
            <a:xfrm flipH="1" flipV="1">
              <a:off x="5618079" y="334092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nvCxnSpPr>
          <p:spPr>
            <a:xfrm flipH="1" flipV="1">
              <a:off x="7004209" y="334092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nvCxnSpPr>
          <p:spPr>
            <a:xfrm flipH="1" flipV="1">
              <a:off x="7015288" y="2300329"/>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nvCxnSpPr>
          <p:spPr>
            <a:xfrm rot="5400000" flipH="1" flipV="1">
              <a:off x="6469084" y="2108565"/>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nvCxnSpPr>
          <p:spPr>
            <a:xfrm rot="5400000" flipH="1" flipV="1">
              <a:off x="7708276" y="209823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flipH="1">
              <a:off x="8570408" y="2394853"/>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p:nvPr/>
          </p:nvCxnSpPr>
          <p:spPr>
            <a:xfrm flipH="1">
              <a:off x="8557089" y="4133014"/>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nvCxnSpPr>
          <p:spPr>
            <a:xfrm flipH="1" flipV="1">
              <a:off x="7004209" y="4347573"/>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rot="16200000" flipH="1" flipV="1">
              <a:off x="6305605" y="4640572"/>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rot="16200000" flipH="1" flipV="1">
              <a:off x="7773705" y="4628843"/>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a:off x="6014289" y="247489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nvCxnSpPr>
          <p:spPr>
            <a:xfrm>
              <a:off x="7485737" y="2460412"/>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flipV="1">
              <a:off x="6014289" y="345327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flipV="1">
              <a:off x="7485737" y="345327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nvCxnSpPr>
          <p:spPr>
            <a:xfrm flipV="1">
              <a:off x="8182967" y="2380370"/>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5114023" y="306896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4" name="Rectangle 73"/>
            <p:cNvSpPr/>
            <p:nvPr/>
          </p:nvSpPr>
          <p:spPr>
            <a:xfrm>
              <a:off x="6156177" y="170080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Rectangle 74"/>
            <p:cNvSpPr/>
            <p:nvPr/>
          </p:nvSpPr>
          <p:spPr>
            <a:xfrm>
              <a:off x="5940153" y="458112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6" name="Rectangle 75"/>
            <p:cNvSpPr/>
            <p:nvPr/>
          </p:nvSpPr>
          <p:spPr>
            <a:xfrm>
              <a:off x="6973040" y="412048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7" name="Rectangle 76"/>
            <p:cNvSpPr/>
            <p:nvPr/>
          </p:nvSpPr>
          <p:spPr>
            <a:xfrm>
              <a:off x="6914223" y="306896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nvSpPr>
          <p:spPr>
            <a:xfrm>
              <a:off x="6914223" y="21328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79" name="Rectangle 78"/>
            <p:cNvSpPr/>
            <p:nvPr/>
          </p:nvSpPr>
          <p:spPr>
            <a:xfrm>
              <a:off x="7551262" y="17106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0" name="Rectangle 79"/>
            <p:cNvSpPr/>
            <p:nvPr/>
          </p:nvSpPr>
          <p:spPr>
            <a:xfrm>
              <a:off x="8134434" y="228669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1" name="Rectangle 80"/>
            <p:cNvSpPr/>
            <p:nvPr/>
          </p:nvSpPr>
          <p:spPr>
            <a:xfrm>
              <a:off x="8066351" y="39330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3" name="Rectangle 82"/>
            <p:cNvSpPr/>
            <p:nvPr/>
          </p:nvSpPr>
          <p:spPr>
            <a:xfrm>
              <a:off x="7386270" y="4544499"/>
              <a:ext cx="653073" cy="61269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85" name="Rectangle 84"/>
            <p:cNvSpPr/>
            <p:nvPr/>
          </p:nvSpPr>
          <p:spPr>
            <a:xfrm>
              <a:off x="5906111" y="262711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7" name="Rectangle 86"/>
            <p:cNvSpPr/>
            <p:nvPr/>
          </p:nvSpPr>
          <p:spPr>
            <a:xfrm>
              <a:off x="5906111" y="35360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8" name="Rectangle 87"/>
            <p:cNvSpPr/>
            <p:nvPr/>
          </p:nvSpPr>
          <p:spPr>
            <a:xfrm>
              <a:off x="7380313" y="360550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89" name="Rectangle 88"/>
            <p:cNvSpPr/>
            <p:nvPr/>
          </p:nvSpPr>
          <p:spPr>
            <a:xfrm>
              <a:off x="7380313" y="273267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Rectangle 89"/>
            <p:cNvSpPr/>
            <p:nvPr/>
          </p:nvSpPr>
          <p:spPr>
            <a:xfrm>
              <a:off x="7706311" y="247489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91" name="Espace réservé du contenu 2"/>
          <p:cNvSpPr txBox="1">
            <a:spLocks/>
          </p:cNvSpPr>
          <p:nvPr>
            <p:custDataLst>
              <p:tags r:id="rId6"/>
            </p:custDataLst>
          </p:nvPr>
        </p:nvSpPr>
        <p:spPr>
          <a:xfrm>
            <a:off x="4940259" y="5013176"/>
            <a:ext cx="4203742" cy="718411"/>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se rappelle que: </a:t>
            </a:r>
            <a:br>
              <a:rPr lang="fr-FR" sz="1900" dirty="0" smtClean="0"/>
            </a:br>
            <a:r>
              <a:rPr lang="fr-FR" sz="1900" dirty="0" smtClean="0"/>
              <a:t>U</a:t>
            </a:r>
            <a:r>
              <a:rPr lang="fr-FR" sz="1900" baseline="-25000" dirty="0" smtClean="0"/>
              <a:t>1</a:t>
            </a:r>
            <a:r>
              <a:rPr lang="fr-FR" sz="1900" dirty="0" smtClean="0"/>
              <a:t>=R</a:t>
            </a:r>
            <a:r>
              <a:rPr lang="fr-FR" sz="1900" baseline="-25000" dirty="0" smtClean="0"/>
              <a:t>1</a:t>
            </a:r>
            <a:r>
              <a:rPr lang="fr-FR" sz="1900" dirty="0" smtClean="0"/>
              <a:t>.I</a:t>
            </a:r>
            <a:r>
              <a:rPr lang="fr-FR" sz="1900" baseline="-25000" dirty="0" smtClean="0"/>
              <a:t>1 </a:t>
            </a:r>
            <a:r>
              <a:rPr lang="fr-FR" sz="1900" dirty="0"/>
              <a:t>; U</a:t>
            </a:r>
            <a:r>
              <a:rPr lang="fr-FR" sz="1900" baseline="-25000" dirty="0"/>
              <a:t>2</a:t>
            </a:r>
            <a:r>
              <a:rPr lang="fr-FR" sz="1900" dirty="0"/>
              <a:t>=R</a:t>
            </a:r>
            <a:r>
              <a:rPr lang="fr-FR" sz="1900" baseline="-25000" dirty="0"/>
              <a:t>2</a:t>
            </a:r>
            <a:r>
              <a:rPr lang="fr-FR" sz="1900" dirty="0"/>
              <a:t>.I</a:t>
            </a:r>
            <a:r>
              <a:rPr lang="fr-FR" sz="1900" baseline="-25000" dirty="0"/>
              <a:t>2 </a:t>
            </a:r>
            <a:r>
              <a:rPr lang="fr-FR" sz="1900" dirty="0"/>
              <a:t>; U</a:t>
            </a:r>
            <a:r>
              <a:rPr lang="fr-FR" sz="1900" baseline="-25000" dirty="0"/>
              <a:t>3</a:t>
            </a:r>
            <a:r>
              <a:rPr lang="fr-FR" sz="1900" dirty="0"/>
              <a:t>=R</a:t>
            </a:r>
            <a:r>
              <a:rPr lang="fr-FR" sz="1900" baseline="-25000" dirty="0"/>
              <a:t>3</a:t>
            </a:r>
            <a:r>
              <a:rPr lang="fr-FR" sz="1900" dirty="0"/>
              <a:t>.I</a:t>
            </a:r>
            <a:r>
              <a:rPr lang="fr-FR" sz="1900" baseline="-25000" dirty="0"/>
              <a:t>3 </a:t>
            </a:r>
            <a:endParaRPr lang="fr-FR" sz="1900" dirty="0"/>
          </a:p>
        </p:txBody>
      </p:sp>
      <p:sp>
        <p:nvSpPr>
          <p:cNvPr id="55" name="Espace réservé du contenu 2"/>
          <p:cNvSpPr txBox="1">
            <a:spLocks/>
          </p:cNvSpPr>
          <p:nvPr>
            <p:custDataLst>
              <p:tags r:id="rId7"/>
            </p:custDataLst>
          </p:nvPr>
        </p:nvSpPr>
        <p:spPr>
          <a:xfrm>
            <a:off x="877353" y="1772816"/>
            <a:ext cx="3530000" cy="43204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Résultats précédents:</a:t>
            </a:r>
            <a:endParaRPr lang="fr-FR" sz="1900" dirty="0"/>
          </a:p>
        </p:txBody>
      </p:sp>
      <mc:AlternateContent xmlns:mc="http://schemas.openxmlformats.org/markup-compatibility/2006">
        <mc:Choice xmlns:a14="http://schemas.microsoft.com/office/drawing/2010/main" Requires="a14">
          <p:sp>
            <p:nvSpPr>
              <p:cNvPr id="73" name="Espace réservé du contenu 2"/>
              <p:cNvSpPr txBox="1">
                <a:spLocks/>
              </p:cNvSpPr>
              <p:nvPr>
                <p:custDataLst>
                  <p:tags r:id="rId8"/>
                </p:custDataLst>
              </p:nvPr>
            </p:nvSpPr>
            <p:spPr>
              <a:xfrm>
                <a:off x="94484" y="219317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11</a:t>
                </a:r>
                <a:r>
                  <a:rPr lang="fr-FR" sz="1900" dirty="0" smtClean="0"/>
                  <a:t> =</a:t>
                </a:r>
                <a14:m>
                  <m:oMath xmlns:m="http://schemas.openxmlformats.org/officeDocument/2006/math">
                    <m:f>
                      <m:fPr>
                        <m:ctrlPr>
                          <a:rPr lang="fr-FR" sz="3093" smtClean="0">
                            <a:latin typeface="Cambria Math"/>
                          </a:rPr>
                        </m:ctrlPr>
                      </m:fPr>
                      <m:num>
                        <m:r>
                          <a:rPr lang="fr-FR" sz="3093" b="1" i="0" smtClean="0">
                            <a:latin typeface="Cambria Math"/>
                          </a:rPr>
                          <m:t>𝐄</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f>
                          <m:fPr>
                            <m:ctrlPr>
                              <a:rPr lang="fr-FR" sz="3093" b="1" smtClean="0">
                                <a:latin typeface="Cambria Math"/>
                              </a:rPr>
                            </m:ctrlPr>
                          </m:fPr>
                          <m:num>
                            <m:r>
                              <a:rPr lang="fr-FR" sz="3093" b="1" i="0" smtClean="0">
                                <a:latin typeface="Cambria Math"/>
                              </a:rPr>
                              <m:t>𝐑</m:t>
                            </m:r>
                            <m:r>
                              <a:rPr lang="fr-FR" sz="3093" b="1" i="0" baseline="-25000" smtClean="0">
                                <a:latin typeface="Cambria Math"/>
                              </a:rPr>
                              <m:t>𝟐</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p:sp>
            <p:nvSpPr>
              <p:cNvPr id="73" name="Espace réservé du contenu 2"/>
              <p:cNvSpPr txBox="1">
                <a:spLocks noRot="1" noChangeAspect="1" noMove="1" noResize="1" noEditPoints="1" noAdjustHandles="1" noChangeArrowheads="1" noChangeShapeType="1" noTextEdit="1"/>
              </p:cNvSpPr>
              <p:nvPr>
                <p:custDataLst>
                  <p:tags r:id="rId8"/>
                </p:custDataLst>
              </p:nvPr>
            </p:nvSpPr>
            <p:spPr>
              <a:xfrm>
                <a:off x="94484" y="2193178"/>
                <a:ext cx="2376000" cy="1116000"/>
              </a:xfrm>
              <a:prstGeom prst="rect">
                <a:avLst/>
              </a:prstGeom>
              <a:blipFill rotWithShape="1">
                <a:blip r:embed="rId1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82" name="Espace réservé du contenu 2"/>
              <p:cNvSpPr txBox="1">
                <a:spLocks/>
              </p:cNvSpPr>
              <p:nvPr>
                <p:custDataLst>
                  <p:tags r:id="rId9"/>
                </p:custDataLst>
              </p:nvPr>
            </p:nvSpPr>
            <p:spPr>
              <a:xfrm>
                <a:off x="94484" y="339294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82" name="Espace réservé du contenu 2"/>
              <p:cNvSpPr txBox="1">
                <a:spLocks noRot="1" noChangeAspect="1" noMove="1" noResize="1" noEditPoints="1" noAdjustHandles="1" noChangeArrowheads="1" noChangeShapeType="1" noTextEdit="1"/>
              </p:cNvSpPr>
              <p:nvPr>
                <p:custDataLst>
                  <p:tags r:id="rId9"/>
                </p:custDataLst>
              </p:nvPr>
            </p:nvSpPr>
            <p:spPr>
              <a:xfrm>
                <a:off x="94484" y="3392948"/>
                <a:ext cx="2376000" cy="1116000"/>
              </a:xfrm>
              <a:prstGeom prst="rect">
                <a:avLst/>
              </a:prstGeom>
              <a:blipFill rotWithShape="1">
                <a:blip r:embed="rId1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84" name="Espace réservé du contenu 2"/>
              <p:cNvSpPr txBox="1">
                <a:spLocks/>
              </p:cNvSpPr>
              <p:nvPr>
                <p:custDataLst>
                  <p:tags r:id="rId10"/>
                </p:custDataLst>
              </p:nvPr>
            </p:nvSpPr>
            <p:spPr>
              <a:xfrm>
                <a:off x="94484" y="4592718"/>
                <a:ext cx="2376263"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84" name="Espace réservé du contenu 2"/>
              <p:cNvSpPr txBox="1">
                <a:spLocks noRot="1" noChangeAspect="1" noMove="1" noResize="1" noEditPoints="1" noAdjustHandles="1" noChangeArrowheads="1" noChangeShapeType="1" noTextEdit="1"/>
              </p:cNvSpPr>
              <p:nvPr>
                <p:custDataLst>
                  <p:tags r:id="rId10"/>
                </p:custDataLst>
              </p:nvPr>
            </p:nvSpPr>
            <p:spPr>
              <a:xfrm>
                <a:off x="94484" y="4592718"/>
                <a:ext cx="2376263" cy="1116000"/>
              </a:xfrm>
              <a:prstGeom prst="rect">
                <a:avLst/>
              </a:prstGeom>
              <a:blipFill rotWithShape="1">
                <a:blip r:embed="rId1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86" name="Espace réservé du contenu 2"/>
              <p:cNvSpPr txBox="1">
                <a:spLocks/>
              </p:cNvSpPr>
              <p:nvPr>
                <p:custDataLst>
                  <p:tags r:id="rId11"/>
                </p:custDataLst>
              </p:nvPr>
            </p:nvSpPr>
            <p:spPr>
              <a:xfrm>
                <a:off x="2564258" y="339294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22</a:t>
                </a:r>
                <a:r>
                  <a:rPr lang="fr-FR" sz="1900" dirty="0" smtClean="0"/>
                  <a:t> =</a:t>
                </a:r>
                <a14:m>
                  <m:oMath xmlns:m="http://schemas.openxmlformats.org/officeDocument/2006/math">
                    <m:f>
                      <m:fPr>
                        <m:ctrlPr>
                          <a:rPr lang="fr-FR" sz="3093" smtClean="0">
                            <a:latin typeface="Cambria Math"/>
                          </a:rPr>
                        </m:ctrlPr>
                      </m:fPr>
                      <m:num>
                        <m:r>
                          <a:rPr lang="fr-FR" sz="3093" b="1" i="0" smtClean="0">
                            <a:latin typeface="Cambria Math"/>
                          </a:rPr>
                          <m:t>𝐄</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f>
                          <m:fPr>
                            <m:ctrlPr>
                              <a:rPr lang="fr-FR" sz="3093" b="1" smtClean="0">
                                <a:latin typeface="Cambria Math"/>
                              </a:rPr>
                            </m:ctrlPr>
                          </m:fPr>
                          <m:num>
                            <m:r>
                              <a:rPr lang="fr-FR" sz="3093" b="1" i="0" smtClean="0">
                                <a:latin typeface="Cambria Math"/>
                              </a:rPr>
                              <m:t>𝐑</m:t>
                            </m:r>
                            <m:r>
                              <a:rPr lang="fr-FR" sz="3093" b="1" i="0" baseline="-25000" smtClean="0">
                                <a:latin typeface="Cambria Math"/>
                              </a:rPr>
                              <m:t>𝟏</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p:sp>
            <p:nvSpPr>
              <p:cNvPr id="86" name="Espace réservé du contenu 2"/>
              <p:cNvSpPr txBox="1">
                <a:spLocks noRot="1" noChangeAspect="1" noMove="1" noResize="1" noEditPoints="1" noAdjustHandles="1" noChangeArrowheads="1" noChangeShapeType="1" noTextEdit="1"/>
              </p:cNvSpPr>
              <p:nvPr>
                <p:custDataLst>
                  <p:tags r:id="rId11"/>
                </p:custDataLst>
              </p:nvPr>
            </p:nvSpPr>
            <p:spPr>
              <a:xfrm>
                <a:off x="2564258" y="3392948"/>
                <a:ext cx="2376000" cy="1116000"/>
              </a:xfrm>
              <a:prstGeom prst="rect">
                <a:avLst/>
              </a:prstGeom>
              <a:blipFill rotWithShape="1">
                <a:blip r:embed="rId1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92" name="Espace réservé du contenu 2"/>
              <p:cNvSpPr txBox="1">
                <a:spLocks/>
              </p:cNvSpPr>
              <p:nvPr>
                <p:custDataLst>
                  <p:tags r:id="rId12"/>
                </p:custDataLst>
              </p:nvPr>
            </p:nvSpPr>
            <p:spPr>
              <a:xfrm>
                <a:off x="2564258" y="219317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12</a:t>
                </a:r>
                <a:r>
                  <a:rPr lang="fr-FR" sz="1900" dirty="0" smtClean="0"/>
                  <a:t> =</a:t>
                </a:r>
                <a:r>
                  <a:rPr lang="fr-FR" sz="2800" dirty="0"/>
                  <a:t> </a:t>
                </a:r>
                <a:r>
                  <a:rPr lang="fr-FR" sz="2000" dirty="0" smtClean="0"/>
                  <a:t>I</a:t>
                </a:r>
                <a:r>
                  <a:rPr lang="fr-FR" sz="2000" baseline="-25000" dirty="0" smtClean="0"/>
                  <a:t>22</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92" name="Espace réservé du contenu 2"/>
              <p:cNvSpPr txBox="1">
                <a:spLocks noRot="1" noChangeAspect="1" noMove="1" noResize="1" noEditPoints="1" noAdjustHandles="1" noChangeArrowheads="1" noChangeShapeType="1" noTextEdit="1"/>
              </p:cNvSpPr>
              <p:nvPr>
                <p:custDataLst>
                  <p:tags r:id="rId12"/>
                </p:custDataLst>
              </p:nvPr>
            </p:nvSpPr>
            <p:spPr>
              <a:xfrm>
                <a:off x="2564258" y="2193178"/>
                <a:ext cx="2376000" cy="1116000"/>
              </a:xfrm>
              <a:prstGeom prst="rect">
                <a:avLst/>
              </a:prstGeom>
              <a:blipFill rotWithShape="1">
                <a:blip r:embed="rId1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93" name="Espace réservé du contenu 2"/>
              <p:cNvSpPr txBox="1">
                <a:spLocks/>
              </p:cNvSpPr>
              <p:nvPr>
                <p:custDataLst>
                  <p:tags r:id="rId13"/>
                </p:custDataLst>
              </p:nvPr>
            </p:nvSpPr>
            <p:spPr>
              <a:xfrm>
                <a:off x="2564258" y="459271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32</a:t>
                </a:r>
                <a:r>
                  <a:rPr lang="fr-FR" sz="1900" dirty="0" smtClean="0"/>
                  <a:t> =</a:t>
                </a:r>
                <a:r>
                  <a:rPr lang="fr-FR" sz="2800" dirty="0"/>
                  <a:t> </a:t>
                </a:r>
                <a:r>
                  <a:rPr lang="fr-FR" sz="2000" dirty="0" smtClean="0"/>
                  <a:t>I</a:t>
                </a:r>
                <a:r>
                  <a:rPr lang="fr-FR" sz="2000" baseline="-25000" dirty="0" smtClean="0"/>
                  <a:t>22</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93" name="Espace réservé du contenu 2"/>
              <p:cNvSpPr txBox="1">
                <a:spLocks noRot="1" noChangeAspect="1" noMove="1" noResize="1" noEditPoints="1" noAdjustHandles="1" noChangeArrowheads="1" noChangeShapeType="1" noTextEdit="1"/>
              </p:cNvSpPr>
              <p:nvPr>
                <p:custDataLst>
                  <p:tags r:id="rId13"/>
                </p:custDataLst>
              </p:nvPr>
            </p:nvSpPr>
            <p:spPr>
              <a:xfrm>
                <a:off x="2564258" y="4592718"/>
                <a:ext cx="2376000" cy="1116000"/>
              </a:xfrm>
              <a:prstGeom prst="rect">
                <a:avLst/>
              </a:prstGeom>
              <a:blipFill rotWithShape="1">
                <a:blip r:embed="rId20"/>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713661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1500"/>
                                  </p:stCondLst>
                                  <p:iterate type="wd">
                                    <p:tmPct val="10000"/>
                                  </p:iterate>
                                  <p:childTnLst>
                                    <p:set>
                                      <p:cBhvr>
                                        <p:cTn id="10" dur="1" fill="hold">
                                          <p:stCondLst>
                                            <p:cond delay="0"/>
                                          </p:stCondLst>
                                        </p:cTn>
                                        <p:tgtEl>
                                          <p:spTgt spid="55"/>
                                        </p:tgtEl>
                                        <p:attrNameLst>
                                          <p:attrName>style.visibility</p:attrName>
                                        </p:attrNameLst>
                                      </p:cBhvr>
                                      <p:to>
                                        <p:strVal val="visible"/>
                                      </p:to>
                                    </p:set>
                                    <p:animEffect transition="in" filter="fade">
                                      <p:cBhvr>
                                        <p:cTn id="11" dur="500"/>
                                        <p:tgtEl>
                                          <p:spTgt spid="55"/>
                                        </p:tgtEl>
                                      </p:cBhvr>
                                    </p:animEffect>
                                  </p:childTnLst>
                                </p:cTn>
                              </p:par>
                            </p:childTnLst>
                          </p:cTn>
                        </p:par>
                        <p:par>
                          <p:cTn id="12" fill="hold">
                            <p:stCondLst>
                              <p:cond delay="260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73"/>
                                        </p:tgtEl>
                                        <p:attrNameLst>
                                          <p:attrName>style.visibility</p:attrName>
                                        </p:attrNameLst>
                                      </p:cBhvr>
                                      <p:to>
                                        <p:strVal val="visible"/>
                                      </p:to>
                                    </p:set>
                                    <p:animEffect transition="in" filter="fade">
                                      <p:cBhvr>
                                        <p:cTn id="15" dur="500"/>
                                        <p:tgtEl>
                                          <p:spTgt spid="73"/>
                                        </p:tgtEl>
                                      </p:cBhvr>
                                    </p:animEffect>
                                  </p:childTnLst>
                                </p:cTn>
                              </p:par>
                            </p:childTnLst>
                          </p:cTn>
                        </p:par>
                        <p:par>
                          <p:cTn id="16" fill="hold">
                            <p:stCondLst>
                              <p:cond delay="45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92"/>
                                        </p:tgtEl>
                                        <p:attrNameLst>
                                          <p:attrName>style.visibility</p:attrName>
                                        </p:attrNameLst>
                                      </p:cBhvr>
                                      <p:to>
                                        <p:strVal val="visible"/>
                                      </p:to>
                                    </p:set>
                                    <p:animEffect transition="in" filter="fade">
                                      <p:cBhvr>
                                        <p:cTn id="19" dur="500"/>
                                        <p:tgtEl>
                                          <p:spTgt spid="92"/>
                                        </p:tgtEl>
                                      </p:cBhvr>
                                    </p:animEffect>
                                  </p:childTnLst>
                                </p:cTn>
                              </p:par>
                            </p:childTnLst>
                          </p:cTn>
                        </p:par>
                        <p:par>
                          <p:cTn id="20" fill="hold">
                            <p:stCondLst>
                              <p:cond delay="625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82"/>
                                        </p:tgtEl>
                                        <p:attrNameLst>
                                          <p:attrName>style.visibility</p:attrName>
                                        </p:attrNameLst>
                                      </p:cBhvr>
                                      <p:to>
                                        <p:strVal val="visible"/>
                                      </p:to>
                                    </p:set>
                                    <p:animEffect transition="in" filter="fade">
                                      <p:cBhvr>
                                        <p:cTn id="23" dur="500"/>
                                        <p:tgtEl>
                                          <p:spTgt spid="82"/>
                                        </p:tgtEl>
                                      </p:cBhvr>
                                    </p:animEffect>
                                  </p:childTnLst>
                                </p:cTn>
                              </p:par>
                            </p:childTnLst>
                          </p:cTn>
                        </p:par>
                        <p:par>
                          <p:cTn id="24" fill="hold">
                            <p:stCondLst>
                              <p:cond delay="8000"/>
                            </p:stCondLst>
                            <p:childTnLst>
                              <p:par>
                                <p:cTn id="25" presetID="10" presetClass="entr" presetSubtype="0" fill="hold" grpId="0" nodeType="afterEffect">
                                  <p:stCondLst>
                                    <p:cond delay="750"/>
                                  </p:stCondLst>
                                  <p:iterate type="wd">
                                    <p:tmPct val="10000"/>
                                  </p:iterate>
                                  <p:childTnLst>
                                    <p:set>
                                      <p:cBhvr>
                                        <p:cTn id="26" dur="1" fill="hold">
                                          <p:stCondLst>
                                            <p:cond delay="0"/>
                                          </p:stCondLst>
                                        </p:cTn>
                                        <p:tgtEl>
                                          <p:spTgt spid="86"/>
                                        </p:tgtEl>
                                        <p:attrNameLst>
                                          <p:attrName>style.visibility</p:attrName>
                                        </p:attrNameLst>
                                      </p:cBhvr>
                                      <p:to>
                                        <p:strVal val="visible"/>
                                      </p:to>
                                    </p:set>
                                    <p:animEffect transition="in" filter="fade">
                                      <p:cBhvr>
                                        <p:cTn id="27" dur="500"/>
                                        <p:tgtEl>
                                          <p:spTgt spid="86"/>
                                        </p:tgtEl>
                                      </p:cBhvr>
                                    </p:animEffect>
                                  </p:childTnLst>
                                </p:cTn>
                              </p:par>
                            </p:childTnLst>
                          </p:cTn>
                        </p:par>
                        <p:par>
                          <p:cTn id="28" fill="hold">
                            <p:stCondLst>
                              <p:cond delay="9900"/>
                            </p:stCondLst>
                            <p:childTnLst>
                              <p:par>
                                <p:cTn id="29" presetID="10" presetClass="entr" presetSubtype="0" fill="hold" grpId="0" nodeType="afterEffect">
                                  <p:stCondLst>
                                    <p:cond delay="750"/>
                                  </p:stCondLst>
                                  <p:iterate type="wd">
                                    <p:tmPct val="10000"/>
                                  </p:iterate>
                                  <p:childTnLst>
                                    <p:set>
                                      <p:cBhvr>
                                        <p:cTn id="30" dur="1" fill="hold">
                                          <p:stCondLst>
                                            <p:cond delay="0"/>
                                          </p:stCondLst>
                                        </p:cTn>
                                        <p:tgtEl>
                                          <p:spTgt spid="84"/>
                                        </p:tgtEl>
                                        <p:attrNameLst>
                                          <p:attrName>style.visibility</p:attrName>
                                        </p:attrNameLst>
                                      </p:cBhvr>
                                      <p:to>
                                        <p:strVal val="visible"/>
                                      </p:to>
                                    </p:set>
                                    <p:animEffect transition="in" filter="fade">
                                      <p:cBhvr>
                                        <p:cTn id="31" dur="500"/>
                                        <p:tgtEl>
                                          <p:spTgt spid="84"/>
                                        </p:tgtEl>
                                      </p:cBhvr>
                                    </p:animEffect>
                                  </p:childTnLst>
                                </p:cTn>
                              </p:par>
                            </p:childTnLst>
                          </p:cTn>
                        </p:par>
                        <p:par>
                          <p:cTn id="32" fill="hold">
                            <p:stCondLst>
                              <p:cond delay="11650"/>
                            </p:stCondLst>
                            <p:childTnLst>
                              <p:par>
                                <p:cTn id="33" presetID="10" presetClass="entr" presetSubtype="0" fill="hold" grpId="0" nodeType="afterEffect">
                                  <p:stCondLst>
                                    <p:cond delay="750"/>
                                  </p:stCondLst>
                                  <p:iterate type="wd">
                                    <p:tmPct val="10000"/>
                                  </p:iterate>
                                  <p:childTnLst>
                                    <p:set>
                                      <p:cBhvr>
                                        <p:cTn id="34" dur="1" fill="hold">
                                          <p:stCondLst>
                                            <p:cond delay="0"/>
                                          </p:stCondLst>
                                        </p:cTn>
                                        <p:tgtEl>
                                          <p:spTgt spid="93"/>
                                        </p:tgtEl>
                                        <p:attrNameLst>
                                          <p:attrName>style.visibility</p:attrName>
                                        </p:attrNameLst>
                                      </p:cBhvr>
                                      <p:to>
                                        <p:strVal val="visible"/>
                                      </p:to>
                                    </p:set>
                                    <p:animEffect transition="in" filter="fade">
                                      <p:cBhvr>
                                        <p:cTn id="35" dur="500"/>
                                        <p:tgtEl>
                                          <p:spTgt spid="9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iterate type="wd">
                                    <p:tmPct val="10000"/>
                                  </p:iterate>
                                  <p:childTnLst>
                                    <p:set>
                                      <p:cBhvr>
                                        <p:cTn id="39" dur="1" fill="hold">
                                          <p:stCondLst>
                                            <p:cond delay="0"/>
                                          </p:stCondLst>
                                        </p:cTn>
                                        <p:tgtEl>
                                          <p:spTgt spid="91"/>
                                        </p:tgtEl>
                                        <p:attrNameLst>
                                          <p:attrName>style.visibility</p:attrName>
                                        </p:attrNameLst>
                                      </p:cBhvr>
                                      <p:to>
                                        <p:strVal val="visible"/>
                                      </p:to>
                                    </p:set>
                                    <p:animEffect transition="in" filter="fade">
                                      <p:cBhvr>
                                        <p:cTn id="40" dur="500"/>
                                        <p:tgtEl>
                                          <p:spTgt spid="91"/>
                                        </p:tgtEl>
                                      </p:cBhvr>
                                    </p:animEffect>
                                  </p:childTnLst>
                                </p:cTn>
                              </p:par>
                              <p:par>
                                <p:cTn id="41" presetID="10" presetClass="entr" presetSubtype="0" fill="hold" grpId="0" nodeType="withEffect">
                                  <p:stCondLst>
                                    <p:cond delay="1500"/>
                                  </p:stCondLst>
                                  <p:iterate type="wd">
                                    <p:tmPct val="10000"/>
                                  </p:iterate>
                                  <p:childTnLst>
                                    <p:set>
                                      <p:cBhvr>
                                        <p:cTn id="42" dur="1" fill="hold">
                                          <p:stCondLst>
                                            <p:cond delay="0"/>
                                          </p:stCondLst>
                                        </p:cTn>
                                        <p:tgtEl>
                                          <p:spTgt spid="63"/>
                                        </p:tgtEl>
                                        <p:attrNameLst>
                                          <p:attrName>style.visibility</p:attrName>
                                        </p:attrNameLst>
                                      </p:cBhvr>
                                      <p:to>
                                        <p:strVal val="visible"/>
                                      </p:to>
                                    </p:set>
                                    <p:animEffect transition="in" filter="fade">
                                      <p:cBhvr>
                                        <p:cTn id="43"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91" grpId="0"/>
      <p:bldP spid="55" grpId="0"/>
      <p:bldP spid="73" grpId="0" animBg="1"/>
      <p:bldP spid="82" grpId="0" animBg="1"/>
      <p:bldP spid="84" grpId="0" animBg="1"/>
      <p:bldP spid="86" grpId="0" animBg="1"/>
      <p:bldP spid="92" grpId="0" animBg="1"/>
      <p:bldP spid="9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35496" y="1052736"/>
            <a:ext cx="9128433" cy="1008112"/>
          </a:xfrm>
        </p:spPr>
        <p:txBody>
          <a:bodyPr>
            <a:noAutofit/>
          </a:bodyPr>
          <a:lstStyle/>
          <a:p>
            <a:pPr marL="0" indent="0" algn="ctr">
              <a:buNone/>
            </a:pPr>
            <a:r>
              <a:rPr lang="fr-FR" sz="1900" dirty="0" smtClean="0"/>
              <a:t>Application numérique</a:t>
            </a:r>
            <a:r>
              <a:rPr lang="fr-FR" sz="1900" dirty="0" smtClean="0"/>
              <a:t>. </a:t>
            </a:r>
          </a:p>
          <a:p>
            <a:pPr marL="0" indent="0" algn="ctr">
              <a:buNone/>
            </a:pPr>
            <a:r>
              <a:rPr lang="fr-FR" sz="1900" dirty="0" smtClean="0"/>
              <a:t>R</a:t>
            </a:r>
            <a:r>
              <a:rPr lang="fr-FR" sz="1900" baseline="-25000" dirty="0" smtClean="0"/>
              <a:t>1 </a:t>
            </a:r>
            <a:r>
              <a:rPr lang="fr-FR" sz="1900" dirty="0" smtClean="0"/>
              <a:t>=10</a:t>
            </a:r>
            <a:r>
              <a:rPr lang="fr-FR" sz="1900" dirty="0" smtClean="0">
                <a:sym typeface="Symbol"/>
              </a:rPr>
              <a:t> ;</a:t>
            </a:r>
            <a:r>
              <a:rPr lang="fr-FR" sz="1900" dirty="0" smtClean="0"/>
              <a:t> R</a:t>
            </a:r>
            <a:r>
              <a:rPr lang="fr-FR" sz="1900" baseline="-25000" dirty="0" smtClean="0"/>
              <a:t>2</a:t>
            </a:r>
            <a:r>
              <a:rPr lang="fr-FR" sz="1900" dirty="0"/>
              <a:t> </a:t>
            </a:r>
            <a:r>
              <a:rPr lang="fr-FR" sz="1900" dirty="0" smtClean="0"/>
              <a:t>=5</a:t>
            </a:r>
            <a:r>
              <a:rPr lang="fr-FR" sz="1900" dirty="0" smtClean="0">
                <a:sym typeface="Symbol"/>
              </a:rPr>
              <a:t> </a:t>
            </a:r>
            <a:r>
              <a:rPr lang="fr-FR" sz="1900" dirty="0" smtClean="0"/>
              <a:t>; R</a:t>
            </a:r>
            <a:r>
              <a:rPr lang="fr-FR" sz="1900" baseline="-25000" dirty="0" smtClean="0"/>
              <a:t>3</a:t>
            </a:r>
            <a:r>
              <a:rPr lang="fr-FR" sz="1900" dirty="0"/>
              <a:t> </a:t>
            </a:r>
            <a:r>
              <a:rPr lang="fr-FR" sz="1900" dirty="0" smtClean="0"/>
              <a:t>=3</a:t>
            </a:r>
            <a:r>
              <a:rPr lang="fr-FR" sz="1900" dirty="0" smtClean="0">
                <a:sym typeface="Symbol"/>
              </a:rPr>
              <a:t> </a:t>
            </a:r>
            <a:r>
              <a:rPr lang="fr-FR" sz="1900" dirty="0" smtClean="0"/>
              <a:t>; E</a:t>
            </a:r>
            <a:r>
              <a:rPr lang="fr-FR" sz="1900" baseline="-25000" dirty="0" smtClean="0"/>
              <a:t>1</a:t>
            </a:r>
            <a:r>
              <a:rPr lang="fr-FR" sz="1900" dirty="0"/>
              <a:t> </a:t>
            </a:r>
            <a:r>
              <a:rPr lang="fr-FR" sz="1900" dirty="0" smtClean="0"/>
              <a:t>=2V ; E</a:t>
            </a:r>
            <a:r>
              <a:rPr lang="fr-FR" sz="1900" baseline="-25000" dirty="0" smtClean="0"/>
              <a:t>2</a:t>
            </a:r>
            <a:r>
              <a:rPr lang="fr-FR" sz="1900" dirty="0"/>
              <a:t> </a:t>
            </a:r>
            <a:r>
              <a:rPr lang="fr-FR" sz="1900" dirty="0" smtClean="0"/>
              <a:t>=6V </a:t>
            </a:r>
            <a:r>
              <a:rPr lang="fr-FR" sz="1900" dirty="0"/>
              <a:t>; </a:t>
            </a:r>
            <a:r>
              <a:rPr lang="fr-FR" sz="1900" dirty="0" smtClean="0"/>
              <a:t>E</a:t>
            </a:r>
            <a:r>
              <a:rPr lang="fr-FR" sz="1900" baseline="-25000" dirty="0" smtClean="0"/>
              <a:t>3</a:t>
            </a:r>
            <a:r>
              <a:rPr lang="fr-FR" sz="1900" dirty="0" smtClean="0"/>
              <a:t> =4V .</a:t>
            </a:r>
            <a:br>
              <a:rPr lang="fr-FR" sz="1900" dirty="0" smtClean="0"/>
            </a:br>
            <a:r>
              <a:rPr lang="fr-FR" sz="1900" dirty="0" smtClean="0"/>
              <a:t> </a:t>
            </a:r>
            <a:r>
              <a:rPr lang="fr-FR" sz="1900" dirty="0"/>
              <a:t>On cherche à définir la tension </a:t>
            </a:r>
            <a:r>
              <a:rPr lang="fr-FR" sz="1900" dirty="0" smtClean="0"/>
              <a:t>U</a:t>
            </a:r>
            <a:r>
              <a:rPr lang="fr-FR" sz="1900" baseline="-25000" dirty="0" smtClean="0"/>
              <a:t>3</a:t>
            </a:r>
            <a:r>
              <a:rPr lang="fr-FR" sz="1900" dirty="0" smtClean="0"/>
              <a:t>; </a:t>
            </a:r>
            <a:r>
              <a:rPr lang="fr-FR" sz="1900" dirty="0"/>
              <a:t>U</a:t>
            </a:r>
            <a:r>
              <a:rPr lang="fr-FR" sz="1900" baseline="-25000" dirty="0"/>
              <a:t>2</a:t>
            </a:r>
            <a:r>
              <a:rPr lang="fr-FR" sz="1900" dirty="0"/>
              <a:t> </a:t>
            </a:r>
            <a:r>
              <a:rPr lang="fr-FR" sz="1900" dirty="0" smtClean="0"/>
              <a:t>; U</a:t>
            </a:r>
            <a:r>
              <a:rPr lang="fr-FR" sz="1900" baseline="-25000" dirty="0" smtClean="0"/>
              <a:t>1 </a:t>
            </a:r>
            <a:r>
              <a:rPr lang="fr-FR" sz="1900" dirty="0" smtClean="0"/>
              <a:t>; et U</a:t>
            </a:r>
            <a:r>
              <a:rPr lang="fr-FR" sz="1900" baseline="-25000" dirty="0" smtClean="0"/>
              <a:t>AB</a:t>
            </a:r>
            <a:r>
              <a:rPr lang="fr-FR" sz="1900" dirty="0" smtClean="0"/>
              <a:t>. </a:t>
            </a:r>
            <a:endParaRPr lang="fr-FR" sz="1900" dirty="0"/>
          </a:p>
        </p:txBody>
      </p:sp>
      <p:sp>
        <p:nvSpPr>
          <p:cNvPr id="73" name="Rectangle 72"/>
          <p:cNvSpPr/>
          <p:nvPr>
            <p:custDataLst>
              <p:tags r:id="rId3"/>
            </p:custDataLst>
          </p:nvPr>
        </p:nvSpPr>
        <p:spPr>
          <a:xfrm rot="5400000" flipV="1">
            <a:off x="457265" y="2842430"/>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2" name="Connecteur droit 81"/>
          <p:cNvCxnSpPr/>
          <p:nvPr>
            <p:custDataLst>
              <p:tags r:id="rId4"/>
            </p:custDataLst>
          </p:nvPr>
        </p:nvCxnSpPr>
        <p:spPr>
          <a:xfrm rot="5400000" flipV="1">
            <a:off x="493975" y="3601184"/>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 name="Groupe 8"/>
          <p:cNvGrpSpPr/>
          <p:nvPr>
            <p:custDataLst>
              <p:tags r:id="rId5"/>
            </p:custDataLst>
          </p:nvPr>
        </p:nvGrpSpPr>
        <p:grpSpPr>
          <a:xfrm>
            <a:off x="2185378" y="3993802"/>
            <a:ext cx="597234" cy="597234"/>
            <a:chOff x="6400473" y="5085184"/>
            <a:chExt cx="597234" cy="597234"/>
          </a:xfrm>
        </p:grpSpPr>
        <p:sp>
          <p:nvSpPr>
            <p:cNvPr id="5" name="Ellipse 4"/>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avec flèche 6"/>
            <p:cNvCxnSpPr>
              <a:stCxn id="5" idx="4"/>
              <a:endCxn id="5"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Groupe 7"/>
          <p:cNvGrpSpPr/>
          <p:nvPr>
            <p:custDataLst>
              <p:tags r:id="rId6"/>
            </p:custDataLst>
          </p:nvPr>
        </p:nvGrpSpPr>
        <p:grpSpPr>
          <a:xfrm>
            <a:off x="1455499" y="3993802"/>
            <a:ext cx="597234" cy="597234"/>
            <a:chOff x="6552873" y="5237584"/>
            <a:chExt cx="597234" cy="597234"/>
          </a:xfrm>
        </p:grpSpPr>
        <p:sp>
          <p:nvSpPr>
            <p:cNvPr id="19" name="Ellipse 18"/>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0" name="Connecteur droit avec flèche 19"/>
            <p:cNvCxnSpPr>
              <a:stCxn id="19" idx="4"/>
              <a:endCxn id="19"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3" name="Groupe 22"/>
          <p:cNvGrpSpPr/>
          <p:nvPr>
            <p:custDataLst>
              <p:tags r:id="rId7"/>
            </p:custDataLst>
          </p:nvPr>
        </p:nvGrpSpPr>
        <p:grpSpPr>
          <a:xfrm>
            <a:off x="672320" y="3993802"/>
            <a:ext cx="597234" cy="597234"/>
            <a:chOff x="6400473" y="5085184"/>
            <a:chExt cx="597234" cy="597234"/>
          </a:xfrm>
        </p:grpSpPr>
        <p:sp>
          <p:nvSpPr>
            <p:cNvPr id="24" name="Ellipse 2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avec flèche 24"/>
            <p:cNvCxnSpPr>
              <a:stCxn id="24" idx="4"/>
              <a:endCxn id="2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11" name="Rectangle 10"/>
          <p:cNvSpPr/>
          <p:nvPr>
            <p:custDataLst>
              <p:tags r:id="rId8"/>
            </p:custDataLst>
          </p:nvPr>
        </p:nvSpPr>
        <p:spPr>
          <a:xfrm>
            <a:off x="792881" y="2751825"/>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0" name="Rectangle 29"/>
          <p:cNvSpPr/>
          <p:nvPr>
            <p:custDataLst>
              <p:tags r:id="rId9"/>
            </p:custDataLst>
          </p:nvPr>
        </p:nvSpPr>
        <p:spPr>
          <a:xfrm>
            <a:off x="1576060" y="2751825"/>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custDataLst>
              <p:tags r:id="rId10"/>
            </p:custDataLst>
          </p:nvPr>
        </p:nvSpPr>
        <p:spPr>
          <a:xfrm>
            <a:off x="2305939" y="2751825"/>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custDataLst>
              <p:tags r:id="rId11"/>
            </p:custDataLst>
          </p:nvPr>
        </p:nvSpPr>
        <p:spPr>
          <a:xfrm>
            <a:off x="356907" y="360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Rectangle 32"/>
          <p:cNvSpPr/>
          <p:nvPr>
            <p:custDataLst>
              <p:tags r:id="rId12"/>
            </p:custDataLst>
          </p:nvPr>
        </p:nvSpPr>
        <p:spPr>
          <a:xfrm>
            <a:off x="1156889" y="360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Rectangle 33"/>
          <p:cNvSpPr/>
          <p:nvPr>
            <p:custDataLst>
              <p:tags r:id="rId13"/>
            </p:custDataLst>
          </p:nvPr>
        </p:nvSpPr>
        <p:spPr>
          <a:xfrm>
            <a:off x="1903115" y="360995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0" name="Connecteur droit avec flèche 39"/>
          <p:cNvCxnSpPr/>
          <p:nvPr>
            <p:custDataLst>
              <p:tags r:id="rId14"/>
            </p:custDataLst>
          </p:nvPr>
        </p:nvCxnSpPr>
        <p:spPr>
          <a:xfrm flipH="1" flipV="1">
            <a:off x="971600" y="355695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custDataLst>
              <p:tags r:id="rId15"/>
            </p:custDataLst>
          </p:nvPr>
        </p:nvCxnSpPr>
        <p:spPr>
          <a:xfrm flipH="1" flipV="1">
            <a:off x="1743700" y="355695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p:nvPr>
            <p:custDataLst>
              <p:tags r:id="rId16"/>
            </p:custDataLst>
          </p:nvPr>
        </p:nvCxnSpPr>
        <p:spPr>
          <a:xfrm flipH="1" flipV="1">
            <a:off x="2487694" y="3436032"/>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custDataLst>
              <p:tags r:id="rId17"/>
            </p:custDataLst>
          </p:nvPr>
        </p:nvCxnSpPr>
        <p:spPr>
          <a:xfrm>
            <a:off x="674928" y="254848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8"/>
            </p:custDataLst>
          </p:nvPr>
        </p:nvCxnSpPr>
        <p:spPr>
          <a:xfrm>
            <a:off x="2195736" y="254848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19"/>
            </p:custDataLst>
          </p:nvPr>
        </p:nvCxnSpPr>
        <p:spPr>
          <a:xfrm flipV="1">
            <a:off x="2915816" y="2446220"/>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7" name="Rectangle 56"/>
          <p:cNvSpPr/>
          <p:nvPr>
            <p:custDataLst>
              <p:tags r:id="rId20"/>
            </p:custDataLst>
          </p:nvPr>
        </p:nvSpPr>
        <p:spPr>
          <a:xfrm>
            <a:off x="467544" y="328498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58" name="Rectangle 57"/>
          <p:cNvSpPr/>
          <p:nvPr>
            <p:custDataLst>
              <p:tags r:id="rId21"/>
            </p:custDataLst>
          </p:nvPr>
        </p:nvSpPr>
        <p:spPr>
          <a:xfrm>
            <a:off x="1221666" y="328498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62" name="Rectangle 61"/>
          <p:cNvSpPr/>
          <p:nvPr>
            <p:custDataLst>
              <p:tags r:id="rId22"/>
            </p:custDataLst>
          </p:nvPr>
        </p:nvSpPr>
        <p:spPr>
          <a:xfrm>
            <a:off x="2051720" y="332787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64" name="Rectangle 63"/>
          <p:cNvSpPr/>
          <p:nvPr>
            <p:custDataLst>
              <p:tags r:id="rId23"/>
            </p:custDataLst>
          </p:nvPr>
        </p:nvSpPr>
        <p:spPr>
          <a:xfrm>
            <a:off x="179512" y="22048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5" name="Rectangle 64"/>
          <p:cNvSpPr/>
          <p:nvPr>
            <p:custDataLst>
              <p:tags r:id="rId24"/>
            </p:custDataLst>
          </p:nvPr>
        </p:nvSpPr>
        <p:spPr>
          <a:xfrm>
            <a:off x="1691680" y="22048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6" name="Rectangle 65"/>
          <p:cNvSpPr/>
          <p:nvPr>
            <p:custDataLst>
              <p:tags r:id="rId25"/>
            </p:custDataLst>
          </p:nvPr>
        </p:nvSpPr>
        <p:spPr>
          <a:xfrm>
            <a:off x="2915816" y="252131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AB</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cxnSp>
        <p:nvCxnSpPr>
          <p:cNvPr id="67" name="Connecteur droit avec flèche 66"/>
          <p:cNvCxnSpPr/>
          <p:nvPr>
            <p:custDataLst>
              <p:tags r:id="rId26"/>
            </p:custDataLst>
          </p:nvPr>
        </p:nvCxnSpPr>
        <p:spPr>
          <a:xfrm>
            <a:off x="1465206" y="2548486"/>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8" name="Rectangle 67"/>
          <p:cNvSpPr/>
          <p:nvPr>
            <p:custDataLst>
              <p:tags r:id="rId27"/>
            </p:custDataLst>
          </p:nvPr>
        </p:nvSpPr>
        <p:spPr>
          <a:xfrm>
            <a:off x="969790" y="220486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9" name="Espace réservé du contenu 2"/>
          <p:cNvSpPr txBox="1">
            <a:spLocks/>
          </p:cNvSpPr>
          <p:nvPr>
            <p:custDataLst>
              <p:tags r:id="rId28"/>
            </p:custDataLst>
          </p:nvPr>
        </p:nvSpPr>
        <p:spPr>
          <a:xfrm>
            <a:off x="3491880" y="2410260"/>
            <a:ext cx="5271527" cy="76675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Le générateur E</a:t>
            </a:r>
            <a:r>
              <a:rPr lang="fr-FR" sz="1900" baseline="-25000" dirty="0" smtClean="0"/>
              <a:t>1</a:t>
            </a:r>
            <a:r>
              <a:rPr lang="fr-FR" sz="1900" dirty="0" smtClean="0"/>
              <a:t> donnera les courants de branche I</a:t>
            </a:r>
            <a:r>
              <a:rPr lang="fr-FR" sz="1900" baseline="-25000" dirty="0" smtClean="0"/>
              <a:t>11</a:t>
            </a:r>
            <a:r>
              <a:rPr lang="fr-FR" sz="1900" dirty="0" smtClean="0"/>
              <a:t>; I</a:t>
            </a:r>
            <a:r>
              <a:rPr lang="fr-FR" sz="1900" baseline="-25000" dirty="0" smtClean="0"/>
              <a:t>21</a:t>
            </a:r>
            <a:r>
              <a:rPr lang="fr-FR" sz="1900" dirty="0" smtClean="0"/>
              <a:t>; I</a:t>
            </a:r>
            <a:r>
              <a:rPr lang="fr-FR" sz="1900" baseline="-25000" dirty="0" smtClean="0"/>
              <a:t>31</a:t>
            </a:r>
            <a:r>
              <a:rPr lang="fr-FR" sz="1900" dirty="0" smtClean="0"/>
              <a:t> </a:t>
            </a:r>
            <a:endParaRPr lang="fr-FR" sz="1900" dirty="0"/>
          </a:p>
        </p:txBody>
      </p:sp>
      <p:sp>
        <p:nvSpPr>
          <p:cNvPr id="71" name="Espace réservé du contenu 2"/>
          <p:cNvSpPr txBox="1">
            <a:spLocks/>
          </p:cNvSpPr>
          <p:nvPr>
            <p:custDataLst>
              <p:tags r:id="rId29"/>
            </p:custDataLst>
          </p:nvPr>
        </p:nvSpPr>
        <p:spPr>
          <a:xfrm>
            <a:off x="3491880" y="3325904"/>
            <a:ext cx="5271527" cy="76675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 générateur E</a:t>
            </a:r>
            <a:r>
              <a:rPr lang="fr-FR" sz="1900" baseline="-25000" dirty="0" smtClean="0"/>
              <a:t>2</a:t>
            </a:r>
            <a:r>
              <a:rPr lang="fr-FR" sz="1900" dirty="0" smtClean="0"/>
              <a:t> donnera les courants de branche I</a:t>
            </a:r>
            <a:r>
              <a:rPr lang="fr-FR" sz="1900" baseline="-25000" dirty="0" smtClean="0"/>
              <a:t>12</a:t>
            </a:r>
            <a:r>
              <a:rPr lang="fr-FR" sz="1900" dirty="0" smtClean="0"/>
              <a:t>; I</a:t>
            </a:r>
            <a:r>
              <a:rPr lang="fr-FR" sz="1900" baseline="-25000" dirty="0" smtClean="0"/>
              <a:t>22</a:t>
            </a:r>
            <a:r>
              <a:rPr lang="fr-FR" sz="1900" dirty="0" smtClean="0"/>
              <a:t>; I</a:t>
            </a:r>
            <a:r>
              <a:rPr lang="fr-FR" sz="1900" baseline="-25000" dirty="0" smtClean="0"/>
              <a:t>32</a:t>
            </a:r>
            <a:endParaRPr lang="fr-FR" sz="1900" dirty="0" smtClean="0"/>
          </a:p>
          <a:p>
            <a:pPr marL="0" indent="0" algn="ctr">
              <a:buFont typeface="Arial" panose="020B0604020202020204" pitchFamily="34" charset="0"/>
              <a:buNone/>
            </a:pPr>
            <a:r>
              <a:rPr lang="fr-FR" sz="1900" dirty="0" smtClean="0"/>
              <a:t> </a:t>
            </a:r>
            <a:endParaRPr lang="fr-FR" sz="1900" dirty="0"/>
          </a:p>
        </p:txBody>
      </p:sp>
      <p:sp>
        <p:nvSpPr>
          <p:cNvPr id="72" name="Espace réservé du contenu 2"/>
          <p:cNvSpPr txBox="1">
            <a:spLocks/>
          </p:cNvSpPr>
          <p:nvPr>
            <p:custDataLst>
              <p:tags r:id="rId30"/>
            </p:custDataLst>
          </p:nvPr>
        </p:nvSpPr>
        <p:spPr>
          <a:xfrm>
            <a:off x="3491880" y="4241548"/>
            <a:ext cx="5271527" cy="76675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 générateur E</a:t>
            </a:r>
            <a:r>
              <a:rPr lang="fr-FR" sz="1900" baseline="-25000" dirty="0" smtClean="0"/>
              <a:t>3</a:t>
            </a:r>
            <a:r>
              <a:rPr lang="fr-FR" sz="1900" dirty="0" smtClean="0"/>
              <a:t> donnera les courants de branche I</a:t>
            </a:r>
            <a:r>
              <a:rPr lang="fr-FR" sz="1900" baseline="-25000" dirty="0" smtClean="0"/>
              <a:t>13</a:t>
            </a:r>
            <a:r>
              <a:rPr lang="fr-FR" sz="1900" dirty="0" smtClean="0"/>
              <a:t>; I</a:t>
            </a:r>
            <a:r>
              <a:rPr lang="fr-FR" sz="1900" baseline="-25000" dirty="0" smtClean="0"/>
              <a:t>23</a:t>
            </a:r>
            <a:r>
              <a:rPr lang="fr-FR" sz="1900" dirty="0" smtClean="0"/>
              <a:t>; I</a:t>
            </a:r>
            <a:r>
              <a:rPr lang="fr-FR" sz="1900" baseline="-25000" dirty="0" smtClean="0"/>
              <a:t>33</a:t>
            </a:r>
            <a:endParaRPr lang="fr-FR" sz="1900" dirty="0" smtClean="0"/>
          </a:p>
          <a:p>
            <a:pPr marL="0" indent="0" algn="ctr">
              <a:buFont typeface="Arial" panose="020B0604020202020204" pitchFamily="34" charset="0"/>
              <a:buNone/>
            </a:pPr>
            <a:r>
              <a:rPr lang="fr-FR" sz="1900" dirty="0" smtClean="0"/>
              <a:t> </a:t>
            </a:r>
            <a:endParaRPr lang="fr-FR" sz="1900" dirty="0"/>
          </a:p>
        </p:txBody>
      </p:sp>
      <p:sp>
        <p:nvSpPr>
          <p:cNvPr id="74" name="Espace réservé du contenu 2"/>
          <p:cNvSpPr txBox="1">
            <a:spLocks/>
          </p:cNvSpPr>
          <p:nvPr>
            <p:custDataLst>
              <p:tags r:id="rId31"/>
            </p:custDataLst>
          </p:nvPr>
        </p:nvSpPr>
        <p:spPr>
          <a:xfrm>
            <a:off x="3491880" y="5157192"/>
            <a:ext cx="5271527"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Les courants autres que: I</a:t>
            </a:r>
            <a:r>
              <a:rPr lang="fr-FR" sz="1900" baseline="-25000" dirty="0" smtClean="0"/>
              <a:t>11</a:t>
            </a:r>
            <a:r>
              <a:rPr lang="fr-FR" sz="1900" dirty="0" smtClean="0"/>
              <a:t>; I</a:t>
            </a:r>
            <a:r>
              <a:rPr lang="fr-FR" sz="1900" baseline="-25000" dirty="0" smtClean="0"/>
              <a:t>22</a:t>
            </a:r>
            <a:r>
              <a:rPr lang="fr-FR" sz="1900" dirty="0" smtClean="0"/>
              <a:t>; I</a:t>
            </a:r>
            <a:r>
              <a:rPr lang="fr-FR" sz="1900" baseline="-25000" dirty="0" smtClean="0"/>
              <a:t>33</a:t>
            </a:r>
            <a:endParaRPr lang="fr-FR" sz="1900" dirty="0" smtClean="0"/>
          </a:p>
          <a:p>
            <a:pPr marL="0" indent="0" algn="ctr">
              <a:buNone/>
            </a:pPr>
            <a:r>
              <a:rPr lang="fr-FR" sz="1900" dirty="0" smtClean="0"/>
              <a:t> seront négatifs dans les calculs des courants I</a:t>
            </a:r>
            <a:r>
              <a:rPr lang="fr-FR" sz="1900" baseline="-25000" dirty="0"/>
              <a:t>1</a:t>
            </a:r>
            <a:r>
              <a:rPr lang="fr-FR" sz="1900" dirty="0" smtClean="0"/>
              <a:t>; I</a:t>
            </a:r>
            <a:r>
              <a:rPr lang="fr-FR" sz="1900" baseline="-25000" dirty="0" smtClean="0"/>
              <a:t>2</a:t>
            </a:r>
            <a:r>
              <a:rPr lang="fr-FR" sz="1900" dirty="0" smtClean="0"/>
              <a:t>; I</a:t>
            </a:r>
            <a:r>
              <a:rPr lang="fr-FR" sz="1900" baseline="-25000" dirty="0" smtClean="0"/>
              <a:t>3</a:t>
            </a:r>
            <a:endParaRPr lang="fr-FR" sz="1900" dirty="0"/>
          </a:p>
          <a:p>
            <a:pPr marL="0" indent="0" algn="ctr">
              <a:buFont typeface="Arial" panose="020B0604020202020204" pitchFamily="34" charset="0"/>
              <a:buNone/>
            </a:pPr>
            <a:endParaRPr lang="fr-FR" sz="1900" dirty="0"/>
          </a:p>
        </p:txBody>
      </p:sp>
    </p:spTree>
    <p:extLst>
      <p:ext uri="{BB962C8B-B14F-4D97-AF65-F5344CB8AC3E}">
        <p14:creationId xmlns:p14="http://schemas.microsoft.com/office/powerpoint/2010/main" val="422762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childTnLst>
                          </p:cTn>
                        </p:par>
                        <p:par>
                          <p:cTn id="37" fill="hold">
                            <p:stCondLst>
                              <p:cond delay="3000"/>
                            </p:stCondLst>
                            <p:childTnLst>
                              <p:par>
                                <p:cTn id="38" presetID="10" presetClass="entr" presetSubtype="0" fill="hold"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par>
                          <p:cTn id="41" fill="hold">
                            <p:stCondLst>
                              <p:cond delay="3500"/>
                            </p:stCondLst>
                            <p:childTnLst>
                              <p:par>
                                <p:cTn id="42" presetID="10" presetClass="entr" presetSubtype="0" fill="hold" grpId="0" nodeType="after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childTnLst>
                          </p:cTn>
                        </p:par>
                        <p:par>
                          <p:cTn id="45" fill="hold">
                            <p:stCondLst>
                              <p:cond delay="4000"/>
                            </p:stCondLst>
                            <p:childTnLst>
                              <p:par>
                                <p:cTn id="46" presetID="10" presetClass="entr" presetSubtype="0" fill="hold" grpId="0" nodeType="after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cTn>
                              </p:par>
                            </p:childTnLst>
                          </p:cTn>
                        </p:par>
                        <p:par>
                          <p:cTn id="49" fill="hold">
                            <p:stCondLst>
                              <p:cond delay="4500"/>
                            </p:stCondLst>
                            <p:childTnLst>
                              <p:par>
                                <p:cTn id="50" presetID="21" presetClass="entr" presetSubtype="1" fill="hold" grpId="0" nodeType="afterEffect">
                                  <p:stCondLst>
                                    <p:cond delay="0"/>
                                  </p:stCondLst>
                                  <p:childTnLst>
                                    <p:set>
                                      <p:cBhvr>
                                        <p:cTn id="51" dur="1" fill="hold">
                                          <p:stCondLst>
                                            <p:cond delay="0"/>
                                          </p:stCondLst>
                                        </p:cTn>
                                        <p:tgtEl>
                                          <p:spTgt spid="73"/>
                                        </p:tgtEl>
                                        <p:attrNameLst>
                                          <p:attrName>style.visibility</p:attrName>
                                        </p:attrNameLst>
                                      </p:cBhvr>
                                      <p:to>
                                        <p:strVal val="visible"/>
                                      </p:to>
                                    </p:set>
                                    <p:animEffect transition="in" filter="wheel(1)">
                                      <p:cBhvr>
                                        <p:cTn id="52" dur="2000"/>
                                        <p:tgtEl>
                                          <p:spTgt spid="73"/>
                                        </p:tgtEl>
                                      </p:cBhvr>
                                    </p:animEffect>
                                  </p:childTnLst>
                                </p:cTn>
                              </p:par>
                            </p:childTnLst>
                          </p:cTn>
                        </p:par>
                        <p:par>
                          <p:cTn id="53" fill="hold">
                            <p:stCondLst>
                              <p:cond delay="6500"/>
                            </p:stCondLst>
                            <p:childTnLst>
                              <p:par>
                                <p:cTn id="54" presetID="22" presetClass="entr" presetSubtype="1" fill="hold" nodeType="afterEffect">
                                  <p:stCondLst>
                                    <p:cond delay="0"/>
                                  </p:stCondLst>
                                  <p:childTnLst>
                                    <p:set>
                                      <p:cBhvr>
                                        <p:cTn id="55" dur="1" fill="hold">
                                          <p:stCondLst>
                                            <p:cond delay="0"/>
                                          </p:stCondLst>
                                        </p:cTn>
                                        <p:tgtEl>
                                          <p:spTgt spid="82"/>
                                        </p:tgtEl>
                                        <p:attrNameLst>
                                          <p:attrName>style.visibility</p:attrName>
                                        </p:attrNameLst>
                                      </p:cBhvr>
                                      <p:to>
                                        <p:strVal val="visible"/>
                                      </p:to>
                                    </p:set>
                                    <p:animEffect transition="in" filter="wipe(up)">
                                      <p:cBhvr>
                                        <p:cTn id="56" dur="500"/>
                                        <p:tgtEl>
                                          <p:spTgt spid="8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57"/>
                                        </p:tgtEl>
                                        <p:attrNameLst>
                                          <p:attrName>style.visibility</p:attrName>
                                        </p:attrNameLst>
                                      </p:cBhvr>
                                      <p:to>
                                        <p:strVal val="visible"/>
                                      </p:to>
                                    </p:set>
                                    <p:animEffect transition="in" filter="fade">
                                      <p:cBhvr>
                                        <p:cTn id="61" dur="500"/>
                                        <p:tgtEl>
                                          <p:spTgt spid="57"/>
                                        </p:tgtEl>
                                      </p:cBhvr>
                                    </p:animEffect>
                                  </p:childTnLst>
                                </p:cTn>
                              </p:par>
                            </p:childTnLst>
                          </p:cTn>
                        </p:par>
                        <p:par>
                          <p:cTn id="62" fill="hold">
                            <p:stCondLst>
                              <p:cond delay="500"/>
                            </p:stCondLst>
                            <p:childTnLst>
                              <p:par>
                                <p:cTn id="63" presetID="10" presetClass="entr" presetSubtype="0" fill="hold" nodeType="afterEffect">
                                  <p:stCondLst>
                                    <p:cond delay="0"/>
                                  </p:stCondLst>
                                  <p:childTnLst>
                                    <p:set>
                                      <p:cBhvr>
                                        <p:cTn id="64" dur="1" fill="hold">
                                          <p:stCondLst>
                                            <p:cond delay="0"/>
                                          </p:stCondLst>
                                        </p:cTn>
                                        <p:tgtEl>
                                          <p:spTgt spid="40"/>
                                        </p:tgtEl>
                                        <p:attrNameLst>
                                          <p:attrName>style.visibility</p:attrName>
                                        </p:attrNameLst>
                                      </p:cBhvr>
                                      <p:to>
                                        <p:strVal val="visible"/>
                                      </p:to>
                                    </p:set>
                                    <p:animEffect transition="in" filter="fade">
                                      <p:cBhvr>
                                        <p:cTn id="65" dur="500"/>
                                        <p:tgtEl>
                                          <p:spTgt spid="40"/>
                                        </p:tgtEl>
                                      </p:cBhvr>
                                    </p:animEffect>
                                  </p:childTnLst>
                                </p:cTn>
                              </p:par>
                            </p:childTnLst>
                          </p:cTn>
                        </p:par>
                        <p:par>
                          <p:cTn id="66" fill="hold">
                            <p:stCondLst>
                              <p:cond delay="1000"/>
                            </p:stCondLst>
                            <p:childTnLst>
                              <p:par>
                                <p:cTn id="67" presetID="10" presetClass="entr" presetSubtype="0" fill="hold" nodeType="afterEffect">
                                  <p:stCondLst>
                                    <p:cond delay="0"/>
                                  </p:stCondLst>
                                  <p:childTnLst>
                                    <p:set>
                                      <p:cBhvr>
                                        <p:cTn id="68" dur="1" fill="hold">
                                          <p:stCondLst>
                                            <p:cond delay="0"/>
                                          </p:stCondLst>
                                        </p:cTn>
                                        <p:tgtEl>
                                          <p:spTgt spid="46"/>
                                        </p:tgtEl>
                                        <p:attrNameLst>
                                          <p:attrName>style.visibility</p:attrName>
                                        </p:attrNameLst>
                                      </p:cBhvr>
                                      <p:to>
                                        <p:strVal val="visible"/>
                                      </p:to>
                                    </p:set>
                                    <p:animEffect transition="in" filter="fade">
                                      <p:cBhvr>
                                        <p:cTn id="69" dur="500"/>
                                        <p:tgtEl>
                                          <p:spTgt spid="46"/>
                                        </p:tgtEl>
                                      </p:cBhvr>
                                    </p:animEffect>
                                  </p:childTnLst>
                                </p:cTn>
                              </p:par>
                            </p:childTnLst>
                          </p:cTn>
                        </p:par>
                        <p:par>
                          <p:cTn id="70" fill="hold">
                            <p:stCondLst>
                              <p:cond delay="1500"/>
                            </p:stCondLst>
                            <p:childTnLst>
                              <p:par>
                                <p:cTn id="71" presetID="10" presetClass="entr" presetSubtype="0" fill="hold" grpId="0" nodeType="afterEffect">
                                  <p:stCondLst>
                                    <p:cond delay="0"/>
                                  </p:stCondLst>
                                  <p:childTnLst>
                                    <p:set>
                                      <p:cBhvr>
                                        <p:cTn id="72" dur="1" fill="hold">
                                          <p:stCondLst>
                                            <p:cond delay="0"/>
                                          </p:stCondLst>
                                        </p:cTn>
                                        <p:tgtEl>
                                          <p:spTgt spid="64"/>
                                        </p:tgtEl>
                                        <p:attrNameLst>
                                          <p:attrName>style.visibility</p:attrName>
                                        </p:attrNameLst>
                                      </p:cBhvr>
                                      <p:to>
                                        <p:strVal val="visible"/>
                                      </p:to>
                                    </p:set>
                                    <p:animEffect transition="in" filter="fade">
                                      <p:cBhvr>
                                        <p:cTn id="73" dur="500"/>
                                        <p:tgtEl>
                                          <p:spTgt spid="64"/>
                                        </p:tgtEl>
                                      </p:cBhvr>
                                    </p:animEffect>
                                  </p:childTnLst>
                                </p:cTn>
                              </p:par>
                            </p:childTnLst>
                          </p:cTn>
                        </p:par>
                        <p:par>
                          <p:cTn id="74" fill="hold">
                            <p:stCondLst>
                              <p:cond delay="2000"/>
                            </p:stCondLst>
                            <p:childTnLst>
                              <p:par>
                                <p:cTn id="75" presetID="10" presetClass="entr" presetSubtype="0" fill="hold" nodeType="after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fade">
                                      <p:cBhvr>
                                        <p:cTn id="77" dur="500"/>
                                        <p:tgtEl>
                                          <p:spTgt spid="41"/>
                                        </p:tgtEl>
                                      </p:cBhvr>
                                    </p:animEffect>
                                  </p:childTnLst>
                                </p:cTn>
                              </p:par>
                            </p:childTnLst>
                          </p:cTn>
                        </p:par>
                        <p:par>
                          <p:cTn id="78" fill="hold">
                            <p:stCondLst>
                              <p:cond delay="2500"/>
                            </p:stCondLst>
                            <p:childTnLst>
                              <p:par>
                                <p:cTn id="79" presetID="10" presetClass="entr" presetSubtype="0" fill="hold" grpId="0" nodeType="afterEffect">
                                  <p:stCondLst>
                                    <p:cond delay="0"/>
                                  </p:stCondLst>
                                  <p:childTnLst>
                                    <p:set>
                                      <p:cBhvr>
                                        <p:cTn id="80" dur="1" fill="hold">
                                          <p:stCondLst>
                                            <p:cond delay="0"/>
                                          </p:stCondLst>
                                        </p:cTn>
                                        <p:tgtEl>
                                          <p:spTgt spid="58"/>
                                        </p:tgtEl>
                                        <p:attrNameLst>
                                          <p:attrName>style.visibility</p:attrName>
                                        </p:attrNameLst>
                                      </p:cBhvr>
                                      <p:to>
                                        <p:strVal val="visible"/>
                                      </p:to>
                                    </p:set>
                                    <p:animEffect transition="in" filter="fade">
                                      <p:cBhvr>
                                        <p:cTn id="81" dur="500"/>
                                        <p:tgtEl>
                                          <p:spTgt spid="58"/>
                                        </p:tgtEl>
                                      </p:cBhvr>
                                    </p:animEffect>
                                  </p:childTnLst>
                                </p:cTn>
                              </p:par>
                            </p:childTnLst>
                          </p:cTn>
                        </p:par>
                        <p:par>
                          <p:cTn id="82" fill="hold">
                            <p:stCondLst>
                              <p:cond delay="3000"/>
                            </p:stCondLst>
                            <p:childTnLst>
                              <p:par>
                                <p:cTn id="83" presetID="10" presetClass="entr" presetSubtype="0" fill="hold" nodeType="afterEffect">
                                  <p:stCondLst>
                                    <p:cond delay="0"/>
                                  </p:stCondLst>
                                  <p:childTnLst>
                                    <p:set>
                                      <p:cBhvr>
                                        <p:cTn id="84" dur="1" fill="hold">
                                          <p:stCondLst>
                                            <p:cond delay="0"/>
                                          </p:stCondLst>
                                        </p:cTn>
                                        <p:tgtEl>
                                          <p:spTgt spid="67"/>
                                        </p:tgtEl>
                                        <p:attrNameLst>
                                          <p:attrName>style.visibility</p:attrName>
                                        </p:attrNameLst>
                                      </p:cBhvr>
                                      <p:to>
                                        <p:strVal val="visible"/>
                                      </p:to>
                                    </p:set>
                                    <p:animEffect transition="in" filter="fade">
                                      <p:cBhvr>
                                        <p:cTn id="85" dur="500"/>
                                        <p:tgtEl>
                                          <p:spTgt spid="67"/>
                                        </p:tgtEl>
                                      </p:cBhvr>
                                    </p:animEffect>
                                  </p:childTnLst>
                                </p:cTn>
                              </p:par>
                            </p:childTnLst>
                          </p:cTn>
                        </p:par>
                        <p:par>
                          <p:cTn id="86" fill="hold">
                            <p:stCondLst>
                              <p:cond delay="3500"/>
                            </p:stCondLst>
                            <p:childTnLst>
                              <p:par>
                                <p:cTn id="87" presetID="10" presetClass="entr" presetSubtype="0" fill="hold" grpId="0" nodeType="afterEffect">
                                  <p:stCondLst>
                                    <p:cond delay="0"/>
                                  </p:stCondLst>
                                  <p:childTnLst>
                                    <p:set>
                                      <p:cBhvr>
                                        <p:cTn id="88" dur="1" fill="hold">
                                          <p:stCondLst>
                                            <p:cond delay="0"/>
                                          </p:stCondLst>
                                        </p:cTn>
                                        <p:tgtEl>
                                          <p:spTgt spid="68"/>
                                        </p:tgtEl>
                                        <p:attrNameLst>
                                          <p:attrName>style.visibility</p:attrName>
                                        </p:attrNameLst>
                                      </p:cBhvr>
                                      <p:to>
                                        <p:strVal val="visible"/>
                                      </p:to>
                                    </p:set>
                                    <p:animEffect transition="in" filter="fade">
                                      <p:cBhvr>
                                        <p:cTn id="89" dur="500"/>
                                        <p:tgtEl>
                                          <p:spTgt spid="68"/>
                                        </p:tgtEl>
                                      </p:cBhvr>
                                    </p:animEffect>
                                  </p:childTnLst>
                                </p:cTn>
                              </p:par>
                            </p:childTnLst>
                          </p:cTn>
                        </p:par>
                        <p:par>
                          <p:cTn id="90" fill="hold">
                            <p:stCondLst>
                              <p:cond delay="4000"/>
                            </p:stCondLst>
                            <p:childTnLst>
                              <p:par>
                                <p:cTn id="91" presetID="10" presetClass="entr" presetSubtype="0" fill="hold" grpId="0" nodeType="afterEffect">
                                  <p:stCondLst>
                                    <p:cond delay="0"/>
                                  </p:stCondLst>
                                  <p:childTnLst>
                                    <p:set>
                                      <p:cBhvr>
                                        <p:cTn id="92" dur="1" fill="hold">
                                          <p:stCondLst>
                                            <p:cond delay="0"/>
                                          </p:stCondLst>
                                        </p:cTn>
                                        <p:tgtEl>
                                          <p:spTgt spid="62"/>
                                        </p:tgtEl>
                                        <p:attrNameLst>
                                          <p:attrName>style.visibility</p:attrName>
                                        </p:attrNameLst>
                                      </p:cBhvr>
                                      <p:to>
                                        <p:strVal val="visible"/>
                                      </p:to>
                                    </p:set>
                                    <p:animEffect transition="in" filter="fade">
                                      <p:cBhvr>
                                        <p:cTn id="93" dur="500"/>
                                        <p:tgtEl>
                                          <p:spTgt spid="62"/>
                                        </p:tgtEl>
                                      </p:cBhvr>
                                    </p:animEffect>
                                  </p:childTnLst>
                                </p:cTn>
                              </p:par>
                            </p:childTnLst>
                          </p:cTn>
                        </p:par>
                        <p:par>
                          <p:cTn id="94" fill="hold">
                            <p:stCondLst>
                              <p:cond delay="4500"/>
                            </p:stCondLst>
                            <p:childTnLst>
                              <p:par>
                                <p:cTn id="95" presetID="10" presetClass="entr" presetSubtype="0" fill="hold" nodeType="after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fade">
                                      <p:cBhvr>
                                        <p:cTn id="97" dur="500"/>
                                        <p:tgtEl>
                                          <p:spTgt spid="45"/>
                                        </p:tgtEl>
                                      </p:cBhvr>
                                    </p:animEffect>
                                  </p:childTnLst>
                                </p:cTn>
                              </p:par>
                            </p:childTnLst>
                          </p:cTn>
                        </p:par>
                        <p:par>
                          <p:cTn id="98" fill="hold">
                            <p:stCondLst>
                              <p:cond delay="5000"/>
                            </p:stCondLst>
                            <p:childTnLst>
                              <p:par>
                                <p:cTn id="99" presetID="10" presetClass="entr" presetSubtype="0" fill="hold" nodeType="afterEffect">
                                  <p:stCondLst>
                                    <p:cond delay="0"/>
                                  </p:stCondLst>
                                  <p:childTnLst>
                                    <p:set>
                                      <p:cBhvr>
                                        <p:cTn id="100" dur="1" fill="hold">
                                          <p:stCondLst>
                                            <p:cond delay="0"/>
                                          </p:stCondLst>
                                        </p:cTn>
                                        <p:tgtEl>
                                          <p:spTgt spid="52"/>
                                        </p:tgtEl>
                                        <p:attrNameLst>
                                          <p:attrName>style.visibility</p:attrName>
                                        </p:attrNameLst>
                                      </p:cBhvr>
                                      <p:to>
                                        <p:strVal val="visible"/>
                                      </p:to>
                                    </p:set>
                                    <p:animEffect transition="in" filter="fade">
                                      <p:cBhvr>
                                        <p:cTn id="101" dur="500"/>
                                        <p:tgtEl>
                                          <p:spTgt spid="52"/>
                                        </p:tgtEl>
                                      </p:cBhvr>
                                    </p:animEffect>
                                  </p:childTnLst>
                                </p:cTn>
                              </p:par>
                            </p:childTnLst>
                          </p:cTn>
                        </p:par>
                        <p:par>
                          <p:cTn id="102" fill="hold">
                            <p:stCondLst>
                              <p:cond delay="5500"/>
                            </p:stCondLst>
                            <p:childTnLst>
                              <p:par>
                                <p:cTn id="103" presetID="10" presetClass="entr" presetSubtype="0" fill="hold" grpId="0" nodeType="afterEffect">
                                  <p:stCondLst>
                                    <p:cond delay="0"/>
                                  </p:stCondLst>
                                  <p:childTnLst>
                                    <p:set>
                                      <p:cBhvr>
                                        <p:cTn id="104" dur="1" fill="hold">
                                          <p:stCondLst>
                                            <p:cond delay="0"/>
                                          </p:stCondLst>
                                        </p:cTn>
                                        <p:tgtEl>
                                          <p:spTgt spid="65"/>
                                        </p:tgtEl>
                                        <p:attrNameLst>
                                          <p:attrName>style.visibility</p:attrName>
                                        </p:attrNameLst>
                                      </p:cBhvr>
                                      <p:to>
                                        <p:strVal val="visible"/>
                                      </p:to>
                                    </p:set>
                                    <p:animEffect transition="in" filter="fade">
                                      <p:cBhvr>
                                        <p:cTn id="105" dur="500"/>
                                        <p:tgtEl>
                                          <p:spTgt spid="65"/>
                                        </p:tgtEl>
                                      </p:cBhvr>
                                    </p:animEffect>
                                  </p:childTnLst>
                                </p:cTn>
                              </p:par>
                            </p:childTnLst>
                          </p:cTn>
                        </p:par>
                        <p:par>
                          <p:cTn id="106" fill="hold">
                            <p:stCondLst>
                              <p:cond delay="6000"/>
                            </p:stCondLst>
                            <p:childTnLst>
                              <p:par>
                                <p:cTn id="107" presetID="10" presetClass="entr" presetSubtype="0" fill="hold" nodeType="after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fade">
                                      <p:cBhvr>
                                        <p:cTn id="109" dur="500"/>
                                        <p:tgtEl>
                                          <p:spTgt spid="53"/>
                                        </p:tgtEl>
                                      </p:cBhvr>
                                    </p:animEffect>
                                  </p:childTnLst>
                                </p:cTn>
                              </p:par>
                            </p:childTnLst>
                          </p:cTn>
                        </p:par>
                        <p:par>
                          <p:cTn id="110" fill="hold">
                            <p:stCondLst>
                              <p:cond delay="6500"/>
                            </p:stCondLst>
                            <p:childTnLst>
                              <p:par>
                                <p:cTn id="111" presetID="10" presetClass="entr" presetSubtype="0" fill="hold" grpId="0" nodeType="afterEffect">
                                  <p:stCondLst>
                                    <p:cond delay="0"/>
                                  </p:stCondLst>
                                  <p:childTnLst>
                                    <p:set>
                                      <p:cBhvr>
                                        <p:cTn id="112" dur="1" fill="hold">
                                          <p:stCondLst>
                                            <p:cond delay="0"/>
                                          </p:stCondLst>
                                        </p:cTn>
                                        <p:tgtEl>
                                          <p:spTgt spid="66"/>
                                        </p:tgtEl>
                                        <p:attrNameLst>
                                          <p:attrName>style.visibility</p:attrName>
                                        </p:attrNameLst>
                                      </p:cBhvr>
                                      <p:to>
                                        <p:strVal val="visible"/>
                                      </p:to>
                                    </p:set>
                                    <p:animEffect transition="in" filter="fade">
                                      <p:cBhvr>
                                        <p:cTn id="113" dur="500"/>
                                        <p:tgtEl>
                                          <p:spTgt spid="66"/>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iterate type="wd">
                                    <p:tmPct val="10000"/>
                                  </p:iterate>
                                  <p:childTnLst>
                                    <p:set>
                                      <p:cBhvr>
                                        <p:cTn id="117" dur="1" fill="hold">
                                          <p:stCondLst>
                                            <p:cond delay="0"/>
                                          </p:stCondLst>
                                        </p:cTn>
                                        <p:tgtEl>
                                          <p:spTgt spid="69"/>
                                        </p:tgtEl>
                                        <p:attrNameLst>
                                          <p:attrName>style.visibility</p:attrName>
                                        </p:attrNameLst>
                                      </p:cBhvr>
                                      <p:to>
                                        <p:strVal val="visible"/>
                                      </p:to>
                                    </p:set>
                                    <p:animEffect transition="in" filter="fade">
                                      <p:cBhvr>
                                        <p:cTn id="118" dur="500"/>
                                        <p:tgtEl>
                                          <p:spTgt spid="69"/>
                                        </p:tgtEl>
                                      </p:cBhvr>
                                    </p:animEffect>
                                  </p:childTnLst>
                                </p:cTn>
                              </p:par>
                            </p:childTnLst>
                          </p:cTn>
                        </p:par>
                        <p:par>
                          <p:cTn id="119" fill="hold">
                            <p:stCondLst>
                              <p:cond delay="1100"/>
                            </p:stCondLst>
                            <p:childTnLst>
                              <p:par>
                                <p:cTn id="120" presetID="10" presetClass="entr" presetSubtype="0" fill="hold" grpId="0" nodeType="afterEffect">
                                  <p:stCondLst>
                                    <p:cond delay="1000"/>
                                  </p:stCondLst>
                                  <p:iterate type="wd">
                                    <p:tmPct val="10000"/>
                                  </p:iterate>
                                  <p:childTnLst>
                                    <p:set>
                                      <p:cBhvr>
                                        <p:cTn id="121" dur="1" fill="hold">
                                          <p:stCondLst>
                                            <p:cond delay="0"/>
                                          </p:stCondLst>
                                        </p:cTn>
                                        <p:tgtEl>
                                          <p:spTgt spid="71"/>
                                        </p:tgtEl>
                                        <p:attrNameLst>
                                          <p:attrName>style.visibility</p:attrName>
                                        </p:attrNameLst>
                                      </p:cBhvr>
                                      <p:to>
                                        <p:strVal val="visible"/>
                                      </p:to>
                                    </p:set>
                                    <p:animEffect transition="in" filter="fade">
                                      <p:cBhvr>
                                        <p:cTn id="122" dur="500"/>
                                        <p:tgtEl>
                                          <p:spTgt spid="71"/>
                                        </p:tgtEl>
                                      </p:cBhvr>
                                    </p:animEffect>
                                  </p:childTnLst>
                                </p:cTn>
                              </p:par>
                            </p:childTnLst>
                          </p:cTn>
                        </p:par>
                        <p:par>
                          <p:cTn id="123" fill="hold">
                            <p:stCondLst>
                              <p:cond delay="3250"/>
                            </p:stCondLst>
                            <p:childTnLst>
                              <p:par>
                                <p:cTn id="124" presetID="10" presetClass="entr" presetSubtype="0" fill="hold" grpId="0" nodeType="afterEffect">
                                  <p:stCondLst>
                                    <p:cond delay="1000"/>
                                  </p:stCondLst>
                                  <p:iterate type="wd">
                                    <p:tmPct val="10000"/>
                                  </p:iterate>
                                  <p:childTnLst>
                                    <p:set>
                                      <p:cBhvr>
                                        <p:cTn id="125" dur="1" fill="hold">
                                          <p:stCondLst>
                                            <p:cond delay="0"/>
                                          </p:stCondLst>
                                        </p:cTn>
                                        <p:tgtEl>
                                          <p:spTgt spid="72"/>
                                        </p:tgtEl>
                                        <p:attrNameLst>
                                          <p:attrName>style.visibility</p:attrName>
                                        </p:attrNameLst>
                                      </p:cBhvr>
                                      <p:to>
                                        <p:strVal val="visible"/>
                                      </p:to>
                                    </p:set>
                                    <p:animEffect transition="in" filter="fade">
                                      <p:cBhvr>
                                        <p:cTn id="126" dur="500"/>
                                        <p:tgtEl>
                                          <p:spTgt spid="72"/>
                                        </p:tgtEl>
                                      </p:cBhvr>
                                    </p:animEffect>
                                  </p:childTnLst>
                                </p:cTn>
                              </p:par>
                            </p:childTnLst>
                          </p:cTn>
                        </p:par>
                        <p:par>
                          <p:cTn id="127" fill="hold">
                            <p:stCondLst>
                              <p:cond delay="5400"/>
                            </p:stCondLst>
                            <p:childTnLst>
                              <p:par>
                                <p:cTn id="128" presetID="10" presetClass="entr" presetSubtype="0" fill="hold" grpId="0" nodeType="afterEffect">
                                  <p:stCondLst>
                                    <p:cond delay="1000"/>
                                  </p:stCondLst>
                                  <p:iterate type="wd">
                                    <p:tmPct val="10000"/>
                                  </p:iterate>
                                  <p:childTnLst>
                                    <p:set>
                                      <p:cBhvr>
                                        <p:cTn id="129" dur="1" fill="hold">
                                          <p:stCondLst>
                                            <p:cond delay="0"/>
                                          </p:stCondLst>
                                        </p:cTn>
                                        <p:tgtEl>
                                          <p:spTgt spid="74"/>
                                        </p:tgtEl>
                                        <p:attrNameLst>
                                          <p:attrName>style.visibility</p:attrName>
                                        </p:attrNameLst>
                                      </p:cBhvr>
                                      <p:to>
                                        <p:strVal val="visible"/>
                                      </p:to>
                                    </p:set>
                                    <p:animEffect transition="in" filter="fade">
                                      <p:cBhvr>
                                        <p:cTn id="130"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3" grpId="0" animBg="1"/>
      <p:bldP spid="11" grpId="0" animBg="1"/>
      <p:bldP spid="30" grpId="0" animBg="1"/>
      <p:bldP spid="31" grpId="0" animBg="1"/>
      <p:bldP spid="32" grpId="0"/>
      <p:bldP spid="33" grpId="0"/>
      <p:bldP spid="34" grpId="0"/>
      <p:bldP spid="57" grpId="0"/>
      <p:bldP spid="58" grpId="0"/>
      <p:bldP spid="62" grpId="0"/>
      <p:bldP spid="64" grpId="0"/>
      <p:bldP spid="65" grpId="0"/>
      <p:bldP spid="66" grpId="0"/>
      <p:bldP spid="68" grpId="0"/>
      <p:bldP spid="69" grpId="0"/>
      <p:bldP spid="71" grpId="0"/>
      <p:bldP spid="72" grpId="0"/>
      <p:bldP spid="7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9050" y="1052736"/>
            <a:ext cx="9128433" cy="1008112"/>
          </a:xfrm>
        </p:spPr>
        <p:txBody>
          <a:bodyPr>
            <a:noAutofit/>
          </a:bodyPr>
          <a:lstStyle/>
          <a:p>
            <a:pPr marL="0" indent="0" algn="ctr">
              <a:buNone/>
            </a:pPr>
            <a:r>
              <a:rPr lang="fr-FR" sz="1900" dirty="0" smtClean="0"/>
              <a:t>Application numérique</a:t>
            </a:r>
            <a:r>
              <a:rPr lang="fr-FR" sz="1900" dirty="0" smtClean="0"/>
              <a:t>. </a:t>
            </a:r>
          </a:p>
          <a:p>
            <a:pPr marL="0" indent="0" algn="ctr">
              <a:buNone/>
            </a:pPr>
            <a:r>
              <a:rPr lang="fr-FR" sz="1900" dirty="0" smtClean="0"/>
              <a:t>R</a:t>
            </a:r>
            <a:r>
              <a:rPr lang="fr-FR" sz="1900" baseline="-25000" dirty="0" smtClean="0"/>
              <a:t>1 </a:t>
            </a:r>
            <a:r>
              <a:rPr lang="fr-FR" sz="1900" dirty="0" smtClean="0"/>
              <a:t>=10</a:t>
            </a:r>
            <a:r>
              <a:rPr lang="fr-FR" sz="1900" dirty="0" smtClean="0">
                <a:sym typeface="Symbol"/>
              </a:rPr>
              <a:t> ;</a:t>
            </a:r>
            <a:r>
              <a:rPr lang="fr-FR" sz="1900" dirty="0" smtClean="0"/>
              <a:t> R</a:t>
            </a:r>
            <a:r>
              <a:rPr lang="fr-FR" sz="1900" baseline="-25000" dirty="0" smtClean="0"/>
              <a:t>2</a:t>
            </a:r>
            <a:r>
              <a:rPr lang="fr-FR" sz="1900" dirty="0"/>
              <a:t> </a:t>
            </a:r>
            <a:r>
              <a:rPr lang="fr-FR" sz="1900" dirty="0" smtClean="0"/>
              <a:t>=5</a:t>
            </a:r>
            <a:r>
              <a:rPr lang="fr-FR" sz="1900" dirty="0" smtClean="0">
                <a:sym typeface="Symbol"/>
              </a:rPr>
              <a:t> </a:t>
            </a:r>
            <a:r>
              <a:rPr lang="fr-FR" sz="1900" dirty="0" smtClean="0"/>
              <a:t>; R</a:t>
            </a:r>
            <a:r>
              <a:rPr lang="fr-FR" sz="1900" baseline="-25000" dirty="0" smtClean="0"/>
              <a:t>3</a:t>
            </a:r>
            <a:r>
              <a:rPr lang="fr-FR" sz="1900" dirty="0"/>
              <a:t> </a:t>
            </a:r>
            <a:r>
              <a:rPr lang="fr-FR" sz="1900" dirty="0" smtClean="0"/>
              <a:t>=3</a:t>
            </a:r>
            <a:r>
              <a:rPr lang="fr-FR" sz="1900" dirty="0" smtClean="0">
                <a:sym typeface="Symbol"/>
              </a:rPr>
              <a:t> </a:t>
            </a:r>
            <a:r>
              <a:rPr lang="fr-FR" sz="1900" dirty="0" smtClean="0"/>
              <a:t>; E</a:t>
            </a:r>
            <a:r>
              <a:rPr lang="fr-FR" sz="1900" baseline="-25000" dirty="0" smtClean="0"/>
              <a:t>1</a:t>
            </a:r>
            <a:r>
              <a:rPr lang="fr-FR" sz="1900" dirty="0"/>
              <a:t> </a:t>
            </a:r>
            <a:r>
              <a:rPr lang="fr-FR" sz="1900" dirty="0" smtClean="0"/>
              <a:t>=2V ; E</a:t>
            </a:r>
            <a:r>
              <a:rPr lang="fr-FR" sz="1900" baseline="-25000" dirty="0" smtClean="0"/>
              <a:t>2</a:t>
            </a:r>
            <a:r>
              <a:rPr lang="fr-FR" sz="1900" dirty="0"/>
              <a:t> </a:t>
            </a:r>
            <a:r>
              <a:rPr lang="fr-FR" sz="1900" dirty="0" smtClean="0"/>
              <a:t>=6V </a:t>
            </a:r>
            <a:r>
              <a:rPr lang="fr-FR" sz="1900" dirty="0"/>
              <a:t>; </a:t>
            </a:r>
            <a:r>
              <a:rPr lang="fr-FR" sz="1900" dirty="0" smtClean="0"/>
              <a:t>E</a:t>
            </a:r>
            <a:r>
              <a:rPr lang="fr-FR" sz="1900" baseline="-25000" dirty="0" smtClean="0"/>
              <a:t>3</a:t>
            </a:r>
            <a:r>
              <a:rPr lang="fr-FR" sz="1900" dirty="0" smtClean="0"/>
              <a:t> =4V .</a:t>
            </a:r>
            <a:br>
              <a:rPr lang="fr-FR" sz="1900" dirty="0" smtClean="0"/>
            </a:br>
            <a:r>
              <a:rPr lang="fr-FR" sz="1900" dirty="0" smtClean="0"/>
              <a:t> </a:t>
            </a:r>
            <a:r>
              <a:rPr lang="fr-FR" sz="1900" dirty="0"/>
              <a:t>On cherche à définir </a:t>
            </a:r>
            <a:r>
              <a:rPr lang="fr-FR" sz="1900" dirty="0" smtClean="0"/>
              <a:t>les tensions U</a:t>
            </a:r>
            <a:r>
              <a:rPr lang="fr-FR" sz="1900" baseline="-25000" dirty="0" smtClean="0"/>
              <a:t>3</a:t>
            </a:r>
            <a:r>
              <a:rPr lang="fr-FR" sz="1900" dirty="0" smtClean="0"/>
              <a:t>; </a:t>
            </a:r>
            <a:r>
              <a:rPr lang="fr-FR" sz="1900" dirty="0"/>
              <a:t>U</a:t>
            </a:r>
            <a:r>
              <a:rPr lang="fr-FR" sz="1900" baseline="-25000" dirty="0"/>
              <a:t>2</a:t>
            </a:r>
            <a:r>
              <a:rPr lang="fr-FR" sz="1900" dirty="0"/>
              <a:t> </a:t>
            </a:r>
            <a:r>
              <a:rPr lang="fr-FR" sz="1900" dirty="0" smtClean="0"/>
              <a:t>; U</a:t>
            </a:r>
            <a:r>
              <a:rPr lang="fr-FR" sz="1900" baseline="-25000" dirty="0" smtClean="0"/>
              <a:t>1 </a:t>
            </a:r>
            <a:r>
              <a:rPr lang="fr-FR" sz="1900" dirty="0" smtClean="0"/>
              <a:t>; et U</a:t>
            </a:r>
            <a:r>
              <a:rPr lang="fr-FR" sz="1900" baseline="-25000" dirty="0" smtClean="0"/>
              <a:t>AB</a:t>
            </a:r>
            <a:r>
              <a:rPr lang="fr-FR" sz="1900" dirty="0" smtClean="0"/>
              <a:t>.</a:t>
            </a:r>
            <a:endParaRPr lang="fr-FR" sz="1900" dirty="0"/>
          </a:p>
          <a:p>
            <a:pPr marL="0" indent="0" algn="ctr">
              <a:buNone/>
            </a:pPr>
            <a:r>
              <a:rPr lang="fr-FR" sz="1900" dirty="0" smtClean="0"/>
              <a:t> </a:t>
            </a:r>
            <a:endParaRPr lang="fr-FR" sz="1900" dirty="0"/>
          </a:p>
        </p:txBody>
      </p:sp>
      <p:grpSp>
        <p:nvGrpSpPr>
          <p:cNvPr id="4" name="Groupe 3"/>
          <p:cNvGrpSpPr/>
          <p:nvPr>
            <p:custDataLst>
              <p:tags r:id="rId3"/>
            </p:custDataLst>
          </p:nvPr>
        </p:nvGrpSpPr>
        <p:grpSpPr>
          <a:xfrm>
            <a:off x="106616" y="3984276"/>
            <a:ext cx="2305144" cy="2541067"/>
            <a:chOff x="106616" y="3984276"/>
            <a:chExt cx="2305144" cy="2541067"/>
          </a:xfrm>
        </p:grpSpPr>
        <p:sp>
          <p:nvSpPr>
            <p:cNvPr id="73" name="Rectangle 72"/>
            <p:cNvSpPr/>
            <p:nvPr/>
          </p:nvSpPr>
          <p:spPr>
            <a:xfrm rot="5400000" flipV="1">
              <a:off x="206974" y="4498614"/>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539494" y="5244417"/>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rot="5400000" flipV="1">
              <a:off x="243684" y="525736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rot="5400000" flipV="1">
              <a:off x="973561" y="525736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Groupe 22"/>
            <p:cNvGrpSpPr/>
            <p:nvPr/>
          </p:nvGrpSpPr>
          <p:grpSpPr>
            <a:xfrm>
              <a:off x="422029" y="5649986"/>
              <a:ext cx="597234" cy="597234"/>
              <a:chOff x="6400473" y="5085184"/>
              <a:chExt cx="597234" cy="597234"/>
            </a:xfrm>
          </p:grpSpPr>
          <p:sp>
            <p:nvSpPr>
              <p:cNvPr id="24" name="Ellipse 2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avec flèche 24"/>
              <p:cNvCxnSpPr>
                <a:stCxn id="24" idx="4"/>
                <a:endCxn id="2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11" name="Rectangle 10"/>
            <p:cNvSpPr/>
            <p:nvPr/>
          </p:nvSpPr>
          <p:spPr>
            <a:xfrm>
              <a:off x="542590"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0" name="Rectangle 29"/>
            <p:cNvSpPr/>
            <p:nvPr/>
          </p:nvSpPr>
          <p:spPr>
            <a:xfrm>
              <a:off x="1325769"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nvSpPr>
          <p:spPr>
            <a:xfrm>
              <a:off x="2055648"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nvSpPr>
          <p:spPr>
            <a:xfrm>
              <a:off x="106616" y="52661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0" name="Connecteur droit avec flèche 39"/>
            <p:cNvCxnSpPr/>
            <p:nvPr/>
          </p:nvCxnSpPr>
          <p:spPr>
            <a:xfrm flipH="1" flipV="1">
              <a:off x="721309"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flipH="1">
              <a:off x="1493409"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p:nvPr/>
          </p:nvCxnSpPr>
          <p:spPr>
            <a:xfrm flipH="1">
              <a:off x="2237403"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145245" y="498405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11</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58" name="Rectangle 57"/>
            <p:cNvSpPr/>
            <p:nvPr/>
          </p:nvSpPr>
          <p:spPr>
            <a:xfrm>
              <a:off x="937333" y="498405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21</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2" name="Rectangle 61"/>
            <p:cNvSpPr/>
            <p:nvPr/>
          </p:nvSpPr>
          <p:spPr>
            <a:xfrm>
              <a:off x="1729421" y="498405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31</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69" name="Espace réservé du contenu 2"/>
          <p:cNvSpPr txBox="1">
            <a:spLocks/>
          </p:cNvSpPr>
          <p:nvPr>
            <p:custDataLst>
              <p:tags r:id="rId4"/>
            </p:custDataLst>
          </p:nvPr>
        </p:nvSpPr>
        <p:spPr>
          <a:xfrm>
            <a:off x="107504" y="2132856"/>
            <a:ext cx="8799919" cy="38337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Le générateur E</a:t>
            </a:r>
            <a:r>
              <a:rPr lang="fr-FR" sz="1900" baseline="-25000" dirty="0" smtClean="0"/>
              <a:t>1</a:t>
            </a:r>
            <a:r>
              <a:rPr lang="fr-FR" sz="1900" dirty="0" smtClean="0"/>
              <a:t> donnera les courants de branche I</a:t>
            </a:r>
            <a:r>
              <a:rPr lang="fr-FR" sz="1900" baseline="-25000" dirty="0" smtClean="0"/>
              <a:t>11</a:t>
            </a:r>
            <a:r>
              <a:rPr lang="fr-FR" sz="1900" dirty="0" smtClean="0"/>
              <a:t>; I</a:t>
            </a:r>
            <a:r>
              <a:rPr lang="fr-FR" sz="1900" baseline="-25000" dirty="0" smtClean="0"/>
              <a:t>21</a:t>
            </a:r>
            <a:r>
              <a:rPr lang="fr-FR" sz="1900" dirty="0" smtClean="0"/>
              <a:t>; I</a:t>
            </a:r>
            <a:r>
              <a:rPr lang="fr-FR" sz="1900" baseline="-25000" dirty="0" smtClean="0"/>
              <a:t>31</a:t>
            </a:r>
            <a:r>
              <a:rPr lang="fr-FR" sz="1900" dirty="0" smtClean="0"/>
              <a:t> </a:t>
            </a:r>
            <a:endParaRPr lang="fr-FR" sz="1900" dirty="0"/>
          </a:p>
        </p:txBody>
      </p:sp>
      <p:sp>
        <p:nvSpPr>
          <p:cNvPr id="74" name="Espace réservé du contenu 2"/>
          <p:cNvSpPr txBox="1">
            <a:spLocks/>
          </p:cNvSpPr>
          <p:nvPr>
            <p:custDataLst>
              <p:tags r:id="rId5"/>
            </p:custDataLst>
          </p:nvPr>
        </p:nvSpPr>
        <p:spPr>
          <a:xfrm>
            <a:off x="218141" y="2649715"/>
            <a:ext cx="8816147"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Les courants autres que: I</a:t>
            </a:r>
            <a:r>
              <a:rPr lang="fr-FR" sz="1900" baseline="-25000" dirty="0" smtClean="0"/>
              <a:t>11</a:t>
            </a:r>
            <a:r>
              <a:rPr lang="fr-FR" sz="1900" dirty="0" smtClean="0"/>
              <a:t>; I</a:t>
            </a:r>
            <a:r>
              <a:rPr lang="fr-FR" sz="1900" baseline="-25000" dirty="0" smtClean="0"/>
              <a:t>22</a:t>
            </a:r>
            <a:r>
              <a:rPr lang="fr-FR" sz="1900" dirty="0" smtClean="0"/>
              <a:t>; I</a:t>
            </a:r>
            <a:r>
              <a:rPr lang="fr-FR" sz="1900" baseline="-25000" dirty="0" smtClean="0"/>
              <a:t>33</a:t>
            </a:r>
            <a:endParaRPr lang="fr-FR" sz="1900" dirty="0" smtClean="0"/>
          </a:p>
          <a:p>
            <a:pPr marL="0" indent="0" algn="ctr">
              <a:buNone/>
            </a:pPr>
            <a:r>
              <a:rPr lang="fr-FR" sz="1900" dirty="0" smtClean="0"/>
              <a:t> seront négatifs dans les calculs des courants I</a:t>
            </a:r>
            <a:r>
              <a:rPr lang="fr-FR" sz="1900" baseline="-25000" dirty="0"/>
              <a:t>1</a:t>
            </a:r>
            <a:r>
              <a:rPr lang="fr-FR" sz="1900" dirty="0" smtClean="0"/>
              <a:t>; I</a:t>
            </a:r>
            <a:r>
              <a:rPr lang="fr-FR" sz="1900" baseline="-25000" dirty="0" smtClean="0"/>
              <a:t>2</a:t>
            </a:r>
            <a:r>
              <a:rPr lang="fr-FR" sz="1900" dirty="0" smtClean="0"/>
              <a:t>; I</a:t>
            </a:r>
            <a:r>
              <a:rPr lang="fr-FR" sz="1900" baseline="-25000" dirty="0" smtClean="0"/>
              <a:t>3</a:t>
            </a:r>
            <a:endParaRPr lang="fr-FR" sz="1900" dirty="0"/>
          </a:p>
          <a:p>
            <a:pPr marL="0" indent="0" algn="ctr">
              <a:buFont typeface="Arial" panose="020B0604020202020204" pitchFamily="34" charset="0"/>
              <a:buNone/>
            </a:pPr>
            <a:endParaRPr lang="fr-FR" sz="1900" dirty="0"/>
          </a:p>
        </p:txBody>
      </p:sp>
      <mc:AlternateContent xmlns:mc="http://schemas.openxmlformats.org/markup-compatibility/2006">
        <mc:Choice xmlns:a14="http://schemas.microsoft.com/office/drawing/2010/main" Requires="a14">
          <p:sp>
            <p:nvSpPr>
              <p:cNvPr id="75" name="Espace réservé du contenu 2"/>
              <p:cNvSpPr txBox="1">
                <a:spLocks/>
              </p:cNvSpPr>
              <p:nvPr>
                <p:custDataLst>
                  <p:tags r:id="rId6"/>
                </p:custDataLst>
              </p:nvPr>
            </p:nvSpPr>
            <p:spPr>
              <a:xfrm>
                <a:off x="2589404" y="3393120"/>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11</a:t>
                </a:r>
                <a:r>
                  <a:rPr lang="fr-FR" sz="1900" dirty="0" smtClean="0"/>
                  <a:t> =</a:t>
                </a:r>
                <a14:m>
                  <m:oMath xmlns:m="http://schemas.openxmlformats.org/officeDocument/2006/math">
                    <m:f>
                      <m:fPr>
                        <m:ctrlPr>
                          <a:rPr lang="fr-FR" sz="3093" smtClean="0">
                            <a:latin typeface="Cambria Math"/>
                          </a:rPr>
                        </m:ctrlPr>
                      </m:fPr>
                      <m:num>
                        <m:r>
                          <a:rPr lang="fr-FR" sz="3093" b="1" i="0" smtClean="0">
                            <a:latin typeface="Cambria Math"/>
                          </a:rPr>
                          <m:t>𝐄</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f>
                          <m:fPr>
                            <m:ctrlPr>
                              <a:rPr lang="fr-FR" sz="3093" b="1" smtClean="0">
                                <a:latin typeface="Cambria Math"/>
                              </a:rPr>
                            </m:ctrlPr>
                          </m:fPr>
                          <m:num>
                            <m:r>
                              <a:rPr lang="fr-FR" sz="3093" b="1" i="0" smtClean="0">
                                <a:latin typeface="Cambria Math"/>
                              </a:rPr>
                              <m:t>𝐑</m:t>
                            </m:r>
                            <m:r>
                              <a:rPr lang="fr-FR" sz="3093" b="1" i="0" baseline="-25000" smtClean="0">
                                <a:latin typeface="Cambria Math"/>
                              </a:rPr>
                              <m:t>𝟐</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p:sp>
            <p:nvSpPr>
              <p:cNvPr id="75" name="Espace réservé du contenu 2"/>
              <p:cNvSpPr txBox="1">
                <a:spLocks noRot="1" noChangeAspect="1" noMove="1" noResize="1" noEditPoints="1" noAdjustHandles="1" noChangeArrowheads="1" noChangeShapeType="1" noTextEdit="1"/>
              </p:cNvSpPr>
              <p:nvPr>
                <p:custDataLst>
                  <p:tags r:id="rId6"/>
                </p:custDataLst>
              </p:nvPr>
            </p:nvSpPr>
            <p:spPr>
              <a:xfrm>
                <a:off x="2589404" y="3393120"/>
                <a:ext cx="2376000" cy="1116000"/>
              </a:xfrm>
              <a:prstGeom prst="rect">
                <a:avLst/>
              </a:prstGeom>
              <a:blipFill rotWithShape="1">
                <a:blip r:embed="rId1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76" name="Espace réservé du contenu 2"/>
              <p:cNvSpPr txBox="1">
                <a:spLocks/>
              </p:cNvSpPr>
              <p:nvPr>
                <p:custDataLst>
                  <p:tags r:id="rId7"/>
                </p:custDataLst>
              </p:nvPr>
            </p:nvSpPr>
            <p:spPr>
              <a:xfrm>
                <a:off x="2589404" y="456318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76" name="Espace réservé du contenu 2"/>
              <p:cNvSpPr txBox="1">
                <a:spLocks noRot="1" noChangeAspect="1" noMove="1" noResize="1" noEditPoints="1" noAdjustHandles="1" noChangeArrowheads="1" noChangeShapeType="1" noTextEdit="1"/>
              </p:cNvSpPr>
              <p:nvPr>
                <p:custDataLst>
                  <p:tags r:id="rId7"/>
                </p:custDataLst>
              </p:nvPr>
            </p:nvSpPr>
            <p:spPr>
              <a:xfrm>
                <a:off x="2589404" y="4563188"/>
                <a:ext cx="2376000" cy="1116000"/>
              </a:xfrm>
              <a:prstGeom prst="rect">
                <a:avLst/>
              </a:prstGeom>
              <a:blipFill rotWithShape="1">
                <a:blip r:embed="rId1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77" name="Espace réservé du contenu 2"/>
              <p:cNvSpPr txBox="1">
                <a:spLocks/>
              </p:cNvSpPr>
              <p:nvPr>
                <p:custDataLst>
                  <p:tags r:id="rId8"/>
                </p:custDataLst>
              </p:nvPr>
            </p:nvSpPr>
            <p:spPr>
              <a:xfrm>
                <a:off x="2589404" y="5733256"/>
                <a:ext cx="2376263"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31</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77" name="Espace réservé du contenu 2"/>
              <p:cNvSpPr txBox="1">
                <a:spLocks noRot="1" noChangeAspect="1" noMove="1" noResize="1" noEditPoints="1" noAdjustHandles="1" noChangeArrowheads="1" noChangeShapeType="1" noTextEdit="1"/>
              </p:cNvSpPr>
              <p:nvPr>
                <p:custDataLst>
                  <p:tags r:id="rId8"/>
                </p:custDataLst>
              </p:nvPr>
            </p:nvSpPr>
            <p:spPr>
              <a:xfrm>
                <a:off x="2589404" y="5733256"/>
                <a:ext cx="2376263" cy="1116000"/>
              </a:xfrm>
              <a:prstGeom prst="rect">
                <a:avLst/>
              </a:prstGeom>
              <a:blipFill rotWithShape="1">
                <a:blip r:embed="rId1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44" name="Espace réservé du contenu 2"/>
              <p:cNvSpPr txBox="1">
                <a:spLocks/>
              </p:cNvSpPr>
              <p:nvPr>
                <p:custDataLst>
                  <p:tags r:id="rId9"/>
                </p:custDataLst>
              </p:nvPr>
            </p:nvSpPr>
            <p:spPr>
              <a:xfrm>
                <a:off x="5071488" y="3393120"/>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11</a:t>
                </a:r>
                <a:r>
                  <a:rPr lang="fr-FR" sz="1900" dirty="0" smtClean="0"/>
                  <a:t> =</a:t>
                </a:r>
                <a14:m>
                  <m:oMath xmlns:m="http://schemas.openxmlformats.org/officeDocument/2006/math">
                    <m:f>
                      <m:fPr>
                        <m:ctrlPr>
                          <a:rPr lang="fr-FR" smtClean="0">
                            <a:latin typeface="Cambria Math"/>
                          </a:rPr>
                        </m:ctrlPr>
                      </m:fPr>
                      <m:num>
                        <m:r>
                          <a:rPr lang="fr-FR" b="1" i="0" smtClean="0">
                            <a:latin typeface="Cambria Math"/>
                          </a:rPr>
                          <m:t>𝟐</m:t>
                        </m:r>
                      </m:num>
                      <m:den>
                        <m:r>
                          <a:rPr lang="fr-FR" b="1" i="0" smtClean="0">
                            <a:latin typeface="Cambria Math"/>
                          </a:rPr>
                          <m:t>𝟏𝟎</m:t>
                        </m:r>
                        <m:r>
                          <a:rPr lang="fr-FR" b="1" i="0" smtClean="0">
                            <a:latin typeface="Cambria Math"/>
                          </a:rPr>
                          <m:t>+</m:t>
                        </m:r>
                        <m:f>
                          <m:fPr>
                            <m:ctrlPr>
                              <a:rPr lang="fr-FR" b="1" smtClean="0">
                                <a:latin typeface="Cambria Math"/>
                              </a:rPr>
                            </m:ctrlPr>
                          </m:fPr>
                          <m:num>
                            <m:r>
                              <a:rPr lang="fr-FR" b="1" i="0" smtClean="0">
                                <a:latin typeface="Cambria Math"/>
                              </a:rPr>
                              <m:t>𝟓</m:t>
                            </m:r>
                            <m:r>
                              <a:rPr lang="fr-FR" b="1" i="0" smtClean="0">
                                <a:latin typeface="Cambria Math"/>
                              </a:rPr>
                              <m:t> </m:t>
                            </m:r>
                            <m:r>
                              <a:rPr lang="fr-FR" b="1" i="0" smtClean="0">
                                <a:latin typeface="Cambria Math"/>
                              </a:rPr>
                              <m:t>𝐱</m:t>
                            </m:r>
                            <m:r>
                              <a:rPr lang="fr-FR" b="1" i="0" smtClean="0">
                                <a:latin typeface="Cambria Math"/>
                              </a:rPr>
                              <m:t> </m:t>
                            </m:r>
                            <m:r>
                              <a:rPr lang="fr-FR" b="1" i="0" smtClean="0">
                                <a:latin typeface="Cambria Math"/>
                              </a:rPr>
                              <m:t>𝟑</m:t>
                            </m:r>
                          </m:num>
                          <m:den>
                            <m:r>
                              <a:rPr lang="fr-FR" b="1" i="0" smtClean="0">
                                <a:latin typeface="Cambria Math"/>
                              </a:rPr>
                              <m:t>𝟓</m:t>
                            </m:r>
                            <m:r>
                              <a:rPr lang="fr-FR" b="1" i="0" smtClean="0">
                                <a:latin typeface="Cambria Math"/>
                              </a:rPr>
                              <m:t>+</m:t>
                            </m:r>
                            <m:r>
                              <a:rPr lang="fr-FR" b="1" i="0" smtClean="0">
                                <a:latin typeface="Cambria Math"/>
                              </a:rPr>
                              <m:t>𝟑</m:t>
                            </m:r>
                          </m:den>
                        </m:f>
                      </m:den>
                    </m:f>
                  </m:oMath>
                </a14:m>
                <a:r>
                  <a:rPr lang="fr-FR" sz="2000" dirty="0" smtClean="0"/>
                  <a:t>= 0,168 A</a:t>
                </a:r>
              </a:p>
            </p:txBody>
          </p:sp>
        </mc:Choice>
        <mc:Fallback>
          <p:sp>
            <p:nvSpPr>
              <p:cNvPr id="44" name="Espace réservé du contenu 2"/>
              <p:cNvSpPr txBox="1">
                <a:spLocks noRot="1" noChangeAspect="1" noMove="1" noResize="1" noEditPoints="1" noAdjustHandles="1" noChangeArrowheads="1" noChangeShapeType="1" noTextEdit="1"/>
              </p:cNvSpPr>
              <p:nvPr>
                <p:custDataLst>
                  <p:tags r:id="rId9"/>
                </p:custDataLst>
              </p:nvPr>
            </p:nvSpPr>
            <p:spPr>
              <a:xfrm>
                <a:off x="5071488" y="3393120"/>
                <a:ext cx="4068000" cy="1116000"/>
              </a:xfrm>
              <a:prstGeom prst="rect">
                <a:avLst/>
              </a:prstGeom>
              <a:blipFill rotWithShape="1">
                <a:blip r:embed="rId1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47" name="Espace réservé du contenu 2"/>
              <p:cNvSpPr txBox="1">
                <a:spLocks/>
              </p:cNvSpPr>
              <p:nvPr>
                <p:custDataLst>
                  <p:tags r:id="rId10"/>
                </p:custDataLst>
              </p:nvPr>
            </p:nvSpPr>
            <p:spPr>
              <a:xfrm>
                <a:off x="5071488" y="4563188"/>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21</a:t>
                </a:r>
                <a:r>
                  <a:rPr lang="fr-FR" sz="1900" dirty="0" smtClean="0"/>
                  <a:t> =</a:t>
                </a:r>
                <a:r>
                  <a:rPr lang="fr-FR" sz="2800" dirty="0"/>
                  <a:t> </a:t>
                </a:r>
                <a:r>
                  <a:rPr lang="fr-FR" sz="2000" dirty="0" smtClean="0"/>
                  <a:t>0,168.</a:t>
                </a:r>
                <a:r>
                  <a:rPr lang="fr-FR" sz="2800" baseline="-25000" dirty="0" smtClean="0"/>
                  <a:t> </a:t>
                </a:r>
                <a14:m>
                  <m:oMath xmlns:m="http://schemas.openxmlformats.org/officeDocument/2006/math">
                    <m:f>
                      <m:fPr>
                        <m:ctrlPr>
                          <a:rPr lang="fr-FR" smtClean="0">
                            <a:latin typeface="Cambria Math"/>
                          </a:rPr>
                        </m:ctrlPr>
                      </m:fPr>
                      <m:num>
                        <m:r>
                          <a:rPr lang="fr-FR" b="1" i="0" smtClean="0">
                            <a:latin typeface="Cambria Math"/>
                          </a:rPr>
                          <m:t>𝟑</m:t>
                        </m:r>
                      </m:num>
                      <m:den>
                        <m:r>
                          <a:rPr lang="fr-FR" b="1" i="0" smtClean="0">
                            <a:latin typeface="Cambria Math"/>
                          </a:rPr>
                          <m:t>𝟓</m:t>
                        </m:r>
                        <m:r>
                          <a:rPr lang="fr-FR" b="1" i="1" smtClean="0">
                            <a:latin typeface="Cambria Math"/>
                          </a:rPr>
                          <m:t>+</m:t>
                        </m:r>
                        <m:r>
                          <a:rPr lang="fr-FR" b="1" i="0" smtClean="0">
                            <a:latin typeface="Cambria Math"/>
                          </a:rPr>
                          <m:t>𝟑</m:t>
                        </m:r>
                      </m:den>
                    </m:f>
                  </m:oMath>
                </a14:m>
                <a:r>
                  <a:rPr lang="fr-FR" sz="2000" dirty="0" smtClean="0"/>
                  <a:t>= </a:t>
                </a:r>
                <a14:m>
                  <m:oMath xmlns:m="http://schemas.openxmlformats.org/officeDocument/2006/math">
                    <m:r>
                      <m:rPr>
                        <m:nor/>
                      </m:rPr>
                      <a:rPr lang="fr-FR" sz="1829" dirty="0"/>
                      <m:t>0,</m:t>
                    </m:r>
                    <m:r>
                      <m:rPr>
                        <m:nor/>
                      </m:rPr>
                      <a:rPr lang="fr-FR" sz="1829" b="1" i="0" dirty="0" smtClean="0"/>
                      <m:t>0</m:t>
                    </m:r>
                    <m:r>
                      <m:rPr>
                        <m:nor/>
                      </m:rPr>
                      <a:rPr lang="fr-FR" sz="1829" dirty="0"/>
                      <m:t>6</m:t>
                    </m:r>
                    <m:r>
                      <m:rPr>
                        <m:nor/>
                      </m:rPr>
                      <a:rPr lang="fr-FR" sz="1829" b="1" i="0" dirty="0" smtClean="0"/>
                      <m:t>32</m:t>
                    </m:r>
                    <m:r>
                      <m:rPr>
                        <m:nor/>
                      </m:rPr>
                      <a:rPr lang="fr-FR" sz="1829" dirty="0"/>
                      <m:t> </m:t>
                    </m:r>
                    <m:r>
                      <m:rPr>
                        <m:nor/>
                      </m:rPr>
                      <a:rPr lang="fr-FR" sz="1829" dirty="0"/>
                      <m:t>A</m:t>
                    </m:r>
                  </m:oMath>
                </a14:m>
                <a:endParaRPr lang="fr-FR" sz="1829" dirty="0"/>
              </a:p>
              <a:p>
                <a:pPr marL="0" indent="0" algn="ctr">
                  <a:buNone/>
                </a:pPr>
                <a:endParaRPr lang="fr-FR" sz="3093" dirty="0" smtClean="0"/>
              </a:p>
            </p:txBody>
          </p:sp>
        </mc:Choice>
        <mc:Fallback>
          <p:sp>
            <p:nvSpPr>
              <p:cNvPr id="47" name="Espace réservé du contenu 2"/>
              <p:cNvSpPr txBox="1">
                <a:spLocks noRot="1" noChangeAspect="1" noMove="1" noResize="1" noEditPoints="1" noAdjustHandles="1" noChangeArrowheads="1" noChangeShapeType="1" noTextEdit="1"/>
              </p:cNvSpPr>
              <p:nvPr>
                <p:custDataLst>
                  <p:tags r:id="rId10"/>
                </p:custDataLst>
              </p:nvPr>
            </p:nvSpPr>
            <p:spPr>
              <a:xfrm>
                <a:off x="5071488" y="4563188"/>
                <a:ext cx="4068000" cy="1116000"/>
              </a:xfrm>
              <a:prstGeom prst="rect">
                <a:avLst/>
              </a:prstGeom>
              <a:blipFill rotWithShape="1">
                <a:blip r:embed="rId1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49" name="Espace réservé du contenu 2"/>
              <p:cNvSpPr txBox="1">
                <a:spLocks/>
              </p:cNvSpPr>
              <p:nvPr>
                <p:custDataLst>
                  <p:tags r:id="rId11"/>
                </p:custDataLst>
              </p:nvPr>
            </p:nvSpPr>
            <p:spPr>
              <a:xfrm>
                <a:off x="5071488" y="5733256"/>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31</a:t>
                </a:r>
                <a:r>
                  <a:rPr lang="fr-FR" sz="1900" dirty="0" smtClean="0"/>
                  <a:t> =</a:t>
                </a:r>
                <a:r>
                  <a:rPr lang="fr-FR" sz="2800" dirty="0"/>
                  <a:t> </a:t>
                </a:r>
                <a:r>
                  <a:rPr lang="fr-FR" sz="2000" dirty="0" smtClean="0"/>
                  <a:t>0,168.</a:t>
                </a:r>
                <a:r>
                  <a:rPr lang="fr-FR" sz="2800" baseline="-25000" dirty="0" smtClean="0"/>
                  <a:t> </a:t>
                </a:r>
                <a14:m>
                  <m:oMath xmlns:m="http://schemas.openxmlformats.org/officeDocument/2006/math">
                    <m:f>
                      <m:fPr>
                        <m:ctrlPr>
                          <a:rPr lang="fr-FR" smtClean="0">
                            <a:latin typeface="Cambria Math"/>
                          </a:rPr>
                        </m:ctrlPr>
                      </m:fPr>
                      <m:num>
                        <m:r>
                          <a:rPr lang="fr-FR" b="1" i="0" smtClean="0">
                            <a:latin typeface="Cambria Math"/>
                          </a:rPr>
                          <m:t>𝟓</m:t>
                        </m:r>
                      </m:num>
                      <m:den>
                        <m:r>
                          <a:rPr lang="fr-FR" b="1" i="0" smtClean="0">
                            <a:latin typeface="Cambria Math"/>
                          </a:rPr>
                          <m:t>𝟓</m:t>
                        </m:r>
                        <m:r>
                          <a:rPr lang="fr-FR" b="1" i="0" smtClean="0">
                            <a:latin typeface="Cambria Math"/>
                          </a:rPr>
                          <m:t>+</m:t>
                        </m:r>
                        <m:r>
                          <a:rPr lang="fr-FR" b="1" i="0" smtClean="0">
                            <a:latin typeface="Cambria Math"/>
                          </a:rPr>
                          <m:t>𝟑</m:t>
                        </m:r>
                      </m:den>
                    </m:f>
                  </m:oMath>
                </a14:m>
                <a:r>
                  <a:rPr lang="fr-FR" sz="2000" dirty="0" smtClean="0"/>
                  <a:t>= </a:t>
                </a:r>
                <a14:m>
                  <m:oMath xmlns:m="http://schemas.openxmlformats.org/officeDocument/2006/math">
                    <m:r>
                      <m:rPr>
                        <m:nor/>
                      </m:rPr>
                      <a:rPr lang="fr-FR" sz="1829" dirty="0"/>
                      <m:t>0,</m:t>
                    </m:r>
                    <m:r>
                      <m:rPr>
                        <m:nor/>
                      </m:rPr>
                      <a:rPr lang="fr-FR" sz="1829" b="1" dirty="0" smtClean="0"/>
                      <m:t>105</m:t>
                    </m:r>
                    <m:r>
                      <m:rPr>
                        <m:nor/>
                      </m:rPr>
                      <a:rPr lang="fr-FR" sz="1829" dirty="0"/>
                      <m:t> </m:t>
                    </m:r>
                    <m:r>
                      <m:rPr>
                        <m:nor/>
                      </m:rPr>
                      <a:rPr lang="fr-FR" sz="1829" dirty="0"/>
                      <m:t>A</m:t>
                    </m:r>
                  </m:oMath>
                </a14:m>
                <a:endParaRPr lang="fr-FR" sz="1829" dirty="0"/>
              </a:p>
              <a:p>
                <a:pPr marL="0" indent="0" algn="ctr">
                  <a:buNone/>
                </a:pPr>
                <a:endParaRPr lang="fr-FR" sz="3093" dirty="0" smtClean="0"/>
              </a:p>
            </p:txBody>
          </p:sp>
        </mc:Choice>
        <mc:Fallback>
          <p:sp>
            <p:nvSpPr>
              <p:cNvPr id="49" name="Espace réservé du contenu 2"/>
              <p:cNvSpPr txBox="1">
                <a:spLocks noRot="1" noChangeAspect="1" noMove="1" noResize="1" noEditPoints="1" noAdjustHandles="1" noChangeArrowheads="1" noChangeShapeType="1" noTextEdit="1"/>
              </p:cNvSpPr>
              <p:nvPr>
                <p:custDataLst>
                  <p:tags r:id="rId11"/>
                </p:custDataLst>
              </p:nvPr>
            </p:nvSpPr>
            <p:spPr>
              <a:xfrm>
                <a:off x="5071488" y="5733256"/>
                <a:ext cx="4068000" cy="1116000"/>
              </a:xfrm>
              <a:prstGeom prst="rect">
                <a:avLst/>
              </a:prstGeom>
              <a:blipFill rotWithShape="1">
                <a:blip r:embed="rId1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2108850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childTnLst>
                          </p:cTn>
                        </p:par>
                        <p:par>
                          <p:cTn id="8" fill="hold">
                            <p:stCondLst>
                              <p:cond delay="11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74"/>
                                        </p:tgtEl>
                                        <p:attrNameLst>
                                          <p:attrName>style.visibility</p:attrName>
                                        </p:attrNameLst>
                                      </p:cBhvr>
                                      <p:to>
                                        <p:strVal val="visible"/>
                                      </p:to>
                                    </p:set>
                                    <p:animEffect transition="in" filter="fade">
                                      <p:cBhvr>
                                        <p:cTn id="11" dur="500"/>
                                        <p:tgtEl>
                                          <p:spTgt spid="7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childTnLst>
                          </p:cTn>
                        </p:par>
                        <p:par>
                          <p:cTn id="22" fill="hold">
                            <p:stCondLst>
                              <p:cond delay="1150"/>
                            </p:stCondLst>
                            <p:childTnLst>
                              <p:par>
                                <p:cTn id="23" presetID="10" presetClass="entr" presetSubtype="0" fill="hold" grpId="0" nodeType="afterEffect">
                                  <p:stCondLst>
                                    <p:cond delay="1250"/>
                                  </p:stCondLst>
                                  <p:iterate type="wd">
                                    <p:tmPct val="10000"/>
                                  </p:iterate>
                                  <p:childTnLst>
                                    <p:set>
                                      <p:cBhvr>
                                        <p:cTn id="24" dur="1" fill="hold">
                                          <p:stCondLst>
                                            <p:cond delay="0"/>
                                          </p:stCondLst>
                                        </p:cTn>
                                        <p:tgtEl>
                                          <p:spTgt spid="44"/>
                                        </p:tgtEl>
                                        <p:attrNameLst>
                                          <p:attrName>style.visibility</p:attrName>
                                        </p:attrNameLst>
                                      </p:cBhvr>
                                      <p:to>
                                        <p:strVal val="visible"/>
                                      </p:to>
                                    </p:set>
                                    <p:animEffect transition="in" filter="fade">
                                      <p:cBhvr>
                                        <p:cTn id="25" dur="500"/>
                                        <p:tgtEl>
                                          <p:spTgt spid="44"/>
                                        </p:tgtEl>
                                      </p:cBhvr>
                                    </p:animEffect>
                                  </p:childTnLst>
                                </p:cTn>
                              </p:par>
                            </p:childTnLst>
                          </p:cTn>
                        </p:par>
                        <p:par>
                          <p:cTn id="26" fill="hold">
                            <p:stCondLst>
                              <p:cond delay="3650"/>
                            </p:stCondLst>
                            <p:childTnLst>
                              <p:par>
                                <p:cTn id="27" presetID="10" presetClass="entr" presetSubtype="0" fill="hold" grpId="0" nodeType="afterEffect">
                                  <p:stCondLst>
                                    <p:cond delay="1250"/>
                                  </p:stCondLst>
                                  <p:iterate type="wd">
                                    <p:tmPct val="10000"/>
                                  </p:iterate>
                                  <p:childTnLst>
                                    <p:set>
                                      <p:cBhvr>
                                        <p:cTn id="28" dur="1" fill="hold">
                                          <p:stCondLst>
                                            <p:cond delay="0"/>
                                          </p:stCondLst>
                                        </p:cTn>
                                        <p:tgtEl>
                                          <p:spTgt spid="76"/>
                                        </p:tgtEl>
                                        <p:attrNameLst>
                                          <p:attrName>style.visibility</p:attrName>
                                        </p:attrNameLst>
                                      </p:cBhvr>
                                      <p:to>
                                        <p:strVal val="visible"/>
                                      </p:to>
                                    </p:set>
                                    <p:animEffect transition="in" filter="fade">
                                      <p:cBhvr>
                                        <p:cTn id="29" dur="500"/>
                                        <p:tgtEl>
                                          <p:spTgt spid="76"/>
                                        </p:tgtEl>
                                      </p:cBhvr>
                                    </p:animEffect>
                                  </p:childTnLst>
                                </p:cTn>
                              </p:par>
                            </p:childTnLst>
                          </p:cTn>
                        </p:par>
                        <p:par>
                          <p:cTn id="30" fill="hold">
                            <p:stCondLst>
                              <p:cond delay="5900"/>
                            </p:stCondLst>
                            <p:childTnLst>
                              <p:par>
                                <p:cTn id="31" presetID="10" presetClass="entr" presetSubtype="0" fill="hold" grpId="0" nodeType="afterEffect">
                                  <p:stCondLst>
                                    <p:cond delay="1250"/>
                                  </p:stCondLst>
                                  <p:iterate type="wd">
                                    <p:tmPct val="10000"/>
                                  </p:iterate>
                                  <p:childTnLst>
                                    <p:set>
                                      <p:cBhvr>
                                        <p:cTn id="32" dur="1" fill="hold">
                                          <p:stCondLst>
                                            <p:cond delay="0"/>
                                          </p:stCondLst>
                                        </p:cTn>
                                        <p:tgtEl>
                                          <p:spTgt spid="47"/>
                                        </p:tgtEl>
                                        <p:attrNameLst>
                                          <p:attrName>style.visibility</p:attrName>
                                        </p:attrNameLst>
                                      </p:cBhvr>
                                      <p:to>
                                        <p:strVal val="visible"/>
                                      </p:to>
                                    </p:set>
                                    <p:animEffect transition="in" filter="fade">
                                      <p:cBhvr>
                                        <p:cTn id="33" dur="500"/>
                                        <p:tgtEl>
                                          <p:spTgt spid="47"/>
                                        </p:tgtEl>
                                      </p:cBhvr>
                                    </p:animEffect>
                                  </p:childTnLst>
                                </p:cTn>
                              </p:par>
                            </p:childTnLst>
                          </p:cTn>
                        </p:par>
                        <p:par>
                          <p:cTn id="34" fill="hold">
                            <p:stCondLst>
                              <p:cond delay="8250"/>
                            </p:stCondLst>
                            <p:childTnLst>
                              <p:par>
                                <p:cTn id="35" presetID="10" presetClass="entr" presetSubtype="0" fill="hold" grpId="0" nodeType="afterEffect">
                                  <p:stCondLst>
                                    <p:cond delay="1250"/>
                                  </p:stCondLst>
                                  <p:iterate type="wd">
                                    <p:tmPct val="10000"/>
                                  </p:iterate>
                                  <p:childTnLst>
                                    <p:set>
                                      <p:cBhvr>
                                        <p:cTn id="36" dur="1" fill="hold">
                                          <p:stCondLst>
                                            <p:cond delay="0"/>
                                          </p:stCondLst>
                                        </p:cTn>
                                        <p:tgtEl>
                                          <p:spTgt spid="77"/>
                                        </p:tgtEl>
                                        <p:attrNameLst>
                                          <p:attrName>style.visibility</p:attrName>
                                        </p:attrNameLst>
                                      </p:cBhvr>
                                      <p:to>
                                        <p:strVal val="visible"/>
                                      </p:to>
                                    </p:set>
                                    <p:animEffect transition="in" filter="fade">
                                      <p:cBhvr>
                                        <p:cTn id="37" dur="500"/>
                                        <p:tgtEl>
                                          <p:spTgt spid="77"/>
                                        </p:tgtEl>
                                      </p:cBhvr>
                                    </p:animEffect>
                                  </p:childTnLst>
                                </p:cTn>
                              </p:par>
                            </p:childTnLst>
                          </p:cTn>
                        </p:par>
                        <p:par>
                          <p:cTn id="38" fill="hold">
                            <p:stCondLst>
                              <p:cond delay="10500"/>
                            </p:stCondLst>
                            <p:childTnLst>
                              <p:par>
                                <p:cTn id="39" presetID="10" presetClass="entr" presetSubtype="0" fill="hold" grpId="0" nodeType="afterEffect">
                                  <p:stCondLst>
                                    <p:cond delay="1250"/>
                                  </p:stCondLst>
                                  <p:iterate type="wd">
                                    <p:tmPct val="10000"/>
                                  </p:iterate>
                                  <p:childTnLst>
                                    <p:set>
                                      <p:cBhvr>
                                        <p:cTn id="40" dur="1" fill="hold">
                                          <p:stCondLst>
                                            <p:cond delay="0"/>
                                          </p:stCondLst>
                                        </p:cTn>
                                        <p:tgtEl>
                                          <p:spTgt spid="49"/>
                                        </p:tgtEl>
                                        <p:attrNameLst>
                                          <p:attrName>style.visibility</p:attrName>
                                        </p:attrNameLst>
                                      </p:cBhvr>
                                      <p:to>
                                        <p:strVal val="visible"/>
                                      </p:to>
                                    </p:set>
                                    <p:animEffect transition="in" filter="fade">
                                      <p:cBhvr>
                                        <p:cTn id="41"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4" grpId="0"/>
      <p:bldP spid="75" grpId="0" animBg="1"/>
      <p:bldP spid="76" grpId="0" animBg="1"/>
      <p:bldP spid="77" grpId="0" animBg="1"/>
      <p:bldP spid="44" grpId="0" animBg="1"/>
      <p:bldP spid="47" grpId="0" animBg="1"/>
      <p:bldP spid="4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9050" y="1052736"/>
            <a:ext cx="9128433" cy="1008112"/>
          </a:xfrm>
        </p:spPr>
        <p:txBody>
          <a:bodyPr>
            <a:noAutofit/>
          </a:bodyPr>
          <a:lstStyle/>
          <a:p>
            <a:pPr marL="0" indent="0" algn="ctr">
              <a:buNone/>
            </a:pPr>
            <a:r>
              <a:rPr lang="fr-FR" sz="1900" dirty="0" smtClean="0"/>
              <a:t>Application numérique</a:t>
            </a:r>
            <a:r>
              <a:rPr lang="fr-FR" sz="1900" dirty="0" smtClean="0"/>
              <a:t>. </a:t>
            </a:r>
          </a:p>
          <a:p>
            <a:pPr marL="0" indent="0" algn="ctr">
              <a:buNone/>
            </a:pPr>
            <a:r>
              <a:rPr lang="fr-FR" sz="1900" dirty="0" smtClean="0"/>
              <a:t>R</a:t>
            </a:r>
            <a:r>
              <a:rPr lang="fr-FR" sz="1900" baseline="-25000" dirty="0" smtClean="0"/>
              <a:t>1 </a:t>
            </a:r>
            <a:r>
              <a:rPr lang="fr-FR" sz="1900" dirty="0" smtClean="0"/>
              <a:t>=10</a:t>
            </a:r>
            <a:r>
              <a:rPr lang="fr-FR" sz="1900" dirty="0" smtClean="0">
                <a:sym typeface="Symbol"/>
              </a:rPr>
              <a:t> ;</a:t>
            </a:r>
            <a:r>
              <a:rPr lang="fr-FR" sz="1900" dirty="0" smtClean="0"/>
              <a:t> R</a:t>
            </a:r>
            <a:r>
              <a:rPr lang="fr-FR" sz="1900" baseline="-25000" dirty="0" smtClean="0"/>
              <a:t>2</a:t>
            </a:r>
            <a:r>
              <a:rPr lang="fr-FR" sz="1900" dirty="0"/>
              <a:t> </a:t>
            </a:r>
            <a:r>
              <a:rPr lang="fr-FR" sz="1900" dirty="0" smtClean="0"/>
              <a:t>=5</a:t>
            </a:r>
            <a:r>
              <a:rPr lang="fr-FR" sz="1900" dirty="0" smtClean="0">
                <a:sym typeface="Symbol"/>
              </a:rPr>
              <a:t> </a:t>
            </a:r>
            <a:r>
              <a:rPr lang="fr-FR" sz="1900" dirty="0" smtClean="0"/>
              <a:t>; R</a:t>
            </a:r>
            <a:r>
              <a:rPr lang="fr-FR" sz="1900" baseline="-25000" dirty="0" smtClean="0"/>
              <a:t>3</a:t>
            </a:r>
            <a:r>
              <a:rPr lang="fr-FR" sz="1900" dirty="0"/>
              <a:t> </a:t>
            </a:r>
            <a:r>
              <a:rPr lang="fr-FR" sz="1900" dirty="0" smtClean="0"/>
              <a:t>=3</a:t>
            </a:r>
            <a:r>
              <a:rPr lang="fr-FR" sz="1900" dirty="0" smtClean="0">
                <a:sym typeface="Symbol"/>
              </a:rPr>
              <a:t> </a:t>
            </a:r>
            <a:r>
              <a:rPr lang="fr-FR" sz="1900" dirty="0" smtClean="0"/>
              <a:t>; E</a:t>
            </a:r>
            <a:r>
              <a:rPr lang="fr-FR" sz="1900" baseline="-25000" dirty="0" smtClean="0"/>
              <a:t>1</a:t>
            </a:r>
            <a:r>
              <a:rPr lang="fr-FR" sz="1900" dirty="0"/>
              <a:t> </a:t>
            </a:r>
            <a:r>
              <a:rPr lang="fr-FR" sz="1900" dirty="0" smtClean="0"/>
              <a:t>=2V ; E</a:t>
            </a:r>
            <a:r>
              <a:rPr lang="fr-FR" sz="1900" baseline="-25000" dirty="0" smtClean="0"/>
              <a:t>2</a:t>
            </a:r>
            <a:r>
              <a:rPr lang="fr-FR" sz="1900" dirty="0"/>
              <a:t> </a:t>
            </a:r>
            <a:r>
              <a:rPr lang="fr-FR" sz="1900" dirty="0" smtClean="0"/>
              <a:t>=6V </a:t>
            </a:r>
            <a:r>
              <a:rPr lang="fr-FR" sz="1900" dirty="0"/>
              <a:t>; </a:t>
            </a:r>
            <a:r>
              <a:rPr lang="fr-FR" sz="1900" dirty="0" smtClean="0"/>
              <a:t>E</a:t>
            </a:r>
            <a:r>
              <a:rPr lang="fr-FR" sz="1900" baseline="-25000" dirty="0" smtClean="0"/>
              <a:t>3</a:t>
            </a:r>
            <a:r>
              <a:rPr lang="fr-FR" sz="1900" dirty="0" smtClean="0"/>
              <a:t> =4V .</a:t>
            </a:r>
            <a:br>
              <a:rPr lang="fr-FR" sz="1900" dirty="0" smtClean="0"/>
            </a:br>
            <a:r>
              <a:rPr lang="fr-FR" sz="1900" dirty="0" smtClean="0"/>
              <a:t> </a:t>
            </a:r>
            <a:r>
              <a:rPr lang="fr-FR" sz="1900" dirty="0"/>
              <a:t>On cherche à définir </a:t>
            </a:r>
            <a:r>
              <a:rPr lang="fr-FR" sz="1900" dirty="0" smtClean="0"/>
              <a:t>les tensions U</a:t>
            </a:r>
            <a:r>
              <a:rPr lang="fr-FR" sz="1900" baseline="-25000" dirty="0" smtClean="0"/>
              <a:t>3</a:t>
            </a:r>
            <a:r>
              <a:rPr lang="fr-FR" sz="1900" dirty="0" smtClean="0"/>
              <a:t>; </a:t>
            </a:r>
            <a:r>
              <a:rPr lang="fr-FR" sz="1900" dirty="0"/>
              <a:t>U</a:t>
            </a:r>
            <a:r>
              <a:rPr lang="fr-FR" sz="1900" baseline="-25000" dirty="0"/>
              <a:t>2</a:t>
            </a:r>
            <a:r>
              <a:rPr lang="fr-FR" sz="1900" dirty="0"/>
              <a:t> </a:t>
            </a:r>
            <a:r>
              <a:rPr lang="fr-FR" sz="1900" dirty="0" smtClean="0"/>
              <a:t>; U</a:t>
            </a:r>
            <a:r>
              <a:rPr lang="fr-FR" sz="1900" baseline="-25000" dirty="0" smtClean="0"/>
              <a:t>1 </a:t>
            </a:r>
            <a:r>
              <a:rPr lang="fr-FR" sz="1900" dirty="0" smtClean="0"/>
              <a:t>; et U</a:t>
            </a:r>
            <a:r>
              <a:rPr lang="fr-FR" sz="1900" baseline="-25000" dirty="0" smtClean="0"/>
              <a:t>AB</a:t>
            </a:r>
            <a:r>
              <a:rPr lang="fr-FR" sz="1900" dirty="0" smtClean="0"/>
              <a:t>.</a:t>
            </a:r>
            <a:endParaRPr lang="fr-FR" sz="1900" dirty="0"/>
          </a:p>
          <a:p>
            <a:pPr marL="0" indent="0" algn="ctr">
              <a:buNone/>
            </a:pPr>
            <a:r>
              <a:rPr lang="fr-FR" sz="1900" dirty="0" smtClean="0"/>
              <a:t> </a:t>
            </a:r>
            <a:endParaRPr lang="fr-FR" sz="1900" dirty="0"/>
          </a:p>
        </p:txBody>
      </p:sp>
      <p:grpSp>
        <p:nvGrpSpPr>
          <p:cNvPr id="4" name="Groupe 3"/>
          <p:cNvGrpSpPr/>
          <p:nvPr>
            <p:custDataLst>
              <p:tags r:id="rId3"/>
            </p:custDataLst>
          </p:nvPr>
        </p:nvGrpSpPr>
        <p:grpSpPr>
          <a:xfrm>
            <a:off x="107504" y="3984276"/>
            <a:ext cx="2266515" cy="2541067"/>
            <a:chOff x="107504" y="3984276"/>
            <a:chExt cx="2266515" cy="2541067"/>
          </a:xfrm>
        </p:grpSpPr>
        <p:sp>
          <p:nvSpPr>
            <p:cNvPr id="73" name="Rectangle 72"/>
            <p:cNvSpPr/>
            <p:nvPr/>
          </p:nvSpPr>
          <p:spPr>
            <a:xfrm rot="5400000" flipV="1">
              <a:off x="169233" y="4498614"/>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577235" y="5244417"/>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rot="5400000" flipV="1">
              <a:off x="205943" y="525736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rot="5400000" flipV="1">
              <a:off x="935820" y="525736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Groupe 22"/>
            <p:cNvGrpSpPr/>
            <p:nvPr/>
          </p:nvGrpSpPr>
          <p:grpSpPr>
            <a:xfrm>
              <a:off x="1176376" y="5649986"/>
              <a:ext cx="597234" cy="597234"/>
              <a:chOff x="6400473" y="5085184"/>
              <a:chExt cx="597234" cy="597234"/>
            </a:xfrm>
          </p:grpSpPr>
          <p:sp>
            <p:nvSpPr>
              <p:cNvPr id="24" name="Ellipse 2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avec flèche 24"/>
              <p:cNvCxnSpPr>
                <a:stCxn id="24" idx="4"/>
                <a:endCxn id="2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11" name="Rectangle 10"/>
            <p:cNvSpPr/>
            <p:nvPr/>
          </p:nvSpPr>
          <p:spPr>
            <a:xfrm>
              <a:off x="504849"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0" name="Rectangle 29"/>
            <p:cNvSpPr/>
            <p:nvPr/>
          </p:nvSpPr>
          <p:spPr>
            <a:xfrm>
              <a:off x="1288028"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nvSpPr>
          <p:spPr>
            <a:xfrm>
              <a:off x="2017907"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nvSpPr>
          <p:spPr>
            <a:xfrm>
              <a:off x="860963" y="52661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0" name="Connecteur droit avec flèche 39"/>
            <p:cNvCxnSpPr/>
            <p:nvPr/>
          </p:nvCxnSpPr>
          <p:spPr>
            <a:xfrm flipH="1">
              <a:off x="683568"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flipH="1" flipV="1">
              <a:off x="1455668"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p:nvPr/>
          </p:nvCxnSpPr>
          <p:spPr>
            <a:xfrm flipH="1">
              <a:off x="2199662"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107504" y="49411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12</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58" name="Rectangle 57"/>
            <p:cNvSpPr/>
            <p:nvPr/>
          </p:nvSpPr>
          <p:spPr>
            <a:xfrm>
              <a:off x="899592" y="49411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22</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2" name="Rectangle 61"/>
            <p:cNvSpPr/>
            <p:nvPr/>
          </p:nvSpPr>
          <p:spPr>
            <a:xfrm>
              <a:off x="1691680" y="49411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32</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69" name="Espace réservé du contenu 2"/>
          <p:cNvSpPr txBox="1">
            <a:spLocks/>
          </p:cNvSpPr>
          <p:nvPr>
            <p:custDataLst>
              <p:tags r:id="rId4"/>
            </p:custDataLst>
          </p:nvPr>
        </p:nvSpPr>
        <p:spPr>
          <a:xfrm>
            <a:off x="107504" y="2132856"/>
            <a:ext cx="8799919" cy="76675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Le générateur E</a:t>
            </a:r>
            <a:r>
              <a:rPr lang="fr-FR" sz="1900" baseline="-25000" dirty="0" smtClean="0"/>
              <a:t>2</a:t>
            </a:r>
            <a:r>
              <a:rPr lang="fr-FR" sz="1900" dirty="0" smtClean="0"/>
              <a:t> donnera les courants de branche I</a:t>
            </a:r>
            <a:r>
              <a:rPr lang="fr-FR" sz="1900" baseline="-25000" dirty="0" smtClean="0"/>
              <a:t>12</a:t>
            </a:r>
            <a:r>
              <a:rPr lang="fr-FR" sz="1900" dirty="0" smtClean="0"/>
              <a:t>; I</a:t>
            </a:r>
            <a:r>
              <a:rPr lang="fr-FR" sz="1900" baseline="-25000" dirty="0" smtClean="0"/>
              <a:t>22</a:t>
            </a:r>
            <a:r>
              <a:rPr lang="fr-FR" sz="1900" dirty="0" smtClean="0"/>
              <a:t>; I</a:t>
            </a:r>
            <a:r>
              <a:rPr lang="fr-FR" sz="1900" baseline="-25000" dirty="0" smtClean="0"/>
              <a:t>32</a:t>
            </a:r>
            <a:r>
              <a:rPr lang="fr-FR" sz="1900" dirty="0" smtClean="0"/>
              <a:t> </a:t>
            </a:r>
            <a:endParaRPr lang="fr-FR" sz="1900" dirty="0"/>
          </a:p>
        </p:txBody>
      </p:sp>
      <p:sp>
        <p:nvSpPr>
          <p:cNvPr id="74" name="Espace réservé du contenu 2"/>
          <p:cNvSpPr txBox="1">
            <a:spLocks/>
          </p:cNvSpPr>
          <p:nvPr>
            <p:custDataLst>
              <p:tags r:id="rId5"/>
            </p:custDataLst>
          </p:nvPr>
        </p:nvSpPr>
        <p:spPr>
          <a:xfrm>
            <a:off x="218141" y="2649715"/>
            <a:ext cx="8816147"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Les courants autres que: I</a:t>
            </a:r>
            <a:r>
              <a:rPr lang="fr-FR" sz="1900" baseline="-25000" dirty="0" smtClean="0"/>
              <a:t>11</a:t>
            </a:r>
            <a:r>
              <a:rPr lang="fr-FR" sz="1900" dirty="0" smtClean="0"/>
              <a:t>; I</a:t>
            </a:r>
            <a:r>
              <a:rPr lang="fr-FR" sz="1900" baseline="-25000" dirty="0" smtClean="0"/>
              <a:t>22</a:t>
            </a:r>
            <a:r>
              <a:rPr lang="fr-FR" sz="1900" dirty="0" smtClean="0"/>
              <a:t>; I</a:t>
            </a:r>
            <a:r>
              <a:rPr lang="fr-FR" sz="1900" baseline="-25000" dirty="0" smtClean="0"/>
              <a:t>33</a:t>
            </a:r>
            <a:endParaRPr lang="fr-FR" sz="1900" dirty="0" smtClean="0"/>
          </a:p>
          <a:p>
            <a:pPr marL="0" indent="0" algn="ctr">
              <a:buNone/>
            </a:pPr>
            <a:r>
              <a:rPr lang="fr-FR" sz="1900" dirty="0" smtClean="0"/>
              <a:t> seront négatifs dans les calculs des courants I</a:t>
            </a:r>
            <a:r>
              <a:rPr lang="fr-FR" sz="1900" baseline="-25000" dirty="0"/>
              <a:t>1</a:t>
            </a:r>
            <a:r>
              <a:rPr lang="fr-FR" sz="1900" dirty="0" smtClean="0"/>
              <a:t>; I</a:t>
            </a:r>
            <a:r>
              <a:rPr lang="fr-FR" sz="1900" baseline="-25000" dirty="0" smtClean="0"/>
              <a:t>2</a:t>
            </a:r>
            <a:r>
              <a:rPr lang="fr-FR" sz="1900" dirty="0" smtClean="0"/>
              <a:t>; I</a:t>
            </a:r>
            <a:r>
              <a:rPr lang="fr-FR" sz="1900" baseline="-25000" dirty="0" smtClean="0"/>
              <a:t>3</a:t>
            </a:r>
            <a:endParaRPr lang="fr-FR" sz="1900" dirty="0"/>
          </a:p>
          <a:p>
            <a:pPr marL="0" indent="0" algn="ctr">
              <a:buFont typeface="Arial" panose="020B0604020202020204" pitchFamily="34" charset="0"/>
              <a:buNone/>
            </a:pPr>
            <a:endParaRPr lang="fr-FR" sz="1900" dirty="0"/>
          </a:p>
        </p:txBody>
      </p:sp>
      <mc:AlternateContent xmlns:mc="http://schemas.openxmlformats.org/markup-compatibility/2006">
        <mc:Choice xmlns:a14="http://schemas.microsoft.com/office/drawing/2010/main" Requires="a14">
          <p:sp>
            <p:nvSpPr>
              <p:cNvPr id="75" name="Espace réservé du contenu 2"/>
              <p:cNvSpPr txBox="1">
                <a:spLocks/>
              </p:cNvSpPr>
              <p:nvPr>
                <p:custDataLst>
                  <p:tags r:id="rId6"/>
                </p:custDataLst>
              </p:nvPr>
            </p:nvSpPr>
            <p:spPr>
              <a:xfrm>
                <a:off x="2589404" y="3393120"/>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22</a:t>
                </a:r>
                <a:r>
                  <a:rPr lang="fr-FR" sz="1900" dirty="0" smtClean="0"/>
                  <a:t> =</a:t>
                </a:r>
                <a14:m>
                  <m:oMath xmlns:m="http://schemas.openxmlformats.org/officeDocument/2006/math">
                    <m:f>
                      <m:fPr>
                        <m:ctrlPr>
                          <a:rPr lang="fr-FR" sz="3093" smtClean="0">
                            <a:latin typeface="Cambria Math"/>
                          </a:rPr>
                        </m:ctrlPr>
                      </m:fPr>
                      <m:num>
                        <m:r>
                          <a:rPr lang="fr-FR" sz="3093" b="1" i="0" smtClean="0">
                            <a:latin typeface="Cambria Math"/>
                          </a:rPr>
                          <m:t>𝐄</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𝟐</m:t>
                        </m:r>
                        <m:r>
                          <a:rPr lang="fr-FR" sz="3093" b="1" i="0" smtClean="0">
                            <a:latin typeface="Cambria Math"/>
                          </a:rPr>
                          <m:t>+</m:t>
                        </m:r>
                        <m:f>
                          <m:fPr>
                            <m:ctrlPr>
                              <a:rPr lang="fr-FR" sz="3093" b="1" smtClean="0">
                                <a:latin typeface="Cambria Math"/>
                              </a:rPr>
                            </m:ctrlPr>
                          </m:fPr>
                          <m:num>
                            <m:r>
                              <a:rPr lang="fr-FR" sz="3093" b="1" i="0" smtClean="0">
                                <a:latin typeface="Cambria Math"/>
                              </a:rPr>
                              <m:t>𝐑</m:t>
                            </m:r>
                            <m:r>
                              <a:rPr lang="fr-FR" sz="3093" b="1" i="0" baseline="-25000" smtClean="0">
                                <a:latin typeface="Cambria Math"/>
                              </a:rPr>
                              <m:t>𝟏</m:t>
                            </m:r>
                            <m:r>
                              <a:rPr lang="fr-FR" sz="3093" b="1" i="0" smtClean="0">
                                <a:latin typeface="Cambria Math"/>
                              </a:rPr>
                              <m:t> . </m:t>
                            </m:r>
                            <m:r>
                              <a:rPr lang="fr-FR" sz="3093" b="1" i="0" smtClean="0">
                                <a:latin typeface="Cambria Math"/>
                              </a:rPr>
                              <m:t>𝐑𝟑</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r>
                              <a:rPr lang="fr-FR" sz="3093" b="1" i="0" smtClean="0">
                                <a:latin typeface="Cambria Math"/>
                              </a:rPr>
                              <m:t>𝐑𝟑</m:t>
                            </m:r>
                          </m:den>
                        </m:f>
                      </m:den>
                    </m:f>
                  </m:oMath>
                </a14:m>
                <a:endParaRPr lang="fr-FR" sz="3093" dirty="0" smtClean="0"/>
              </a:p>
            </p:txBody>
          </p:sp>
        </mc:Choice>
        <mc:Fallback>
          <p:sp>
            <p:nvSpPr>
              <p:cNvPr id="75" name="Espace réservé du contenu 2"/>
              <p:cNvSpPr txBox="1">
                <a:spLocks noRot="1" noChangeAspect="1" noMove="1" noResize="1" noEditPoints="1" noAdjustHandles="1" noChangeArrowheads="1" noChangeShapeType="1" noTextEdit="1"/>
              </p:cNvSpPr>
              <p:nvPr>
                <p:custDataLst>
                  <p:tags r:id="rId6"/>
                </p:custDataLst>
              </p:nvPr>
            </p:nvSpPr>
            <p:spPr>
              <a:xfrm>
                <a:off x="2589404" y="3393120"/>
                <a:ext cx="2376000" cy="1116000"/>
              </a:xfrm>
              <a:prstGeom prst="rect">
                <a:avLst/>
              </a:prstGeom>
              <a:blipFill rotWithShape="1">
                <a:blip r:embed="rId1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76" name="Espace réservé du contenu 2"/>
              <p:cNvSpPr txBox="1">
                <a:spLocks/>
              </p:cNvSpPr>
              <p:nvPr>
                <p:custDataLst>
                  <p:tags r:id="rId7"/>
                </p:custDataLst>
              </p:nvPr>
            </p:nvSpPr>
            <p:spPr>
              <a:xfrm>
                <a:off x="2589404" y="456318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12</a:t>
                </a:r>
                <a:r>
                  <a:rPr lang="fr-FR" sz="1900" dirty="0" smtClean="0"/>
                  <a:t> =</a:t>
                </a:r>
                <a:r>
                  <a:rPr lang="fr-FR" sz="2800" dirty="0"/>
                  <a:t> </a:t>
                </a:r>
                <a:r>
                  <a:rPr lang="fr-FR" sz="2000" dirty="0" smtClean="0"/>
                  <a:t>I</a:t>
                </a:r>
                <a:r>
                  <a:rPr lang="fr-FR" sz="2000" baseline="-25000" dirty="0" smtClean="0"/>
                  <a:t>22</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76" name="Espace réservé du contenu 2"/>
              <p:cNvSpPr txBox="1">
                <a:spLocks noRot="1" noChangeAspect="1" noMove="1" noResize="1" noEditPoints="1" noAdjustHandles="1" noChangeArrowheads="1" noChangeShapeType="1" noTextEdit="1"/>
              </p:cNvSpPr>
              <p:nvPr>
                <p:custDataLst>
                  <p:tags r:id="rId7"/>
                </p:custDataLst>
              </p:nvPr>
            </p:nvSpPr>
            <p:spPr>
              <a:xfrm>
                <a:off x="2589404" y="4563188"/>
                <a:ext cx="2376000" cy="1116000"/>
              </a:xfrm>
              <a:prstGeom prst="rect">
                <a:avLst/>
              </a:prstGeom>
              <a:blipFill rotWithShape="1">
                <a:blip r:embed="rId1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77" name="Espace réservé du contenu 2"/>
              <p:cNvSpPr txBox="1">
                <a:spLocks/>
              </p:cNvSpPr>
              <p:nvPr>
                <p:custDataLst>
                  <p:tags r:id="rId8"/>
                </p:custDataLst>
              </p:nvPr>
            </p:nvSpPr>
            <p:spPr>
              <a:xfrm>
                <a:off x="2589404" y="5733256"/>
                <a:ext cx="2376263"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32</a:t>
                </a:r>
                <a:r>
                  <a:rPr lang="fr-FR" sz="1900" dirty="0" smtClean="0"/>
                  <a:t> =</a:t>
                </a:r>
                <a:r>
                  <a:rPr lang="fr-FR" sz="2800" dirty="0"/>
                  <a:t> </a:t>
                </a:r>
                <a:r>
                  <a:rPr lang="fr-FR" sz="2000" dirty="0" smtClean="0"/>
                  <a:t>I</a:t>
                </a:r>
                <a:r>
                  <a:rPr lang="fr-FR" sz="2000" baseline="-25000" dirty="0" smtClean="0"/>
                  <a:t>11</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aseline="-25000">
                            <a:latin typeface="Cambria Math"/>
                          </a:rPr>
                          <m:t>𝟑</m:t>
                        </m:r>
                      </m:den>
                    </m:f>
                  </m:oMath>
                </a14:m>
                <a:endParaRPr lang="fr-FR" sz="3093" dirty="0" smtClean="0"/>
              </a:p>
            </p:txBody>
          </p:sp>
        </mc:Choice>
        <mc:Fallback>
          <p:sp>
            <p:nvSpPr>
              <p:cNvPr id="77" name="Espace réservé du contenu 2"/>
              <p:cNvSpPr txBox="1">
                <a:spLocks noRot="1" noChangeAspect="1" noMove="1" noResize="1" noEditPoints="1" noAdjustHandles="1" noChangeArrowheads="1" noChangeShapeType="1" noTextEdit="1"/>
              </p:cNvSpPr>
              <p:nvPr>
                <p:custDataLst>
                  <p:tags r:id="rId8"/>
                </p:custDataLst>
              </p:nvPr>
            </p:nvSpPr>
            <p:spPr>
              <a:xfrm>
                <a:off x="2589404" y="5733256"/>
                <a:ext cx="2376263" cy="1116000"/>
              </a:xfrm>
              <a:prstGeom prst="rect">
                <a:avLst/>
              </a:prstGeom>
              <a:blipFill rotWithShape="1">
                <a:blip r:embed="rId1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44" name="Espace réservé du contenu 2"/>
              <p:cNvSpPr txBox="1">
                <a:spLocks/>
              </p:cNvSpPr>
              <p:nvPr>
                <p:custDataLst>
                  <p:tags r:id="rId9"/>
                </p:custDataLst>
              </p:nvPr>
            </p:nvSpPr>
            <p:spPr>
              <a:xfrm>
                <a:off x="5071488" y="3393120"/>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22</a:t>
                </a:r>
                <a:r>
                  <a:rPr lang="fr-FR" sz="1900" dirty="0" smtClean="0"/>
                  <a:t> =</a:t>
                </a:r>
                <a14:m>
                  <m:oMath xmlns:m="http://schemas.openxmlformats.org/officeDocument/2006/math">
                    <m:f>
                      <m:fPr>
                        <m:ctrlPr>
                          <a:rPr lang="fr-FR" smtClean="0">
                            <a:latin typeface="Cambria Math"/>
                          </a:rPr>
                        </m:ctrlPr>
                      </m:fPr>
                      <m:num>
                        <m:r>
                          <a:rPr lang="fr-FR" b="1" i="0" smtClean="0">
                            <a:latin typeface="Cambria Math"/>
                          </a:rPr>
                          <m:t>𝟔</m:t>
                        </m:r>
                      </m:num>
                      <m:den>
                        <m:r>
                          <a:rPr lang="fr-FR" b="1" i="0" smtClean="0">
                            <a:latin typeface="Cambria Math"/>
                          </a:rPr>
                          <m:t>𝟓</m:t>
                        </m:r>
                        <m:r>
                          <a:rPr lang="fr-FR" b="1" i="0" smtClean="0">
                            <a:latin typeface="Cambria Math"/>
                          </a:rPr>
                          <m:t>+</m:t>
                        </m:r>
                        <m:f>
                          <m:fPr>
                            <m:ctrlPr>
                              <a:rPr lang="fr-FR" b="1" smtClean="0">
                                <a:latin typeface="Cambria Math"/>
                              </a:rPr>
                            </m:ctrlPr>
                          </m:fPr>
                          <m:num>
                            <m:r>
                              <a:rPr lang="fr-FR" b="1" i="0" smtClean="0">
                                <a:latin typeface="Cambria Math"/>
                              </a:rPr>
                              <m:t>𝟏𝟎</m:t>
                            </m:r>
                            <m:r>
                              <a:rPr lang="fr-FR" b="1" i="0" smtClean="0">
                                <a:latin typeface="Cambria Math"/>
                              </a:rPr>
                              <m:t> </m:t>
                            </m:r>
                            <m:r>
                              <a:rPr lang="fr-FR" b="1" i="0" smtClean="0">
                                <a:latin typeface="Cambria Math"/>
                              </a:rPr>
                              <m:t>𝐱</m:t>
                            </m:r>
                            <m:r>
                              <a:rPr lang="fr-FR" b="1" i="0" smtClean="0">
                                <a:latin typeface="Cambria Math"/>
                              </a:rPr>
                              <m:t> </m:t>
                            </m:r>
                            <m:r>
                              <a:rPr lang="fr-FR" b="1" i="0" smtClean="0">
                                <a:latin typeface="Cambria Math"/>
                              </a:rPr>
                              <m:t>𝟑</m:t>
                            </m:r>
                          </m:num>
                          <m:den>
                            <m:r>
                              <a:rPr lang="fr-FR" b="1" i="0" smtClean="0">
                                <a:latin typeface="Cambria Math"/>
                              </a:rPr>
                              <m:t>𝟏𝟎</m:t>
                            </m:r>
                            <m:r>
                              <a:rPr lang="fr-FR" b="1" i="0" smtClean="0">
                                <a:latin typeface="Cambria Math"/>
                              </a:rPr>
                              <m:t>+</m:t>
                            </m:r>
                            <m:r>
                              <a:rPr lang="fr-FR" b="1" i="0" smtClean="0">
                                <a:latin typeface="Cambria Math"/>
                              </a:rPr>
                              <m:t>𝟑</m:t>
                            </m:r>
                          </m:den>
                        </m:f>
                      </m:den>
                    </m:f>
                  </m:oMath>
                </a14:m>
                <a:r>
                  <a:rPr lang="fr-FR" sz="2000" dirty="0" smtClean="0"/>
                  <a:t>= </a:t>
                </a:r>
                <a:r>
                  <a:rPr lang="fr-FR" sz="1800" dirty="0" smtClean="0"/>
                  <a:t>0,821 A</a:t>
                </a:r>
              </a:p>
            </p:txBody>
          </p:sp>
        </mc:Choice>
        <mc:Fallback>
          <p:sp>
            <p:nvSpPr>
              <p:cNvPr id="44" name="Espace réservé du contenu 2"/>
              <p:cNvSpPr txBox="1">
                <a:spLocks noRot="1" noChangeAspect="1" noMove="1" noResize="1" noEditPoints="1" noAdjustHandles="1" noChangeArrowheads="1" noChangeShapeType="1" noTextEdit="1"/>
              </p:cNvSpPr>
              <p:nvPr>
                <p:custDataLst>
                  <p:tags r:id="rId9"/>
                </p:custDataLst>
              </p:nvPr>
            </p:nvSpPr>
            <p:spPr>
              <a:xfrm>
                <a:off x="5071488" y="3393120"/>
                <a:ext cx="4068000" cy="1116000"/>
              </a:xfrm>
              <a:prstGeom prst="rect">
                <a:avLst/>
              </a:prstGeom>
              <a:blipFill rotWithShape="1">
                <a:blip r:embed="rId1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47" name="Espace réservé du contenu 2"/>
              <p:cNvSpPr txBox="1">
                <a:spLocks/>
              </p:cNvSpPr>
              <p:nvPr>
                <p:custDataLst>
                  <p:tags r:id="rId10"/>
                </p:custDataLst>
              </p:nvPr>
            </p:nvSpPr>
            <p:spPr>
              <a:xfrm>
                <a:off x="5071488" y="4563188"/>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12</a:t>
                </a:r>
                <a:r>
                  <a:rPr lang="fr-FR" sz="1900" dirty="0" smtClean="0"/>
                  <a:t> </a:t>
                </a:r>
                <a:r>
                  <a:rPr lang="fr-FR" sz="1800" dirty="0" smtClean="0"/>
                  <a:t>=</a:t>
                </a:r>
                <a:r>
                  <a:rPr lang="fr-FR" sz="1800" dirty="0"/>
                  <a:t> </a:t>
                </a:r>
                <a:r>
                  <a:rPr lang="fr-FR" sz="1800" dirty="0" smtClean="0"/>
                  <a:t>0,821.</a:t>
                </a:r>
                <a:r>
                  <a:rPr lang="fr-FR" sz="1800" baseline="-25000" dirty="0" smtClean="0"/>
                  <a:t> </a:t>
                </a:r>
                <a14:m>
                  <m:oMath xmlns:m="http://schemas.openxmlformats.org/officeDocument/2006/math">
                    <m:f>
                      <m:fPr>
                        <m:ctrlPr>
                          <a:rPr lang="fr-FR" smtClean="0">
                            <a:latin typeface="Cambria Math"/>
                          </a:rPr>
                        </m:ctrlPr>
                      </m:fPr>
                      <m:num>
                        <m:r>
                          <a:rPr lang="fr-FR" b="1" i="0" smtClean="0">
                            <a:latin typeface="Cambria Math"/>
                          </a:rPr>
                          <m:t>𝟑</m:t>
                        </m:r>
                      </m:num>
                      <m:den>
                        <m:r>
                          <a:rPr lang="fr-FR" b="1" i="0" smtClean="0">
                            <a:latin typeface="Cambria Math"/>
                          </a:rPr>
                          <m:t>𝟏𝟎</m:t>
                        </m:r>
                        <m:r>
                          <a:rPr lang="fr-FR" b="1" i="1" smtClean="0">
                            <a:latin typeface="Cambria Math"/>
                          </a:rPr>
                          <m:t>+</m:t>
                        </m:r>
                        <m:r>
                          <a:rPr lang="fr-FR" b="1" i="0" smtClean="0">
                            <a:latin typeface="Cambria Math"/>
                          </a:rPr>
                          <m:t>𝟑</m:t>
                        </m:r>
                      </m:den>
                    </m:f>
                  </m:oMath>
                </a14:m>
                <a:r>
                  <a:rPr lang="fr-FR" sz="2000" dirty="0" smtClean="0"/>
                  <a:t>= </a:t>
                </a:r>
                <a14:m>
                  <m:oMath xmlns:m="http://schemas.openxmlformats.org/officeDocument/2006/math">
                    <m:r>
                      <m:rPr>
                        <m:nor/>
                      </m:rPr>
                      <a:rPr lang="fr-FR" sz="1800" dirty="0"/>
                      <m:t>0,</m:t>
                    </m:r>
                    <m:r>
                      <m:rPr>
                        <m:nor/>
                      </m:rPr>
                      <a:rPr lang="fr-FR" sz="1800" b="1" i="0" dirty="0" smtClean="0"/>
                      <m:t>189</m:t>
                    </m:r>
                    <m:r>
                      <m:rPr>
                        <m:nor/>
                      </m:rPr>
                      <a:rPr lang="fr-FR" sz="1800" dirty="0"/>
                      <m:t> </m:t>
                    </m:r>
                    <m:r>
                      <m:rPr>
                        <m:nor/>
                      </m:rPr>
                      <a:rPr lang="fr-FR" sz="1800" dirty="0"/>
                      <m:t>A</m:t>
                    </m:r>
                  </m:oMath>
                </a14:m>
                <a:endParaRPr lang="fr-FR" sz="1800" dirty="0"/>
              </a:p>
              <a:p>
                <a:pPr marL="0" indent="0" algn="ctr">
                  <a:buNone/>
                </a:pPr>
                <a:endParaRPr lang="fr-FR" sz="3093" dirty="0" smtClean="0"/>
              </a:p>
            </p:txBody>
          </p:sp>
        </mc:Choice>
        <mc:Fallback>
          <p:sp>
            <p:nvSpPr>
              <p:cNvPr id="47" name="Espace réservé du contenu 2"/>
              <p:cNvSpPr txBox="1">
                <a:spLocks noRot="1" noChangeAspect="1" noMove="1" noResize="1" noEditPoints="1" noAdjustHandles="1" noChangeArrowheads="1" noChangeShapeType="1" noTextEdit="1"/>
              </p:cNvSpPr>
              <p:nvPr>
                <p:custDataLst>
                  <p:tags r:id="rId10"/>
                </p:custDataLst>
              </p:nvPr>
            </p:nvSpPr>
            <p:spPr>
              <a:xfrm>
                <a:off x="5071488" y="4563188"/>
                <a:ext cx="4068000" cy="1116000"/>
              </a:xfrm>
              <a:prstGeom prst="rect">
                <a:avLst/>
              </a:prstGeom>
              <a:blipFill rotWithShape="1">
                <a:blip r:embed="rId1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49" name="Espace réservé du contenu 2"/>
              <p:cNvSpPr txBox="1">
                <a:spLocks/>
              </p:cNvSpPr>
              <p:nvPr>
                <p:custDataLst>
                  <p:tags r:id="rId11"/>
                </p:custDataLst>
              </p:nvPr>
            </p:nvSpPr>
            <p:spPr>
              <a:xfrm>
                <a:off x="5071488" y="5733256"/>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32</a:t>
                </a:r>
                <a:r>
                  <a:rPr lang="fr-FR" sz="1900" dirty="0" smtClean="0"/>
                  <a:t> =</a:t>
                </a:r>
                <a:r>
                  <a:rPr lang="fr-FR" sz="2800" dirty="0"/>
                  <a:t> </a:t>
                </a:r>
                <a:r>
                  <a:rPr lang="fr-FR" sz="1800" dirty="0" smtClean="0"/>
                  <a:t>0,821</a:t>
                </a:r>
                <a:r>
                  <a:rPr lang="fr-FR" sz="2000" dirty="0" smtClean="0"/>
                  <a:t>.</a:t>
                </a:r>
                <a:r>
                  <a:rPr lang="fr-FR" sz="2800" baseline="-25000" dirty="0" smtClean="0"/>
                  <a:t> </a:t>
                </a:r>
                <a14:m>
                  <m:oMath xmlns:m="http://schemas.openxmlformats.org/officeDocument/2006/math">
                    <m:f>
                      <m:fPr>
                        <m:ctrlPr>
                          <a:rPr lang="fr-FR" smtClean="0">
                            <a:latin typeface="Cambria Math"/>
                          </a:rPr>
                        </m:ctrlPr>
                      </m:fPr>
                      <m:num>
                        <m:r>
                          <a:rPr lang="fr-FR" b="1" i="0" smtClean="0">
                            <a:latin typeface="Cambria Math"/>
                          </a:rPr>
                          <m:t>𝟏𝟎</m:t>
                        </m:r>
                      </m:num>
                      <m:den>
                        <m:r>
                          <a:rPr lang="fr-FR" b="1" i="0" smtClean="0">
                            <a:latin typeface="Cambria Math"/>
                          </a:rPr>
                          <m:t>𝟏𝟎</m:t>
                        </m:r>
                        <m:r>
                          <a:rPr lang="fr-FR" b="1" i="0" smtClean="0">
                            <a:latin typeface="Cambria Math"/>
                          </a:rPr>
                          <m:t>+</m:t>
                        </m:r>
                        <m:r>
                          <a:rPr lang="fr-FR" b="1" i="0" smtClean="0">
                            <a:latin typeface="Cambria Math"/>
                          </a:rPr>
                          <m:t>𝟑</m:t>
                        </m:r>
                      </m:den>
                    </m:f>
                  </m:oMath>
                </a14:m>
                <a:r>
                  <a:rPr lang="fr-FR" sz="2000" dirty="0" smtClean="0"/>
                  <a:t>= </a:t>
                </a:r>
                <a14:m>
                  <m:oMath xmlns:m="http://schemas.openxmlformats.org/officeDocument/2006/math">
                    <m:r>
                      <m:rPr>
                        <m:nor/>
                      </m:rPr>
                      <a:rPr lang="fr-FR" sz="1829" dirty="0"/>
                      <m:t>0,</m:t>
                    </m:r>
                    <m:r>
                      <m:rPr>
                        <m:nor/>
                      </m:rPr>
                      <a:rPr lang="fr-FR" sz="1829" b="1" i="0" dirty="0" smtClean="0"/>
                      <m:t>632</m:t>
                    </m:r>
                    <m:r>
                      <m:rPr>
                        <m:nor/>
                      </m:rPr>
                      <a:rPr lang="fr-FR" sz="1829" dirty="0"/>
                      <m:t> </m:t>
                    </m:r>
                    <m:r>
                      <m:rPr>
                        <m:nor/>
                      </m:rPr>
                      <a:rPr lang="fr-FR" sz="1829" dirty="0"/>
                      <m:t>A</m:t>
                    </m:r>
                  </m:oMath>
                </a14:m>
                <a:endParaRPr lang="fr-FR" sz="1829" dirty="0"/>
              </a:p>
              <a:p>
                <a:pPr marL="0" indent="0" algn="ctr">
                  <a:buNone/>
                </a:pPr>
                <a:endParaRPr lang="fr-FR" sz="3093" dirty="0" smtClean="0"/>
              </a:p>
            </p:txBody>
          </p:sp>
        </mc:Choice>
        <mc:Fallback>
          <p:sp>
            <p:nvSpPr>
              <p:cNvPr id="49" name="Espace réservé du contenu 2"/>
              <p:cNvSpPr txBox="1">
                <a:spLocks noRot="1" noChangeAspect="1" noMove="1" noResize="1" noEditPoints="1" noAdjustHandles="1" noChangeArrowheads="1" noChangeShapeType="1" noTextEdit="1"/>
              </p:cNvSpPr>
              <p:nvPr>
                <p:custDataLst>
                  <p:tags r:id="rId11"/>
                </p:custDataLst>
              </p:nvPr>
            </p:nvSpPr>
            <p:spPr>
              <a:xfrm>
                <a:off x="5071488" y="5733256"/>
                <a:ext cx="4068000" cy="1116000"/>
              </a:xfrm>
              <a:prstGeom prst="rect">
                <a:avLst/>
              </a:prstGeom>
              <a:blipFill rotWithShape="1">
                <a:blip r:embed="rId1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140353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childTnLst>
                          </p:cTn>
                        </p:par>
                        <p:par>
                          <p:cTn id="18" fill="hold">
                            <p:stCondLst>
                              <p:cond delay="1150"/>
                            </p:stCondLst>
                            <p:childTnLst>
                              <p:par>
                                <p:cTn id="19" presetID="10" presetClass="entr" presetSubtype="0" fill="hold" grpId="0" nodeType="afterEffect">
                                  <p:stCondLst>
                                    <p:cond delay="1000"/>
                                  </p:stCondLst>
                                  <p:iterate type="wd">
                                    <p:tmPct val="10000"/>
                                  </p:iterate>
                                  <p:childTnLst>
                                    <p:set>
                                      <p:cBhvr>
                                        <p:cTn id="20" dur="1" fill="hold">
                                          <p:stCondLst>
                                            <p:cond delay="0"/>
                                          </p:stCondLst>
                                        </p:cTn>
                                        <p:tgtEl>
                                          <p:spTgt spid="44"/>
                                        </p:tgtEl>
                                        <p:attrNameLst>
                                          <p:attrName>style.visibility</p:attrName>
                                        </p:attrNameLst>
                                      </p:cBhvr>
                                      <p:to>
                                        <p:strVal val="visible"/>
                                      </p:to>
                                    </p:set>
                                    <p:animEffect transition="in" filter="fade">
                                      <p:cBhvr>
                                        <p:cTn id="21" dur="500"/>
                                        <p:tgtEl>
                                          <p:spTgt spid="44"/>
                                        </p:tgtEl>
                                      </p:cBhvr>
                                    </p:animEffect>
                                  </p:childTnLst>
                                </p:cTn>
                              </p:par>
                            </p:childTnLst>
                          </p:cTn>
                        </p:par>
                        <p:par>
                          <p:cTn id="22" fill="hold">
                            <p:stCondLst>
                              <p:cond delay="3400"/>
                            </p:stCondLst>
                            <p:childTnLst>
                              <p:par>
                                <p:cTn id="23" presetID="10" presetClass="entr" presetSubtype="0" fill="hold" grpId="0" nodeType="afterEffect">
                                  <p:stCondLst>
                                    <p:cond delay="1000"/>
                                  </p:stCondLst>
                                  <p:iterate type="wd">
                                    <p:tmPct val="10000"/>
                                  </p:iterate>
                                  <p:childTnLst>
                                    <p:set>
                                      <p:cBhvr>
                                        <p:cTn id="24" dur="1" fill="hold">
                                          <p:stCondLst>
                                            <p:cond delay="0"/>
                                          </p:stCondLst>
                                        </p:cTn>
                                        <p:tgtEl>
                                          <p:spTgt spid="76"/>
                                        </p:tgtEl>
                                        <p:attrNameLst>
                                          <p:attrName>style.visibility</p:attrName>
                                        </p:attrNameLst>
                                      </p:cBhvr>
                                      <p:to>
                                        <p:strVal val="visible"/>
                                      </p:to>
                                    </p:set>
                                    <p:animEffect transition="in" filter="fade">
                                      <p:cBhvr>
                                        <p:cTn id="25" dur="500"/>
                                        <p:tgtEl>
                                          <p:spTgt spid="76"/>
                                        </p:tgtEl>
                                      </p:cBhvr>
                                    </p:animEffect>
                                  </p:childTnLst>
                                </p:cTn>
                              </p:par>
                            </p:childTnLst>
                          </p:cTn>
                        </p:par>
                        <p:par>
                          <p:cTn id="26" fill="hold">
                            <p:stCondLst>
                              <p:cond delay="5400"/>
                            </p:stCondLst>
                            <p:childTnLst>
                              <p:par>
                                <p:cTn id="27" presetID="10" presetClass="entr" presetSubtype="0" fill="hold" grpId="0" nodeType="afterEffect">
                                  <p:stCondLst>
                                    <p:cond delay="1000"/>
                                  </p:stCondLst>
                                  <p:iterate type="wd">
                                    <p:tmPct val="10000"/>
                                  </p:iterate>
                                  <p:childTnLst>
                                    <p:set>
                                      <p:cBhvr>
                                        <p:cTn id="28" dur="1" fill="hold">
                                          <p:stCondLst>
                                            <p:cond delay="0"/>
                                          </p:stCondLst>
                                        </p:cTn>
                                        <p:tgtEl>
                                          <p:spTgt spid="47"/>
                                        </p:tgtEl>
                                        <p:attrNameLst>
                                          <p:attrName>style.visibility</p:attrName>
                                        </p:attrNameLst>
                                      </p:cBhvr>
                                      <p:to>
                                        <p:strVal val="visible"/>
                                      </p:to>
                                    </p:set>
                                    <p:animEffect transition="in" filter="fade">
                                      <p:cBhvr>
                                        <p:cTn id="29" dur="500"/>
                                        <p:tgtEl>
                                          <p:spTgt spid="47"/>
                                        </p:tgtEl>
                                      </p:cBhvr>
                                    </p:animEffect>
                                  </p:childTnLst>
                                </p:cTn>
                              </p:par>
                            </p:childTnLst>
                          </p:cTn>
                        </p:par>
                        <p:par>
                          <p:cTn id="30" fill="hold">
                            <p:stCondLst>
                              <p:cond delay="7500"/>
                            </p:stCondLst>
                            <p:childTnLst>
                              <p:par>
                                <p:cTn id="31" presetID="10" presetClass="entr" presetSubtype="0" fill="hold" grpId="0" nodeType="afterEffect">
                                  <p:stCondLst>
                                    <p:cond delay="1000"/>
                                  </p:stCondLst>
                                  <p:iterate type="wd">
                                    <p:tmPct val="10000"/>
                                  </p:iterate>
                                  <p:childTnLst>
                                    <p:set>
                                      <p:cBhvr>
                                        <p:cTn id="32" dur="1" fill="hold">
                                          <p:stCondLst>
                                            <p:cond delay="0"/>
                                          </p:stCondLst>
                                        </p:cTn>
                                        <p:tgtEl>
                                          <p:spTgt spid="77"/>
                                        </p:tgtEl>
                                        <p:attrNameLst>
                                          <p:attrName>style.visibility</p:attrName>
                                        </p:attrNameLst>
                                      </p:cBhvr>
                                      <p:to>
                                        <p:strVal val="visible"/>
                                      </p:to>
                                    </p:set>
                                    <p:animEffect transition="in" filter="fade">
                                      <p:cBhvr>
                                        <p:cTn id="33" dur="500"/>
                                        <p:tgtEl>
                                          <p:spTgt spid="77"/>
                                        </p:tgtEl>
                                      </p:cBhvr>
                                    </p:animEffect>
                                  </p:childTnLst>
                                </p:cTn>
                              </p:par>
                            </p:childTnLst>
                          </p:cTn>
                        </p:par>
                        <p:par>
                          <p:cTn id="34" fill="hold">
                            <p:stCondLst>
                              <p:cond delay="9500"/>
                            </p:stCondLst>
                            <p:childTnLst>
                              <p:par>
                                <p:cTn id="35" presetID="10" presetClass="entr" presetSubtype="0" fill="hold" grpId="0" nodeType="afterEffect">
                                  <p:stCondLst>
                                    <p:cond delay="1000"/>
                                  </p:stCondLst>
                                  <p:iterate type="wd">
                                    <p:tmPct val="10000"/>
                                  </p:iterate>
                                  <p:childTnLst>
                                    <p:set>
                                      <p:cBhvr>
                                        <p:cTn id="36" dur="1" fill="hold">
                                          <p:stCondLst>
                                            <p:cond delay="0"/>
                                          </p:stCondLst>
                                        </p:cTn>
                                        <p:tgtEl>
                                          <p:spTgt spid="49"/>
                                        </p:tgtEl>
                                        <p:attrNameLst>
                                          <p:attrName>style.visibility</p:attrName>
                                        </p:attrNameLst>
                                      </p:cBhvr>
                                      <p:to>
                                        <p:strVal val="visible"/>
                                      </p:to>
                                    </p:set>
                                    <p:animEffect transition="in" filter="fade">
                                      <p:cBhvr>
                                        <p:cTn id="3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5" grpId="0" animBg="1"/>
      <p:bldP spid="76" grpId="0" animBg="1"/>
      <p:bldP spid="77" grpId="0" animBg="1"/>
      <p:bldP spid="44" grpId="0" animBg="1"/>
      <p:bldP spid="47" grpId="0" animBg="1"/>
      <p:bldP spid="4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9050" y="1052736"/>
            <a:ext cx="9128433" cy="1008112"/>
          </a:xfrm>
        </p:spPr>
        <p:txBody>
          <a:bodyPr>
            <a:noAutofit/>
          </a:bodyPr>
          <a:lstStyle/>
          <a:p>
            <a:pPr marL="0" indent="0" algn="ctr">
              <a:buNone/>
            </a:pPr>
            <a:r>
              <a:rPr lang="fr-FR" sz="1900" dirty="0" smtClean="0"/>
              <a:t>Application numérique</a:t>
            </a:r>
            <a:r>
              <a:rPr lang="fr-FR" sz="1900" dirty="0" smtClean="0"/>
              <a:t>. </a:t>
            </a:r>
          </a:p>
          <a:p>
            <a:pPr marL="0" indent="0" algn="ctr">
              <a:buNone/>
            </a:pPr>
            <a:r>
              <a:rPr lang="fr-FR" sz="1900" dirty="0" smtClean="0"/>
              <a:t>R</a:t>
            </a:r>
            <a:r>
              <a:rPr lang="fr-FR" sz="1900" baseline="-25000" dirty="0" smtClean="0"/>
              <a:t>1 </a:t>
            </a:r>
            <a:r>
              <a:rPr lang="fr-FR" sz="1900" dirty="0" smtClean="0"/>
              <a:t>=10</a:t>
            </a:r>
            <a:r>
              <a:rPr lang="fr-FR" sz="1900" dirty="0" smtClean="0">
                <a:sym typeface="Symbol"/>
              </a:rPr>
              <a:t> ;</a:t>
            </a:r>
            <a:r>
              <a:rPr lang="fr-FR" sz="1900" dirty="0" smtClean="0"/>
              <a:t> R</a:t>
            </a:r>
            <a:r>
              <a:rPr lang="fr-FR" sz="1900" baseline="-25000" dirty="0" smtClean="0"/>
              <a:t>2</a:t>
            </a:r>
            <a:r>
              <a:rPr lang="fr-FR" sz="1900" dirty="0"/>
              <a:t> </a:t>
            </a:r>
            <a:r>
              <a:rPr lang="fr-FR" sz="1900" dirty="0" smtClean="0"/>
              <a:t>=5</a:t>
            </a:r>
            <a:r>
              <a:rPr lang="fr-FR" sz="1900" dirty="0" smtClean="0">
                <a:sym typeface="Symbol"/>
              </a:rPr>
              <a:t> </a:t>
            </a:r>
            <a:r>
              <a:rPr lang="fr-FR" sz="1900" dirty="0" smtClean="0"/>
              <a:t>; R</a:t>
            </a:r>
            <a:r>
              <a:rPr lang="fr-FR" sz="1900" baseline="-25000" dirty="0" smtClean="0"/>
              <a:t>3</a:t>
            </a:r>
            <a:r>
              <a:rPr lang="fr-FR" sz="1900" dirty="0"/>
              <a:t> </a:t>
            </a:r>
            <a:r>
              <a:rPr lang="fr-FR" sz="1900" dirty="0" smtClean="0"/>
              <a:t>=3</a:t>
            </a:r>
            <a:r>
              <a:rPr lang="fr-FR" sz="1900" dirty="0" smtClean="0">
                <a:sym typeface="Symbol"/>
              </a:rPr>
              <a:t> </a:t>
            </a:r>
            <a:r>
              <a:rPr lang="fr-FR" sz="1900" dirty="0" smtClean="0"/>
              <a:t>; E</a:t>
            </a:r>
            <a:r>
              <a:rPr lang="fr-FR" sz="1900" baseline="-25000" dirty="0" smtClean="0"/>
              <a:t>1</a:t>
            </a:r>
            <a:r>
              <a:rPr lang="fr-FR" sz="1900" dirty="0"/>
              <a:t> </a:t>
            </a:r>
            <a:r>
              <a:rPr lang="fr-FR" sz="1900" dirty="0" smtClean="0"/>
              <a:t>=2V ; E</a:t>
            </a:r>
            <a:r>
              <a:rPr lang="fr-FR" sz="1900" baseline="-25000" dirty="0" smtClean="0"/>
              <a:t>2</a:t>
            </a:r>
            <a:r>
              <a:rPr lang="fr-FR" sz="1900" dirty="0"/>
              <a:t> </a:t>
            </a:r>
            <a:r>
              <a:rPr lang="fr-FR" sz="1900" dirty="0" smtClean="0"/>
              <a:t>=6V </a:t>
            </a:r>
            <a:r>
              <a:rPr lang="fr-FR" sz="1900" dirty="0"/>
              <a:t>; </a:t>
            </a:r>
            <a:r>
              <a:rPr lang="fr-FR" sz="1900" dirty="0" smtClean="0"/>
              <a:t>E</a:t>
            </a:r>
            <a:r>
              <a:rPr lang="fr-FR" sz="1900" baseline="-25000" dirty="0" smtClean="0"/>
              <a:t>3</a:t>
            </a:r>
            <a:r>
              <a:rPr lang="fr-FR" sz="1900" dirty="0" smtClean="0"/>
              <a:t> =4V .</a:t>
            </a:r>
            <a:br>
              <a:rPr lang="fr-FR" sz="1900" dirty="0" smtClean="0"/>
            </a:br>
            <a:r>
              <a:rPr lang="fr-FR" sz="1900" dirty="0" smtClean="0"/>
              <a:t> </a:t>
            </a:r>
            <a:r>
              <a:rPr lang="fr-FR" sz="1900" dirty="0"/>
              <a:t>On cherche à définir </a:t>
            </a:r>
            <a:r>
              <a:rPr lang="fr-FR" sz="1900" dirty="0" smtClean="0"/>
              <a:t>les tensions U</a:t>
            </a:r>
            <a:r>
              <a:rPr lang="fr-FR" sz="1900" baseline="-25000" dirty="0" smtClean="0"/>
              <a:t>3</a:t>
            </a:r>
            <a:r>
              <a:rPr lang="fr-FR" sz="1900" dirty="0" smtClean="0"/>
              <a:t>; </a:t>
            </a:r>
            <a:r>
              <a:rPr lang="fr-FR" sz="1900" dirty="0"/>
              <a:t>U</a:t>
            </a:r>
            <a:r>
              <a:rPr lang="fr-FR" sz="1900" baseline="-25000" dirty="0"/>
              <a:t>2</a:t>
            </a:r>
            <a:r>
              <a:rPr lang="fr-FR" sz="1900" dirty="0"/>
              <a:t> </a:t>
            </a:r>
            <a:r>
              <a:rPr lang="fr-FR" sz="1900" dirty="0" smtClean="0"/>
              <a:t>; U</a:t>
            </a:r>
            <a:r>
              <a:rPr lang="fr-FR" sz="1900" baseline="-25000" dirty="0" smtClean="0"/>
              <a:t>1 </a:t>
            </a:r>
            <a:r>
              <a:rPr lang="fr-FR" sz="1900" dirty="0" smtClean="0"/>
              <a:t>; et U</a:t>
            </a:r>
            <a:r>
              <a:rPr lang="fr-FR" sz="1900" baseline="-25000" dirty="0" smtClean="0"/>
              <a:t>AB</a:t>
            </a:r>
            <a:r>
              <a:rPr lang="fr-FR" sz="1900" dirty="0" smtClean="0"/>
              <a:t>.</a:t>
            </a:r>
            <a:endParaRPr lang="fr-FR" sz="1900" dirty="0"/>
          </a:p>
          <a:p>
            <a:pPr marL="0" indent="0" algn="ctr">
              <a:buNone/>
            </a:pPr>
            <a:r>
              <a:rPr lang="fr-FR" sz="1900" dirty="0" smtClean="0"/>
              <a:t> </a:t>
            </a:r>
            <a:endParaRPr lang="fr-FR" sz="1900" dirty="0"/>
          </a:p>
        </p:txBody>
      </p:sp>
      <p:grpSp>
        <p:nvGrpSpPr>
          <p:cNvPr id="4" name="Groupe 3"/>
          <p:cNvGrpSpPr/>
          <p:nvPr>
            <p:custDataLst>
              <p:tags r:id="rId3"/>
            </p:custDataLst>
          </p:nvPr>
        </p:nvGrpSpPr>
        <p:grpSpPr>
          <a:xfrm>
            <a:off x="107504" y="3984276"/>
            <a:ext cx="2376264" cy="2541067"/>
            <a:chOff x="107504" y="3984276"/>
            <a:chExt cx="2376264" cy="2541067"/>
          </a:xfrm>
        </p:grpSpPr>
        <p:sp>
          <p:nvSpPr>
            <p:cNvPr id="73" name="Rectangle 72"/>
            <p:cNvSpPr/>
            <p:nvPr/>
          </p:nvSpPr>
          <p:spPr>
            <a:xfrm rot="5400000" flipV="1">
              <a:off x="169233" y="4498614"/>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5" name="Connecteur droit 54"/>
            <p:cNvCxnSpPr/>
            <p:nvPr/>
          </p:nvCxnSpPr>
          <p:spPr>
            <a:xfrm rot="5400000" flipV="1">
              <a:off x="-577235" y="5244417"/>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rot="5400000" flipV="1">
              <a:off x="205943" y="525736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rot="5400000" flipV="1">
              <a:off x="935820" y="5257368"/>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Groupe 22"/>
            <p:cNvGrpSpPr/>
            <p:nvPr/>
          </p:nvGrpSpPr>
          <p:grpSpPr>
            <a:xfrm>
              <a:off x="1886534" y="5649986"/>
              <a:ext cx="597234" cy="597234"/>
              <a:chOff x="6400473" y="5085184"/>
              <a:chExt cx="597234" cy="597234"/>
            </a:xfrm>
          </p:grpSpPr>
          <p:sp>
            <p:nvSpPr>
              <p:cNvPr id="24" name="Ellipse 2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avec flèche 24"/>
              <p:cNvCxnSpPr>
                <a:stCxn id="24" idx="4"/>
                <a:endCxn id="2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11" name="Rectangle 10"/>
            <p:cNvSpPr/>
            <p:nvPr/>
          </p:nvSpPr>
          <p:spPr>
            <a:xfrm>
              <a:off x="504849"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0" name="Rectangle 29"/>
            <p:cNvSpPr/>
            <p:nvPr/>
          </p:nvSpPr>
          <p:spPr>
            <a:xfrm>
              <a:off x="1288028"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31" name="Rectangle 30"/>
            <p:cNvSpPr/>
            <p:nvPr/>
          </p:nvSpPr>
          <p:spPr>
            <a:xfrm>
              <a:off x="2017907" y="440800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Rectangle 31"/>
            <p:cNvSpPr/>
            <p:nvPr/>
          </p:nvSpPr>
          <p:spPr>
            <a:xfrm>
              <a:off x="1615085" y="52661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40" name="Connecteur droit avec flèche 39"/>
            <p:cNvCxnSpPr/>
            <p:nvPr/>
          </p:nvCxnSpPr>
          <p:spPr>
            <a:xfrm flipH="1">
              <a:off x="683568"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flipH="1">
              <a:off x="1455668"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p:nvPr/>
          </p:nvCxnSpPr>
          <p:spPr>
            <a:xfrm flipH="1" flipV="1">
              <a:off x="2199662" y="5092216"/>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107504" y="49411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13</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58" name="Rectangle 57"/>
            <p:cNvSpPr/>
            <p:nvPr/>
          </p:nvSpPr>
          <p:spPr>
            <a:xfrm>
              <a:off x="899592" y="494116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23</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2" name="Rectangle 61"/>
            <p:cNvSpPr/>
            <p:nvPr/>
          </p:nvSpPr>
          <p:spPr>
            <a:xfrm>
              <a:off x="1691680" y="498405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33</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69" name="Espace réservé du contenu 2"/>
          <p:cNvSpPr txBox="1">
            <a:spLocks/>
          </p:cNvSpPr>
          <p:nvPr>
            <p:custDataLst>
              <p:tags r:id="rId4"/>
            </p:custDataLst>
          </p:nvPr>
        </p:nvSpPr>
        <p:spPr>
          <a:xfrm>
            <a:off x="107504" y="2132856"/>
            <a:ext cx="8799919" cy="516859"/>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Le générateur E</a:t>
            </a:r>
            <a:r>
              <a:rPr lang="fr-FR" sz="1900" baseline="-25000" dirty="0"/>
              <a:t>3</a:t>
            </a:r>
            <a:r>
              <a:rPr lang="fr-FR" sz="1900" dirty="0" smtClean="0"/>
              <a:t> donnera les courants de branche I</a:t>
            </a:r>
            <a:r>
              <a:rPr lang="fr-FR" sz="1900" baseline="-25000" dirty="0"/>
              <a:t>1</a:t>
            </a:r>
            <a:r>
              <a:rPr lang="fr-FR" sz="1900" baseline="-25000" dirty="0" smtClean="0"/>
              <a:t>3</a:t>
            </a:r>
            <a:r>
              <a:rPr lang="fr-FR" sz="1900" dirty="0" smtClean="0"/>
              <a:t>; I</a:t>
            </a:r>
            <a:r>
              <a:rPr lang="fr-FR" sz="1900" baseline="-25000" dirty="0" smtClean="0"/>
              <a:t>23</a:t>
            </a:r>
            <a:r>
              <a:rPr lang="fr-FR" sz="1900" dirty="0" smtClean="0"/>
              <a:t>; I</a:t>
            </a:r>
            <a:r>
              <a:rPr lang="fr-FR" sz="1900" baseline="-25000" dirty="0" smtClean="0"/>
              <a:t>33</a:t>
            </a:r>
            <a:r>
              <a:rPr lang="fr-FR" sz="1900" dirty="0" smtClean="0"/>
              <a:t> </a:t>
            </a:r>
            <a:endParaRPr lang="fr-FR" sz="1900" dirty="0"/>
          </a:p>
        </p:txBody>
      </p:sp>
      <p:sp>
        <p:nvSpPr>
          <p:cNvPr id="74" name="Espace réservé du contenu 2"/>
          <p:cNvSpPr txBox="1">
            <a:spLocks/>
          </p:cNvSpPr>
          <p:nvPr>
            <p:custDataLst>
              <p:tags r:id="rId5"/>
            </p:custDataLst>
          </p:nvPr>
        </p:nvSpPr>
        <p:spPr>
          <a:xfrm>
            <a:off x="218141" y="2649715"/>
            <a:ext cx="8816147"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Les courants autres que: I</a:t>
            </a:r>
            <a:r>
              <a:rPr lang="fr-FR" sz="1900" baseline="-25000" dirty="0" smtClean="0"/>
              <a:t>11</a:t>
            </a:r>
            <a:r>
              <a:rPr lang="fr-FR" sz="1900" dirty="0" smtClean="0"/>
              <a:t>; I</a:t>
            </a:r>
            <a:r>
              <a:rPr lang="fr-FR" sz="1900" baseline="-25000" dirty="0" smtClean="0"/>
              <a:t>22</a:t>
            </a:r>
            <a:r>
              <a:rPr lang="fr-FR" sz="1900" dirty="0" smtClean="0"/>
              <a:t>; I</a:t>
            </a:r>
            <a:r>
              <a:rPr lang="fr-FR" sz="1900" baseline="-25000" dirty="0" smtClean="0"/>
              <a:t>33</a:t>
            </a:r>
            <a:endParaRPr lang="fr-FR" sz="1900" dirty="0" smtClean="0"/>
          </a:p>
          <a:p>
            <a:pPr marL="0" indent="0" algn="ctr">
              <a:buNone/>
            </a:pPr>
            <a:r>
              <a:rPr lang="fr-FR" sz="1900" dirty="0" smtClean="0"/>
              <a:t> seront négatifs dans les calculs des courants I</a:t>
            </a:r>
            <a:r>
              <a:rPr lang="fr-FR" sz="1900" baseline="-25000" dirty="0"/>
              <a:t>1</a:t>
            </a:r>
            <a:r>
              <a:rPr lang="fr-FR" sz="1900" dirty="0" smtClean="0"/>
              <a:t>; I</a:t>
            </a:r>
            <a:r>
              <a:rPr lang="fr-FR" sz="1900" baseline="-25000" dirty="0" smtClean="0"/>
              <a:t>2</a:t>
            </a:r>
            <a:r>
              <a:rPr lang="fr-FR" sz="1900" dirty="0" smtClean="0"/>
              <a:t>; I</a:t>
            </a:r>
            <a:r>
              <a:rPr lang="fr-FR" sz="1900" baseline="-25000" dirty="0" smtClean="0"/>
              <a:t>3</a:t>
            </a:r>
            <a:endParaRPr lang="fr-FR" sz="1900" dirty="0"/>
          </a:p>
          <a:p>
            <a:pPr marL="0" indent="0" algn="ctr">
              <a:buFont typeface="Arial" panose="020B0604020202020204" pitchFamily="34" charset="0"/>
              <a:buNone/>
            </a:pPr>
            <a:endParaRPr lang="fr-FR" sz="1900" dirty="0"/>
          </a:p>
        </p:txBody>
      </p:sp>
      <mc:AlternateContent xmlns:mc="http://schemas.openxmlformats.org/markup-compatibility/2006">
        <mc:Choice xmlns:a14="http://schemas.microsoft.com/office/drawing/2010/main" Requires="a14">
          <p:sp>
            <p:nvSpPr>
              <p:cNvPr id="75" name="Espace réservé du contenu 2"/>
              <p:cNvSpPr txBox="1">
                <a:spLocks/>
              </p:cNvSpPr>
              <p:nvPr>
                <p:custDataLst>
                  <p:tags r:id="rId6"/>
                </p:custDataLst>
              </p:nvPr>
            </p:nvSpPr>
            <p:spPr>
              <a:xfrm>
                <a:off x="2589404" y="3393120"/>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33</a:t>
                </a:r>
                <a:r>
                  <a:rPr lang="fr-FR" sz="1900" dirty="0" smtClean="0"/>
                  <a:t> =</a:t>
                </a:r>
                <a14:m>
                  <m:oMath xmlns:m="http://schemas.openxmlformats.org/officeDocument/2006/math">
                    <m:f>
                      <m:fPr>
                        <m:ctrlPr>
                          <a:rPr lang="fr-FR" sz="3093" smtClean="0">
                            <a:latin typeface="Cambria Math"/>
                          </a:rPr>
                        </m:ctrlPr>
                      </m:fPr>
                      <m:num>
                        <m:r>
                          <a:rPr lang="fr-FR" sz="3093" b="1" i="0" smtClean="0">
                            <a:latin typeface="Cambria Math"/>
                          </a:rPr>
                          <m:t>𝐄</m:t>
                        </m:r>
                        <m:r>
                          <a:rPr lang="fr-FR" sz="3093" b="1" i="0" baseline="-25000" smtClean="0">
                            <a:latin typeface="Cambria Math"/>
                          </a:rPr>
                          <m:t>𝟑</m:t>
                        </m:r>
                      </m:num>
                      <m:den>
                        <m:r>
                          <a:rPr lang="fr-FR" sz="3093" b="1" i="0" smtClean="0">
                            <a:latin typeface="Cambria Math"/>
                          </a:rPr>
                          <m:t>𝐑</m:t>
                        </m:r>
                        <m:r>
                          <a:rPr lang="fr-FR" sz="3093" b="1" i="0" baseline="-25000" smtClean="0">
                            <a:latin typeface="Cambria Math"/>
                          </a:rPr>
                          <m:t>𝟑</m:t>
                        </m:r>
                        <m:r>
                          <a:rPr lang="fr-FR" sz="3093" b="1" i="0" smtClean="0">
                            <a:latin typeface="Cambria Math"/>
                          </a:rPr>
                          <m:t>+</m:t>
                        </m:r>
                        <m:f>
                          <m:fPr>
                            <m:ctrlPr>
                              <a:rPr lang="fr-FR" sz="3093" b="1" smtClean="0">
                                <a:latin typeface="Cambria Math"/>
                              </a:rPr>
                            </m:ctrlPr>
                          </m:fPr>
                          <m:num>
                            <m:r>
                              <a:rPr lang="fr-FR" sz="3093" b="1" i="0" smtClean="0">
                                <a:latin typeface="Cambria Math"/>
                              </a:rPr>
                              <m:t>𝐑</m:t>
                            </m:r>
                            <m:r>
                              <a:rPr lang="fr-FR" sz="3093" b="1" i="0" baseline="-25000" smtClean="0">
                                <a:latin typeface="Cambria Math"/>
                              </a:rPr>
                              <m:t>𝟏</m:t>
                            </m:r>
                            <m:r>
                              <a:rPr lang="fr-FR" sz="3093" b="1" i="0" smtClean="0">
                                <a:latin typeface="Cambria Math"/>
                              </a:rPr>
                              <m:t> . </m:t>
                            </m:r>
                            <m:r>
                              <a:rPr lang="fr-FR" sz="3093" b="1" i="0" smtClean="0">
                                <a:latin typeface="Cambria Math"/>
                              </a:rPr>
                              <m:t>𝐑𝟐</m:t>
                            </m:r>
                          </m:num>
                          <m:den>
                            <m:r>
                              <a:rPr lang="fr-FR" sz="3093" b="1" i="0" smtClean="0">
                                <a:latin typeface="Cambria Math"/>
                              </a:rPr>
                              <m:t>𝐑</m:t>
                            </m:r>
                            <m:r>
                              <a:rPr lang="fr-FR" sz="3093" b="1" i="0" baseline="-25000" smtClean="0">
                                <a:latin typeface="Cambria Math"/>
                              </a:rPr>
                              <m:t>𝟏</m:t>
                            </m:r>
                            <m:r>
                              <a:rPr lang="fr-FR" sz="3093" b="1" i="0" smtClean="0">
                                <a:latin typeface="Cambria Math"/>
                              </a:rPr>
                              <m:t>+</m:t>
                            </m:r>
                            <m:r>
                              <a:rPr lang="fr-FR" sz="3093" b="1" i="0" smtClean="0">
                                <a:latin typeface="Cambria Math"/>
                              </a:rPr>
                              <m:t>𝐑𝟐</m:t>
                            </m:r>
                          </m:den>
                        </m:f>
                      </m:den>
                    </m:f>
                  </m:oMath>
                </a14:m>
                <a:endParaRPr lang="fr-FR" sz="3093" dirty="0" smtClean="0"/>
              </a:p>
            </p:txBody>
          </p:sp>
        </mc:Choice>
        <mc:Fallback>
          <p:sp>
            <p:nvSpPr>
              <p:cNvPr id="75" name="Espace réservé du contenu 2"/>
              <p:cNvSpPr txBox="1">
                <a:spLocks noRot="1" noChangeAspect="1" noMove="1" noResize="1" noEditPoints="1" noAdjustHandles="1" noChangeArrowheads="1" noChangeShapeType="1" noTextEdit="1"/>
              </p:cNvSpPr>
              <p:nvPr>
                <p:custDataLst>
                  <p:tags r:id="rId6"/>
                </p:custDataLst>
              </p:nvPr>
            </p:nvSpPr>
            <p:spPr>
              <a:xfrm>
                <a:off x="2589404" y="3393120"/>
                <a:ext cx="2376000" cy="1116000"/>
              </a:xfrm>
              <a:prstGeom prst="rect">
                <a:avLst/>
              </a:prstGeom>
              <a:blipFill rotWithShape="1">
                <a:blip r:embed="rId1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76" name="Espace réservé du contenu 2"/>
              <p:cNvSpPr txBox="1">
                <a:spLocks/>
              </p:cNvSpPr>
              <p:nvPr>
                <p:custDataLst>
                  <p:tags r:id="rId7"/>
                </p:custDataLst>
              </p:nvPr>
            </p:nvSpPr>
            <p:spPr>
              <a:xfrm>
                <a:off x="2589404" y="4563188"/>
                <a:ext cx="2376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13</a:t>
                </a:r>
                <a:r>
                  <a:rPr lang="fr-FR" sz="1900" dirty="0" smtClean="0"/>
                  <a:t> =</a:t>
                </a:r>
                <a:r>
                  <a:rPr lang="fr-FR" sz="2800" dirty="0"/>
                  <a:t> </a:t>
                </a:r>
                <a:r>
                  <a:rPr lang="fr-FR" sz="2000" dirty="0" smtClean="0"/>
                  <a:t>I</a:t>
                </a:r>
                <a:r>
                  <a:rPr lang="fr-FR" sz="2000" baseline="-25000" dirty="0" smtClean="0"/>
                  <a:t>33</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𝟐</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1" i="0" baseline="-25000" smtClean="0">
                            <a:latin typeface="Cambria Math"/>
                          </a:rPr>
                          <m:t>𝟐</m:t>
                        </m:r>
                      </m:den>
                    </m:f>
                  </m:oMath>
                </a14:m>
                <a:endParaRPr lang="fr-FR" sz="3093" dirty="0" smtClean="0"/>
              </a:p>
            </p:txBody>
          </p:sp>
        </mc:Choice>
        <mc:Fallback>
          <p:sp>
            <p:nvSpPr>
              <p:cNvPr id="76" name="Espace réservé du contenu 2"/>
              <p:cNvSpPr txBox="1">
                <a:spLocks noRot="1" noChangeAspect="1" noMove="1" noResize="1" noEditPoints="1" noAdjustHandles="1" noChangeArrowheads="1" noChangeShapeType="1" noTextEdit="1"/>
              </p:cNvSpPr>
              <p:nvPr>
                <p:custDataLst>
                  <p:tags r:id="rId7"/>
                </p:custDataLst>
              </p:nvPr>
            </p:nvSpPr>
            <p:spPr>
              <a:xfrm>
                <a:off x="2589404" y="4563188"/>
                <a:ext cx="2376000" cy="1116000"/>
              </a:xfrm>
              <a:prstGeom prst="rect">
                <a:avLst/>
              </a:prstGeom>
              <a:blipFill rotWithShape="1">
                <a:blip r:embed="rId1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77" name="Espace réservé du contenu 2"/>
              <p:cNvSpPr txBox="1">
                <a:spLocks/>
              </p:cNvSpPr>
              <p:nvPr>
                <p:custDataLst>
                  <p:tags r:id="rId8"/>
                </p:custDataLst>
              </p:nvPr>
            </p:nvSpPr>
            <p:spPr>
              <a:xfrm>
                <a:off x="2589404" y="5733256"/>
                <a:ext cx="2376263"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23</a:t>
                </a:r>
                <a:r>
                  <a:rPr lang="fr-FR" sz="1900" dirty="0" smtClean="0"/>
                  <a:t> =</a:t>
                </a:r>
                <a:r>
                  <a:rPr lang="fr-FR" sz="2800" dirty="0"/>
                  <a:t> </a:t>
                </a:r>
                <a:r>
                  <a:rPr lang="fr-FR" sz="2000" dirty="0" smtClean="0"/>
                  <a:t>I</a:t>
                </a:r>
                <a:r>
                  <a:rPr lang="fr-FR" sz="2000" baseline="-25000" dirty="0" smtClean="0"/>
                  <a:t>33</a:t>
                </a:r>
                <a:r>
                  <a:rPr lang="fr-FR" sz="2000" dirty="0" smtClean="0"/>
                  <a:t>.</a:t>
                </a:r>
                <a:r>
                  <a:rPr lang="fr-FR" sz="2800" baseline="-25000" dirty="0" smtClean="0"/>
                  <a:t> </a:t>
                </a:r>
                <a14:m>
                  <m:oMath xmlns:m="http://schemas.openxmlformats.org/officeDocument/2006/math">
                    <m:f>
                      <m:fPr>
                        <m:ctrlPr>
                          <a:rPr lang="fr-FR" sz="3093" smtClean="0">
                            <a:latin typeface="Cambria Math"/>
                          </a:rPr>
                        </m:ctrlPr>
                      </m:fPr>
                      <m:num>
                        <m:r>
                          <a:rPr lang="fr-FR" sz="3093" b="1" i="0" smtClean="0">
                            <a:latin typeface="Cambria Math"/>
                          </a:rPr>
                          <m:t>𝐑</m:t>
                        </m:r>
                        <m:r>
                          <a:rPr lang="fr-FR" sz="3093" b="1" i="0" baseline="-25000" smtClean="0">
                            <a:latin typeface="Cambria Math"/>
                          </a:rPr>
                          <m:t>𝟏</m:t>
                        </m:r>
                      </m:num>
                      <m:den>
                        <m:r>
                          <a:rPr lang="fr-FR" sz="3093" b="1" i="0" smtClean="0">
                            <a:latin typeface="Cambria Math"/>
                          </a:rPr>
                          <m:t>𝐑</m:t>
                        </m:r>
                        <m:r>
                          <a:rPr lang="fr-FR" sz="3093" b="1" i="0" baseline="-25000" smtClean="0">
                            <a:latin typeface="Cambria Math"/>
                          </a:rPr>
                          <m:t>𝟏</m:t>
                        </m:r>
                        <m:r>
                          <a:rPr lang="fr-FR" sz="3093" b="1" i="1" smtClean="0">
                            <a:latin typeface="Cambria Math"/>
                          </a:rPr>
                          <m:t>+</m:t>
                        </m:r>
                        <m:r>
                          <a:rPr lang="fr-FR" sz="3093">
                            <a:latin typeface="Cambria Math"/>
                          </a:rPr>
                          <m:t>𝐑</m:t>
                        </m:r>
                        <m:r>
                          <a:rPr lang="fr-FR" sz="3093" b="1" i="0" baseline="-25000" smtClean="0">
                            <a:latin typeface="Cambria Math"/>
                          </a:rPr>
                          <m:t>𝟐</m:t>
                        </m:r>
                      </m:den>
                    </m:f>
                  </m:oMath>
                </a14:m>
                <a:endParaRPr lang="fr-FR" sz="3093" dirty="0" smtClean="0"/>
              </a:p>
            </p:txBody>
          </p:sp>
        </mc:Choice>
        <mc:Fallback>
          <p:sp>
            <p:nvSpPr>
              <p:cNvPr id="77" name="Espace réservé du contenu 2"/>
              <p:cNvSpPr txBox="1">
                <a:spLocks noRot="1" noChangeAspect="1" noMove="1" noResize="1" noEditPoints="1" noAdjustHandles="1" noChangeArrowheads="1" noChangeShapeType="1" noTextEdit="1"/>
              </p:cNvSpPr>
              <p:nvPr>
                <p:custDataLst>
                  <p:tags r:id="rId8"/>
                </p:custDataLst>
              </p:nvPr>
            </p:nvSpPr>
            <p:spPr>
              <a:xfrm>
                <a:off x="2589404" y="5733256"/>
                <a:ext cx="2376263" cy="1116000"/>
              </a:xfrm>
              <a:prstGeom prst="rect">
                <a:avLst/>
              </a:prstGeom>
              <a:blipFill rotWithShape="1">
                <a:blip r:embed="rId1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44" name="Espace réservé du contenu 2"/>
              <p:cNvSpPr txBox="1">
                <a:spLocks/>
              </p:cNvSpPr>
              <p:nvPr>
                <p:custDataLst>
                  <p:tags r:id="rId9"/>
                </p:custDataLst>
              </p:nvPr>
            </p:nvSpPr>
            <p:spPr>
              <a:xfrm>
                <a:off x="5071488" y="3393120"/>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33</a:t>
                </a:r>
                <a:r>
                  <a:rPr lang="fr-FR" sz="1900" dirty="0" smtClean="0"/>
                  <a:t> =</a:t>
                </a:r>
                <a14:m>
                  <m:oMath xmlns:m="http://schemas.openxmlformats.org/officeDocument/2006/math">
                    <m:f>
                      <m:fPr>
                        <m:ctrlPr>
                          <a:rPr lang="fr-FR" smtClean="0">
                            <a:latin typeface="Cambria Math"/>
                          </a:rPr>
                        </m:ctrlPr>
                      </m:fPr>
                      <m:num>
                        <m:r>
                          <a:rPr lang="fr-FR" b="1" i="0" smtClean="0">
                            <a:latin typeface="Cambria Math"/>
                          </a:rPr>
                          <m:t>𝟒</m:t>
                        </m:r>
                      </m:num>
                      <m:den>
                        <m:r>
                          <a:rPr lang="fr-FR" b="1" i="0" smtClean="0">
                            <a:latin typeface="Cambria Math"/>
                          </a:rPr>
                          <m:t>𝟑</m:t>
                        </m:r>
                        <m:r>
                          <a:rPr lang="fr-FR" b="1" i="0" smtClean="0">
                            <a:latin typeface="Cambria Math"/>
                          </a:rPr>
                          <m:t>+</m:t>
                        </m:r>
                        <m:f>
                          <m:fPr>
                            <m:ctrlPr>
                              <a:rPr lang="fr-FR" b="1" smtClean="0">
                                <a:latin typeface="Cambria Math"/>
                              </a:rPr>
                            </m:ctrlPr>
                          </m:fPr>
                          <m:num>
                            <m:r>
                              <a:rPr lang="fr-FR" b="1" i="0" smtClean="0">
                                <a:latin typeface="Cambria Math"/>
                              </a:rPr>
                              <m:t>𝟏𝟎</m:t>
                            </m:r>
                            <m:r>
                              <a:rPr lang="fr-FR" b="1" i="0" smtClean="0">
                                <a:latin typeface="Cambria Math"/>
                              </a:rPr>
                              <m:t> </m:t>
                            </m:r>
                            <m:r>
                              <a:rPr lang="fr-FR" b="1" i="0" smtClean="0">
                                <a:latin typeface="Cambria Math"/>
                              </a:rPr>
                              <m:t>𝐱</m:t>
                            </m:r>
                            <m:r>
                              <a:rPr lang="fr-FR" b="1" i="0" smtClean="0">
                                <a:latin typeface="Cambria Math"/>
                              </a:rPr>
                              <m:t> </m:t>
                            </m:r>
                            <m:r>
                              <a:rPr lang="fr-FR" b="1" i="0" smtClean="0">
                                <a:latin typeface="Cambria Math"/>
                              </a:rPr>
                              <m:t>𝟓</m:t>
                            </m:r>
                          </m:num>
                          <m:den>
                            <m:r>
                              <a:rPr lang="fr-FR" b="1" i="0" smtClean="0">
                                <a:latin typeface="Cambria Math"/>
                              </a:rPr>
                              <m:t>𝟏𝟎</m:t>
                            </m:r>
                            <m:r>
                              <a:rPr lang="fr-FR" b="1" i="0" smtClean="0">
                                <a:latin typeface="Cambria Math"/>
                              </a:rPr>
                              <m:t>+</m:t>
                            </m:r>
                            <m:r>
                              <a:rPr lang="fr-FR" b="1" i="0" smtClean="0">
                                <a:latin typeface="Cambria Math"/>
                              </a:rPr>
                              <m:t>𝟓</m:t>
                            </m:r>
                          </m:den>
                        </m:f>
                      </m:den>
                    </m:f>
                  </m:oMath>
                </a14:m>
                <a:r>
                  <a:rPr lang="fr-FR" sz="2000" dirty="0" smtClean="0"/>
                  <a:t>= </a:t>
                </a:r>
                <a:r>
                  <a:rPr lang="fr-FR" sz="1800" dirty="0" smtClean="0"/>
                  <a:t>0,632 A</a:t>
                </a:r>
              </a:p>
            </p:txBody>
          </p:sp>
        </mc:Choice>
        <mc:Fallback>
          <p:sp>
            <p:nvSpPr>
              <p:cNvPr id="44" name="Espace réservé du contenu 2"/>
              <p:cNvSpPr txBox="1">
                <a:spLocks noRot="1" noChangeAspect="1" noMove="1" noResize="1" noEditPoints="1" noAdjustHandles="1" noChangeArrowheads="1" noChangeShapeType="1" noTextEdit="1"/>
              </p:cNvSpPr>
              <p:nvPr>
                <p:custDataLst>
                  <p:tags r:id="rId9"/>
                </p:custDataLst>
              </p:nvPr>
            </p:nvSpPr>
            <p:spPr>
              <a:xfrm>
                <a:off x="5071488" y="3393120"/>
                <a:ext cx="4068000" cy="1116000"/>
              </a:xfrm>
              <a:prstGeom prst="rect">
                <a:avLst/>
              </a:prstGeom>
              <a:blipFill rotWithShape="1">
                <a:blip r:embed="rId1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47" name="Espace réservé du contenu 2"/>
              <p:cNvSpPr txBox="1">
                <a:spLocks/>
              </p:cNvSpPr>
              <p:nvPr>
                <p:custDataLst>
                  <p:tags r:id="rId10"/>
                </p:custDataLst>
              </p:nvPr>
            </p:nvSpPr>
            <p:spPr>
              <a:xfrm>
                <a:off x="5071488" y="4563188"/>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13</a:t>
                </a:r>
                <a:r>
                  <a:rPr lang="fr-FR" sz="1900" dirty="0" smtClean="0"/>
                  <a:t> </a:t>
                </a:r>
                <a:r>
                  <a:rPr lang="fr-FR" sz="1800" dirty="0" smtClean="0"/>
                  <a:t>=</a:t>
                </a:r>
                <a:r>
                  <a:rPr lang="fr-FR" sz="1800" dirty="0"/>
                  <a:t> </a:t>
                </a:r>
                <a:r>
                  <a:rPr lang="fr-FR" sz="1800" dirty="0" smtClean="0"/>
                  <a:t>0,632.</a:t>
                </a:r>
                <a:r>
                  <a:rPr lang="fr-FR" sz="1800" baseline="-25000" dirty="0" smtClean="0"/>
                  <a:t> </a:t>
                </a:r>
                <a14:m>
                  <m:oMath xmlns:m="http://schemas.openxmlformats.org/officeDocument/2006/math">
                    <m:f>
                      <m:fPr>
                        <m:ctrlPr>
                          <a:rPr lang="fr-FR" smtClean="0">
                            <a:latin typeface="Cambria Math"/>
                          </a:rPr>
                        </m:ctrlPr>
                      </m:fPr>
                      <m:num>
                        <m:r>
                          <a:rPr lang="fr-FR" b="1" i="0" smtClean="0">
                            <a:latin typeface="Cambria Math"/>
                          </a:rPr>
                          <m:t>𝟓</m:t>
                        </m:r>
                      </m:num>
                      <m:den>
                        <m:r>
                          <a:rPr lang="fr-FR" b="1" i="0" smtClean="0">
                            <a:latin typeface="Cambria Math"/>
                          </a:rPr>
                          <m:t>𝟏𝟎</m:t>
                        </m:r>
                        <m:r>
                          <a:rPr lang="fr-FR" b="1" i="1" smtClean="0">
                            <a:latin typeface="Cambria Math"/>
                          </a:rPr>
                          <m:t>+</m:t>
                        </m:r>
                        <m:r>
                          <a:rPr lang="fr-FR" b="1" i="0" smtClean="0">
                            <a:latin typeface="Cambria Math"/>
                          </a:rPr>
                          <m:t>𝟓</m:t>
                        </m:r>
                      </m:den>
                    </m:f>
                  </m:oMath>
                </a14:m>
                <a:r>
                  <a:rPr lang="fr-FR" sz="2000" dirty="0" smtClean="0"/>
                  <a:t>= </a:t>
                </a:r>
                <a14:m>
                  <m:oMath xmlns:m="http://schemas.openxmlformats.org/officeDocument/2006/math">
                    <m:r>
                      <m:rPr>
                        <m:nor/>
                      </m:rPr>
                      <a:rPr lang="fr-FR" sz="1800" dirty="0"/>
                      <m:t>0,</m:t>
                    </m:r>
                    <m:r>
                      <m:rPr>
                        <m:nor/>
                      </m:rPr>
                      <a:rPr lang="fr-FR" sz="1800" b="1" i="0" dirty="0" smtClean="0"/>
                      <m:t>211</m:t>
                    </m:r>
                    <m:r>
                      <m:rPr>
                        <m:nor/>
                      </m:rPr>
                      <a:rPr lang="fr-FR" sz="1800" dirty="0"/>
                      <m:t> </m:t>
                    </m:r>
                    <m:r>
                      <m:rPr>
                        <m:nor/>
                      </m:rPr>
                      <a:rPr lang="fr-FR" sz="1800" dirty="0"/>
                      <m:t>A</m:t>
                    </m:r>
                  </m:oMath>
                </a14:m>
                <a:endParaRPr lang="fr-FR" sz="1800" dirty="0"/>
              </a:p>
              <a:p>
                <a:pPr marL="0" indent="0" algn="ctr">
                  <a:buNone/>
                </a:pPr>
                <a:endParaRPr lang="fr-FR" sz="3093" dirty="0" smtClean="0"/>
              </a:p>
            </p:txBody>
          </p:sp>
        </mc:Choice>
        <mc:Fallback>
          <p:sp>
            <p:nvSpPr>
              <p:cNvPr id="47" name="Espace réservé du contenu 2"/>
              <p:cNvSpPr txBox="1">
                <a:spLocks noRot="1" noChangeAspect="1" noMove="1" noResize="1" noEditPoints="1" noAdjustHandles="1" noChangeArrowheads="1" noChangeShapeType="1" noTextEdit="1"/>
              </p:cNvSpPr>
              <p:nvPr>
                <p:custDataLst>
                  <p:tags r:id="rId10"/>
                </p:custDataLst>
              </p:nvPr>
            </p:nvSpPr>
            <p:spPr>
              <a:xfrm>
                <a:off x="5071488" y="4563188"/>
                <a:ext cx="4068000" cy="1116000"/>
              </a:xfrm>
              <a:prstGeom prst="rect">
                <a:avLst/>
              </a:prstGeom>
              <a:blipFill rotWithShape="1">
                <a:blip r:embed="rId1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49" name="Espace réservé du contenu 2"/>
              <p:cNvSpPr txBox="1">
                <a:spLocks/>
              </p:cNvSpPr>
              <p:nvPr>
                <p:custDataLst>
                  <p:tags r:id="rId11"/>
                </p:custDataLst>
              </p:nvPr>
            </p:nvSpPr>
            <p:spPr>
              <a:xfrm>
                <a:off x="5071488" y="5733256"/>
                <a:ext cx="4068000" cy="111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23</a:t>
                </a:r>
                <a:r>
                  <a:rPr lang="fr-FR" sz="1900" dirty="0" smtClean="0"/>
                  <a:t> =</a:t>
                </a:r>
                <a:r>
                  <a:rPr lang="fr-FR" sz="2800" dirty="0"/>
                  <a:t> </a:t>
                </a:r>
                <a:r>
                  <a:rPr lang="fr-FR" sz="1800" dirty="0" smtClean="0"/>
                  <a:t>0,632</a:t>
                </a:r>
                <a:r>
                  <a:rPr lang="fr-FR" sz="2000" dirty="0" smtClean="0"/>
                  <a:t>.</a:t>
                </a:r>
                <a:r>
                  <a:rPr lang="fr-FR" sz="2800" baseline="-25000" dirty="0" smtClean="0"/>
                  <a:t> </a:t>
                </a:r>
                <a14:m>
                  <m:oMath xmlns:m="http://schemas.openxmlformats.org/officeDocument/2006/math">
                    <m:f>
                      <m:fPr>
                        <m:ctrlPr>
                          <a:rPr lang="fr-FR" smtClean="0">
                            <a:latin typeface="Cambria Math"/>
                          </a:rPr>
                        </m:ctrlPr>
                      </m:fPr>
                      <m:num>
                        <m:r>
                          <a:rPr lang="fr-FR" b="1" i="0" smtClean="0">
                            <a:latin typeface="Cambria Math"/>
                          </a:rPr>
                          <m:t>𝟏𝟎</m:t>
                        </m:r>
                      </m:num>
                      <m:den>
                        <m:r>
                          <a:rPr lang="fr-FR" b="1" i="0" smtClean="0">
                            <a:latin typeface="Cambria Math"/>
                          </a:rPr>
                          <m:t>𝟏𝟎</m:t>
                        </m:r>
                        <m:r>
                          <a:rPr lang="fr-FR" b="1" i="0" smtClean="0">
                            <a:latin typeface="Cambria Math"/>
                          </a:rPr>
                          <m:t>+</m:t>
                        </m:r>
                        <m:r>
                          <a:rPr lang="fr-FR" b="1" i="0" smtClean="0">
                            <a:latin typeface="Cambria Math"/>
                          </a:rPr>
                          <m:t>𝟓</m:t>
                        </m:r>
                      </m:den>
                    </m:f>
                  </m:oMath>
                </a14:m>
                <a:r>
                  <a:rPr lang="fr-FR" sz="2000" dirty="0" smtClean="0"/>
                  <a:t>= </a:t>
                </a:r>
                <a14:m>
                  <m:oMath xmlns:m="http://schemas.openxmlformats.org/officeDocument/2006/math">
                    <m:r>
                      <m:rPr>
                        <m:nor/>
                      </m:rPr>
                      <a:rPr lang="fr-FR" sz="1829" dirty="0"/>
                      <m:t>0,</m:t>
                    </m:r>
                    <m:r>
                      <m:rPr>
                        <m:nor/>
                      </m:rPr>
                      <a:rPr lang="fr-FR" sz="1829" b="1" i="0" dirty="0" smtClean="0"/>
                      <m:t> 421</m:t>
                    </m:r>
                    <m:r>
                      <m:rPr>
                        <m:nor/>
                      </m:rPr>
                      <a:rPr lang="fr-FR" sz="1829" dirty="0"/>
                      <m:t> </m:t>
                    </m:r>
                    <m:r>
                      <m:rPr>
                        <m:nor/>
                      </m:rPr>
                      <a:rPr lang="fr-FR" sz="1829" dirty="0"/>
                      <m:t>A</m:t>
                    </m:r>
                  </m:oMath>
                </a14:m>
                <a:endParaRPr lang="fr-FR" sz="1829" dirty="0"/>
              </a:p>
              <a:p>
                <a:pPr marL="0" indent="0" algn="ctr">
                  <a:buNone/>
                </a:pPr>
                <a:endParaRPr lang="fr-FR" sz="3093" dirty="0" smtClean="0"/>
              </a:p>
            </p:txBody>
          </p:sp>
        </mc:Choice>
        <mc:Fallback>
          <p:sp>
            <p:nvSpPr>
              <p:cNvPr id="49" name="Espace réservé du contenu 2"/>
              <p:cNvSpPr txBox="1">
                <a:spLocks noRot="1" noChangeAspect="1" noMove="1" noResize="1" noEditPoints="1" noAdjustHandles="1" noChangeArrowheads="1" noChangeShapeType="1" noTextEdit="1"/>
              </p:cNvSpPr>
              <p:nvPr>
                <p:custDataLst>
                  <p:tags r:id="rId11"/>
                </p:custDataLst>
              </p:nvPr>
            </p:nvSpPr>
            <p:spPr>
              <a:xfrm>
                <a:off x="5071488" y="5733256"/>
                <a:ext cx="4068000" cy="1116000"/>
              </a:xfrm>
              <a:prstGeom prst="rect">
                <a:avLst/>
              </a:prstGeom>
              <a:blipFill rotWithShape="1">
                <a:blip r:embed="rId1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2060148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childTnLst>
                          </p:cTn>
                        </p:par>
                        <p:par>
                          <p:cTn id="18" fill="hold">
                            <p:stCondLst>
                              <p:cond delay="1150"/>
                            </p:stCondLst>
                            <p:childTnLst>
                              <p:par>
                                <p:cTn id="19" presetID="10" presetClass="entr" presetSubtype="0" fill="hold" grpId="0" nodeType="afterEffect">
                                  <p:stCondLst>
                                    <p:cond delay="750"/>
                                  </p:stCondLst>
                                  <p:iterate type="wd">
                                    <p:tmPct val="10000"/>
                                  </p:iterate>
                                  <p:childTnLst>
                                    <p:set>
                                      <p:cBhvr>
                                        <p:cTn id="20" dur="1" fill="hold">
                                          <p:stCondLst>
                                            <p:cond delay="0"/>
                                          </p:stCondLst>
                                        </p:cTn>
                                        <p:tgtEl>
                                          <p:spTgt spid="44"/>
                                        </p:tgtEl>
                                        <p:attrNameLst>
                                          <p:attrName>style.visibility</p:attrName>
                                        </p:attrNameLst>
                                      </p:cBhvr>
                                      <p:to>
                                        <p:strVal val="visible"/>
                                      </p:to>
                                    </p:set>
                                    <p:animEffect transition="in" filter="fade">
                                      <p:cBhvr>
                                        <p:cTn id="21" dur="500"/>
                                        <p:tgtEl>
                                          <p:spTgt spid="44"/>
                                        </p:tgtEl>
                                      </p:cBhvr>
                                    </p:animEffect>
                                  </p:childTnLst>
                                </p:cTn>
                              </p:par>
                            </p:childTnLst>
                          </p:cTn>
                        </p:par>
                        <p:par>
                          <p:cTn id="22" fill="hold">
                            <p:stCondLst>
                              <p:cond delay="3150"/>
                            </p:stCondLst>
                            <p:childTnLst>
                              <p:par>
                                <p:cTn id="23" presetID="10" presetClass="entr" presetSubtype="0" fill="hold" grpId="0" nodeType="afterEffect">
                                  <p:stCondLst>
                                    <p:cond delay="750"/>
                                  </p:stCondLst>
                                  <p:iterate type="wd">
                                    <p:tmPct val="10000"/>
                                  </p:iterate>
                                  <p:childTnLst>
                                    <p:set>
                                      <p:cBhvr>
                                        <p:cTn id="24" dur="1" fill="hold">
                                          <p:stCondLst>
                                            <p:cond delay="0"/>
                                          </p:stCondLst>
                                        </p:cTn>
                                        <p:tgtEl>
                                          <p:spTgt spid="76"/>
                                        </p:tgtEl>
                                        <p:attrNameLst>
                                          <p:attrName>style.visibility</p:attrName>
                                        </p:attrNameLst>
                                      </p:cBhvr>
                                      <p:to>
                                        <p:strVal val="visible"/>
                                      </p:to>
                                    </p:set>
                                    <p:animEffect transition="in" filter="fade">
                                      <p:cBhvr>
                                        <p:cTn id="25" dur="500"/>
                                        <p:tgtEl>
                                          <p:spTgt spid="76"/>
                                        </p:tgtEl>
                                      </p:cBhvr>
                                    </p:animEffect>
                                  </p:childTnLst>
                                </p:cTn>
                              </p:par>
                            </p:childTnLst>
                          </p:cTn>
                        </p:par>
                        <p:par>
                          <p:cTn id="26" fill="hold">
                            <p:stCondLst>
                              <p:cond delay="4900"/>
                            </p:stCondLst>
                            <p:childTnLst>
                              <p:par>
                                <p:cTn id="27" presetID="10" presetClass="entr" presetSubtype="0" fill="hold" grpId="0" nodeType="afterEffect">
                                  <p:stCondLst>
                                    <p:cond delay="750"/>
                                  </p:stCondLst>
                                  <p:iterate type="wd">
                                    <p:tmPct val="10000"/>
                                  </p:iterate>
                                  <p:childTnLst>
                                    <p:set>
                                      <p:cBhvr>
                                        <p:cTn id="28" dur="1" fill="hold">
                                          <p:stCondLst>
                                            <p:cond delay="0"/>
                                          </p:stCondLst>
                                        </p:cTn>
                                        <p:tgtEl>
                                          <p:spTgt spid="47"/>
                                        </p:tgtEl>
                                        <p:attrNameLst>
                                          <p:attrName>style.visibility</p:attrName>
                                        </p:attrNameLst>
                                      </p:cBhvr>
                                      <p:to>
                                        <p:strVal val="visible"/>
                                      </p:to>
                                    </p:set>
                                    <p:animEffect transition="in" filter="fade">
                                      <p:cBhvr>
                                        <p:cTn id="29" dur="500"/>
                                        <p:tgtEl>
                                          <p:spTgt spid="47"/>
                                        </p:tgtEl>
                                      </p:cBhvr>
                                    </p:animEffect>
                                  </p:childTnLst>
                                </p:cTn>
                              </p:par>
                            </p:childTnLst>
                          </p:cTn>
                        </p:par>
                        <p:par>
                          <p:cTn id="30" fill="hold">
                            <p:stCondLst>
                              <p:cond delay="6750"/>
                            </p:stCondLst>
                            <p:childTnLst>
                              <p:par>
                                <p:cTn id="31" presetID="10" presetClass="entr" presetSubtype="0" fill="hold" grpId="0" nodeType="afterEffect">
                                  <p:stCondLst>
                                    <p:cond delay="750"/>
                                  </p:stCondLst>
                                  <p:iterate type="wd">
                                    <p:tmPct val="10000"/>
                                  </p:iterate>
                                  <p:childTnLst>
                                    <p:set>
                                      <p:cBhvr>
                                        <p:cTn id="32" dur="1" fill="hold">
                                          <p:stCondLst>
                                            <p:cond delay="0"/>
                                          </p:stCondLst>
                                        </p:cTn>
                                        <p:tgtEl>
                                          <p:spTgt spid="77"/>
                                        </p:tgtEl>
                                        <p:attrNameLst>
                                          <p:attrName>style.visibility</p:attrName>
                                        </p:attrNameLst>
                                      </p:cBhvr>
                                      <p:to>
                                        <p:strVal val="visible"/>
                                      </p:to>
                                    </p:set>
                                    <p:animEffect transition="in" filter="fade">
                                      <p:cBhvr>
                                        <p:cTn id="33" dur="500"/>
                                        <p:tgtEl>
                                          <p:spTgt spid="77"/>
                                        </p:tgtEl>
                                      </p:cBhvr>
                                    </p:animEffect>
                                  </p:childTnLst>
                                </p:cTn>
                              </p:par>
                            </p:childTnLst>
                          </p:cTn>
                        </p:par>
                        <p:par>
                          <p:cTn id="34" fill="hold">
                            <p:stCondLst>
                              <p:cond delay="8500"/>
                            </p:stCondLst>
                            <p:childTnLst>
                              <p:par>
                                <p:cTn id="35" presetID="10" presetClass="entr" presetSubtype="0" fill="hold" grpId="0" nodeType="afterEffect">
                                  <p:stCondLst>
                                    <p:cond delay="750"/>
                                  </p:stCondLst>
                                  <p:iterate type="wd">
                                    <p:tmPct val="10000"/>
                                  </p:iterate>
                                  <p:childTnLst>
                                    <p:set>
                                      <p:cBhvr>
                                        <p:cTn id="36" dur="1" fill="hold">
                                          <p:stCondLst>
                                            <p:cond delay="0"/>
                                          </p:stCondLst>
                                        </p:cTn>
                                        <p:tgtEl>
                                          <p:spTgt spid="49"/>
                                        </p:tgtEl>
                                        <p:attrNameLst>
                                          <p:attrName>style.visibility</p:attrName>
                                        </p:attrNameLst>
                                      </p:cBhvr>
                                      <p:to>
                                        <p:strVal val="visible"/>
                                      </p:to>
                                    </p:set>
                                    <p:animEffect transition="in" filter="fade">
                                      <p:cBhvr>
                                        <p:cTn id="3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5" grpId="0" animBg="1"/>
      <p:bldP spid="76" grpId="0" animBg="1"/>
      <p:bldP spid="77" grpId="0" animBg="1"/>
      <p:bldP spid="44" grpId="0" animBg="1"/>
      <p:bldP spid="47" grpId="0" animBg="1"/>
      <p:bldP spid="4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158389"/>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30775" y="908720"/>
            <a:ext cx="9128433" cy="1008112"/>
          </a:xfrm>
        </p:spPr>
        <p:txBody>
          <a:bodyPr>
            <a:noAutofit/>
          </a:bodyPr>
          <a:lstStyle/>
          <a:p>
            <a:pPr marL="0" indent="0" algn="ctr">
              <a:buNone/>
            </a:pPr>
            <a:r>
              <a:rPr lang="fr-FR" sz="1900" dirty="0" smtClean="0"/>
              <a:t>Application numérique</a:t>
            </a:r>
            <a:r>
              <a:rPr lang="fr-FR" sz="1900" dirty="0" smtClean="0"/>
              <a:t>. </a:t>
            </a:r>
          </a:p>
          <a:p>
            <a:pPr marL="0" indent="0" algn="ctr">
              <a:buNone/>
            </a:pPr>
            <a:r>
              <a:rPr lang="fr-FR" sz="1900" dirty="0" smtClean="0"/>
              <a:t>R</a:t>
            </a:r>
            <a:r>
              <a:rPr lang="fr-FR" sz="1900" baseline="-25000" dirty="0" smtClean="0"/>
              <a:t>1 </a:t>
            </a:r>
            <a:r>
              <a:rPr lang="fr-FR" sz="1900" dirty="0" smtClean="0"/>
              <a:t>=10</a:t>
            </a:r>
            <a:r>
              <a:rPr lang="fr-FR" sz="1900" dirty="0" smtClean="0">
                <a:sym typeface="Symbol"/>
              </a:rPr>
              <a:t> ;</a:t>
            </a:r>
            <a:r>
              <a:rPr lang="fr-FR" sz="1900" dirty="0" smtClean="0"/>
              <a:t> R</a:t>
            </a:r>
            <a:r>
              <a:rPr lang="fr-FR" sz="1900" baseline="-25000" dirty="0" smtClean="0"/>
              <a:t>2</a:t>
            </a:r>
            <a:r>
              <a:rPr lang="fr-FR" sz="1900" dirty="0"/>
              <a:t> </a:t>
            </a:r>
            <a:r>
              <a:rPr lang="fr-FR" sz="1900" dirty="0" smtClean="0"/>
              <a:t>=5</a:t>
            </a:r>
            <a:r>
              <a:rPr lang="fr-FR" sz="1900" dirty="0" smtClean="0">
                <a:sym typeface="Symbol"/>
              </a:rPr>
              <a:t> </a:t>
            </a:r>
            <a:r>
              <a:rPr lang="fr-FR" sz="1900" dirty="0" smtClean="0"/>
              <a:t>; R</a:t>
            </a:r>
            <a:r>
              <a:rPr lang="fr-FR" sz="1900" baseline="-25000" dirty="0" smtClean="0"/>
              <a:t>3</a:t>
            </a:r>
            <a:r>
              <a:rPr lang="fr-FR" sz="1900" dirty="0"/>
              <a:t> </a:t>
            </a:r>
            <a:r>
              <a:rPr lang="fr-FR" sz="1900" dirty="0" smtClean="0"/>
              <a:t>=3</a:t>
            </a:r>
            <a:r>
              <a:rPr lang="fr-FR" sz="1900" dirty="0" smtClean="0">
                <a:sym typeface="Symbol"/>
              </a:rPr>
              <a:t> </a:t>
            </a:r>
            <a:r>
              <a:rPr lang="fr-FR" sz="1900" dirty="0" smtClean="0"/>
              <a:t>; E</a:t>
            </a:r>
            <a:r>
              <a:rPr lang="fr-FR" sz="1900" baseline="-25000" dirty="0" smtClean="0"/>
              <a:t>1</a:t>
            </a:r>
            <a:r>
              <a:rPr lang="fr-FR" sz="1900" dirty="0"/>
              <a:t> </a:t>
            </a:r>
            <a:r>
              <a:rPr lang="fr-FR" sz="1900" dirty="0" smtClean="0"/>
              <a:t>=2V ; E</a:t>
            </a:r>
            <a:r>
              <a:rPr lang="fr-FR" sz="1900" baseline="-25000" dirty="0" smtClean="0"/>
              <a:t>2</a:t>
            </a:r>
            <a:r>
              <a:rPr lang="fr-FR" sz="1900" dirty="0"/>
              <a:t> </a:t>
            </a:r>
            <a:r>
              <a:rPr lang="fr-FR" sz="1900" dirty="0" smtClean="0"/>
              <a:t>=6V </a:t>
            </a:r>
            <a:r>
              <a:rPr lang="fr-FR" sz="1900" dirty="0"/>
              <a:t>; </a:t>
            </a:r>
            <a:r>
              <a:rPr lang="fr-FR" sz="1900" dirty="0" smtClean="0"/>
              <a:t>E</a:t>
            </a:r>
            <a:r>
              <a:rPr lang="fr-FR" sz="1900" baseline="-25000" dirty="0" smtClean="0"/>
              <a:t>3</a:t>
            </a:r>
            <a:r>
              <a:rPr lang="fr-FR" sz="1900" dirty="0" smtClean="0"/>
              <a:t> =4V .</a:t>
            </a:r>
            <a:br>
              <a:rPr lang="fr-FR" sz="1900" dirty="0" smtClean="0"/>
            </a:br>
            <a:r>
              <a:rPr lang="fr-FR" sz="1900" dirty="0" smtClean="0"/>
              <a:t> </a:t>
            </a:r>
            <a:r>
              <a:rPr lang="fr-FR" sz="1900" dirty="0"/>
              <a:t>On cherche à définir </a:t>
            </a:r>
            <a:r>
              <a:rPr lang="fr-FR" sz="1900" dirty="0" smtClean="0"/>
              <a:t>les tensions U</a:t>
            </a:r>
            <a:r>
              <a:rPr lang="fr-FR" sz="1900" baseline="-25000" dirty="0" smtClean="0"/>
              <a:t>3</a:t>
            </a:r>
            <a:r>
              <a:rPr lang="fr-FR" sz="1900" dirty="0" smtClean="0"/>
              <a:t>; </a:t>
            </a:r>
            <a:r>
              <a:rPr lang="fr-FR" sz="1900" dirty="0"/>
              <a:t>U</a:t>
            </a:r>
            <a:r>
              <a:rPr lang="fr-FR" sz="1900" baseline="-25000" dirty="0"/>
              <a:t>2</a:t>
            </a:r>
            <a:r>
              <a:rPr lang="fr-FR" sz="1900" dirty="0"/>
              <a:t> </a:t>
            </a:r>
            <a:r>
              <a:rPr lang="fr-FR" sz="1900" dirty="0" smtClean="0"/>
              <a:t>; U</a:t>
            </a:r>
            <a:r>
              <a:rPr lang="fr-FR" sz="1900" baseline="-25000" dirty="0" smtClean="0"/>
              <a:t>1 </a:t>
            </a:r>
            <a:r>
              <a:rPr lang="fr-FR" sz="1900" dirty="0" smtClean="0"/>
              <a:t>; et U</a:t>
            </a:r>
            <a:r>
              <a:rPr lang="fr-FR" sz="1900" baseline="-25000" dirty="0" smtClean="0"/>
              <a:t>AB</a:t>
            </a:r>
            <a:r>
              <a:rPr lang="fr-FR" sz="1900" dirty="0" smtClean="0"/>
              <a:t>.</a:t>
            </a:r>
            <a:endParaRPr lang="fr-FR" sz="1900" dirty="0"/>
          </a:p>
          <a:p>
            <a:pPr marL="0" indent="0" algn="ctr">
              <a:buNone/>
            </a:pPr>
            <a:r>
              <a:rPr lang="fr-FR" sz="1900" dirty="0" smtClean="0"/>
              <a:t> </a:t>
            </a:r>
            <a:endParaRPr lang="fr-FR" sz="1900" dirty="0"/>
          </a:p>
        </p:txBody>
      </p:sp>
      <p:sp>
        <p:nvSpPr>
          <p:cNvPr id="74" name="Espace réservé du contenu 2"/>
          <p:cNvSpPr txBox="1">
            <a:spLocks/>
          </p:cNvSpPr>
          <p:nvPr>
            <p:custDataLst>
              <p:tags r:id="rId3"/>
            </p:custDataLst>
          </p:nvPr>
        </p:nvSpPr>
        <p:spPr>
          <a:xfrm>
            <a:off x="-180528" y="3429000"/>
            <a:ext cx="9075125" cy="76470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fr-FR" sz="1900" dirty="0" smtClean="0"/>
              <a:t>Les courants autres que: I</a:t>
            </a:r>
            <a:r>
              <a:rPr lang="fr-FR" sz="1900" baseline="-25000" dirty="0" smtClean="0"/>
              <a:t>11</a:t>
            </a:r>
            <a:r>
              <a:rPr lang="fr-FR" sz="1900" dirty="0" smtClean="0"/>
              <a:t>; I</a:t>
            </a:r>
            <a:r>
              <a:rPr lang="fr-FR" sz="1900" baseline="-25000" dirty="0" smtClean="0"/>
              <a:t>22</a:t>
            </a:r>
            <a:r>
              <a:rPr lang="fr-FR" sz="1900" dirty="0" smtClean="0"/>
              <a:t>; I</a:t>
            </a:r>
            <a:r>
              <a:rPr lang="fr-FR" sz="1900" baseline="-25000" dirty="0" smtClean="0"/>
              <a:t>33</a:t>
            </a:r>
            <a:r>
              <a:rPr lang="fr-FR" sz="1900" dirty="0" smtClean="0"/>
              <a:t> seront négatifs dans </a:t>
            </a:r>
            <a:br>
              <a:rPr lang="fr-FR" sz="1900" dirty="0" smtClean="0"/>
            </a:br>
            <a:r>
              <a:rPr lang="fr-FR" sz="1900" dirty="0" smtClean="0"/>
              <a:t>les calculs des courants I</a:t>
            </a:r>
            <a:r>
              <a:rPr lang="fr-FR" sz="1900" baseline="-25000" dirty="0"/>
              <a:t>1</a:t>
            </a:r>
            <a:r>
              <a:rPr lang="fr-FR" sz="1900" dirty="0" smtClean="0"/>
              <a:t>; I</a:t>
            </a:r>
            <a:r>
              <a:rPr lang="fr-FR" sz="1900" baseline="-25000" dirty="0" smtClean="0"/>
              <a:t>2</a:t>
            </a:r>
            <a:r>
              <a:rPr lang="fr-FR" sz="1900" dirty="0" smtClean="0"/>
              <a:t>; I</a:t>
            </a:r>
            <a:r>
              <a:rPr lang="fr-FR" sz="1900" baseline="-25000" dirty="0" smtClean="0"/>
              <a:t>3</a:t>
            </a:r>
            <a:endParaRPr lang="fr-FR" sz="1900" dirty="0"/>
          </a:p>
        </p:txBody>
      </p:sp>
      <p:sp>
        <p:nvSpPr>
          <p:cNvPr id="44" name="Espace réservé du contenu 2"/>
          <p:cNvSpPr txBox="1">
            <a:spLocks/>
          </p:cNvSpPr>
          <p:nvPr>
            <p:custDataLst>
              <p:tags r:id="rId4"/>
            </p:custDataLst>
          </p:nvPr>
        </p:nvSpPr>
        <p:spPr>
          <a:xfrm>
            <a:off x="2402473" y="3015641"/>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33</a:t>
            </a:r>
            <a:r>
              <a:rPr lang="fr-FR" sz="1800" dirty="0" smtClean="0"/>
              <a:t> = 0,632 A</a:t>
            </a:r>
          </a:p>
        </p:txBody>
      </p:sp>
      <mc:AlternateContent xmlns:mc="http://schemas.openxmlformats.org/markup-compatibility/2006">
        <mc:Choice xmlns:a14="http://schemas.microsoft.com/office/drawing/2010/main" Requires="a14">
          <p:sp>
            <p:nvSpPr>
              <p:cNvPr id="47" name="Espace réservé du contenu 2"/>
              <p:cNvSpPr txBox="1">
                <a:spLocks/>
              </p:cNvSpPr>
              <p:nvPr>
                <p:custDataLst>
                  <p:tags r:id="rId5"/>
                </p:custDataLst>
              </p:nvPr>
            </p:nvSpPr>
            <p:spPr>
              <a:xfrm>
                <a:off x="6868395" y="2060848"/>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13</a:t>
                </a:r>
                <a:r>
                  <a:rPr lang="fr-FR" sz="1800" dirty="0" smtClean="0"/>
                  <a:t> = </a:t>
                </a:r>
                <a14:m>
                  <m:oMath xmlns:m="http://schemas.openxmlformats.org/officeDocument/2006/math">
                    <m:r>
                      <m:rPr>
                        <m:nor/>
                      </m:rPr>
                      <a:rPr lang="fr-FR" sz="1800" dirty="0"/>
                      <m:t>0,</m:t>
                    </m:r>
                    <m:r>
                      <m:rPr>
                        <m:nor/>
                      </m:rPr>
                      <a:rPr lang="fr-FR" sz="1800" b="1" i="0" dirty="0" smtClean="0"/>
                      <m:t>211</m:t>
                    </m:r>
                    <m:r>
                      <m:rPr>
                        <m:nor/>
                      </m:rPr>
                      <a:rPr lang="fr-FR" sz="1800" dirty="0"/>
                      <m:t> </m:t>
                    </m:r>
                    <m:r>
                      <m:rPr>
                        <m:nor/>
                      </m:rPr>
                      <a:rPr lang="fr-FR" sz="1800" dirty="0"/>
                      <m:t>A</m:t>
                    </m:r>
                  </m:oMath>
                </a14:m>
                <a:endParaRPr lang="fr-FR" sz="1800" dirty="0"/>
              </a:p>
            </p:txBody>
          </p:sp>
        </mc:Choice>
        <mc:Fallback>
          <p:sp>
            <p:nvSpPr>
              <p:cNvPr id="47" name="Espace réservé du contenu 2"/>
              <p:cNvSpPr txBox="1">
                <a:spLocks noRot="1" noChangeAspect="1" noMove="1" noResize="1" noEditPoints="1" noAdjustHandles="1" noChangeArrowheads="1" noChangeShapeType="1" noTextEdit="1"/>
              </p:cNvSpPr>
              <p:nvPr>
                <p:custDataLst>
                  <p:tags r:id="rId5"/>
                </p:custDataLst>
              </p:nvPr>
            </p:nvSpPr>
            <p:spPr>
              <a:xfrm>
                <a:off x="6868395" y="2060848"/>
                <a:ext cx="2148040" cy="405600"/>
              </a:xfrm>
              <a:prstGeom prst="rect">
                <a:avLst/>
              </a:prstGeom>
              <a:blipFill rotWithShape="1">
                <a:blip r:embed="rId22"/>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49" name="Espace réservé du contenu 2"/>
              <p:cNvSpPr txBox="1">
                <a:spLocks/>
              </p:cNvSpPr>
              <p:nvPr>
                <p:custDataLst>
                  <p:tags r:id="rId6"/>
                </p:custDataLst>
              </p:nvPr>
            </p:nvSpPr>
            <p:spPr>
              <a:xfrm>
                <a:off x="6868395" y="2538245"/>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23</a:t>
                </a:r>
                <a:r>
                  <a:rPr lang="fr-FR" sz="1800" dirty="0" smtClean="0"/>
                  <a:t> =</a:t>
                </a:r>
                <a:r>
                  <a:rPr lang="fr-FR" sz="1800" dirty="0"/>
                  <a:t> </a:t>
                </a:r>
                <a14:m>
                  <m:oMath xmlns:m="http://schemas.openxmlformats.org/officeDocument/2006/math">
                    <m:r>
                      <m:rPr>
                        <m:nor/>
                      </m:rPr>
                      <a:rPr lang="fr-FR" sz="1800" dirty="0"/>
                      <m:t>0,</m:t>
                    </m:r>
                    <m:r>
                      <m:rPr>
                        <m:nor/>
                      </m:rPr>
                      <a:rPr lang="fr-FR" sz="1800" b="1" i="0" dirty="0" smtClean="0"/>
                      <m:t> 421</m:t>
                    </m:r>
                    <m:r>
                      <m:rPr>
                        <m:nor/>
                      </m:rPr>
                      <a:rPr lang="fr-FR" sz="1800" dirty="0"/>
                      <m:t> </m:t>
                    </m:r>
                    <m:r>
                      <m:rPr>
                        <m:nor/>
                      </m:rPr>
                      <a:rPr lang="fr-FR" sz="1800" dirty="0"/>
                      <m:t>A</m:t>
                    </m:r>
                  </m:oMath>
                </a14:m>
                <a:endParaRPr lang="fr-FR" sz="1800" dirty="0"/>
              </a:p>
            </p:txBody>
          </p:sp>
        </mc:Choice>
        <mc:Fallback>
          <p:sp>
            <p:nvSpPr>
              <p:cNvPr id="49" name="Espace réservé du contenu 2"/>
              <p:cNvSpPr txBox="1">
                <a:spLocks noRot="1" noChangeAspect="1" noMove="1" noResize="1" noEditPoints="1" noAdjustHandles="1" noChangeArrowheads="1" noChangeShapeType="1" noTextEdit="1"/>
              </p:cNvSpPr>
              <p:nvPr>
                <p:custDataLst>
                  <p:tags r:id="rId6"/>
                </p:custDataLst>
              </p:nvPr>
            </p:nvSpPr>
            <p:spPr>
              <a:xfrm>
                <a:off x="6868395" y="2538245"/>
                <a:ext cx="2148040" cy="405600"/>
              </a:xfrm>
              <a:prstGeom prst="rect">
                <a:avLst/>
              </a:prstGeom>
              <a:blipFill rotWithShape="1">
                <a:blip r:embed="rId2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grpSp>
        <p:nvGrpSpPr>
          <p:cNvPr id="4" name="Groupe 3"/>
          <p:cNvGrpSpPr/>
          <p:nvPr>
            <p:custDataLst>
              <p:tags r:id="rId7"/>
            </p:custDataLst>
          </p:nvPr>
        </p:nvGrpSpPr>
        <p:grpSpPr>
          <a:xfrm>
            <a:off x="-108520" y="3717032"/>
            <a:ext cx="3312368" cy="2664295"/>
            <a:chOff x="-108520" y="3717032"/>
            <a:chExt cx="3312368" cy="2664295"/>
          </a:xfrm>
        </p:grpSpPr>
        <p:sp>
          <p:nvSpPr>
            <p:cNvPr id="29" name="Rectangle 72"/>
            <p:cNvSpPr/>
            <p:nvPr/>
          </p:nvSpPr>
          <p:spPr>
            <a:xfrm rot="5400000" flipV="1">
              <a:off x="169233" y="4354598"/>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3" name="Connecteur droit 32"/>
            <p:cNvCxnSpPr/>
            <p:nvPr/>
          </p:nvCxnSpPr>
          <p:spPr>
            <a:xfrm rot="5400000" flipV="1">
              <a:off x="-577235" y="510040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rot="5400000" flipV="1">
              <a:off x="205943" y="511335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rot="5400000" flipV="1">
              <a:off x="935820" y="511335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6" name="Groupe 35"/>
            <p:cNvGrpSpPr/>
            <p:nvPr/>
          </p:nvGrpSpPr>
          <p:grpSpPr>
            <a:xfrm>
              <a:off x="1897346" y="5505970"/>
              <a:ext cx="597234" cy="597234"/>
              <a:chOff x="6400473" y="5085184"/>
              <a:chExt cx="597234" cy="597234"/>
            </a:xfrm>
          </p:grpSpPr>
          <p:sp>
            <p:nvSpPr>
              <p:cNvPr id="37" name="Ellipse 36"/>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p:cNvCxnSpPr>
                <a:stCxn id="37" idx="4"/>
                <a:endCxn id="37"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9" name="Groupe 38"/>
            <p:cNvGrpSpPr/>
            <p:nvPr/>
          </p:nvGrpSpPr>
          <p:grpSpPr>
            <a:xfrm>
              <a:off x="1167467" y="5505970"/>
              <a:ext cx="597234" cy="597234"/>
              <a:chOff x="6552873" y="5237584"/>
              <a:chExt cx="597234" cy="597234"/>
            </a:xfrm>
          </p:grpSpPr>
          <p:sp>
            <p:nvSpPr>
              <p:cNvPr id="42" name="Ellipse 41"/>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3" name="Connecteur droit avec flèche 42"/>
              <p:cNvCxnSpPr>
                <a:stCxn id="42" idx="4"/>
                <a:endCxn id="42"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6" name="Groupe 45"/>
            <p:cNvGrpSpPr/>
            <p:nvPr/>
          </p:nvGrpSpPr>
          <p:grpSpPr>
            <a:xfrm>
              <a:off x="384288" y="5505970"/>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nvSpPr>
          <p:spPr>
            <a:xfrm>
              <a:off x="504849" y="4263993"/>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2" name="Rectangle 51"/>
            <p:cNvSpPr/>
            <p:nvPr/>
          </p:nvSpPr>
          <p:spPr>
            <a:xfrm>
              <a:off x="1288028" y="4263993"/>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3" name="Rectangle 52"/>
            <p:cNvSpPr/>
            <p:nvPr/>
          </p:nvSpPr>
          <p:spPr>
            <a:xfrm>
              <a:off x="2017907" y="4263993"/>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nvSpPr>
          <p:spPr>
            <a:xfrm>
              <a:off x="68875" y="51221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nvSpPr>
          <p:spPr>
            <a:xfrm>
              <a:off x="868857" y="51221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9" name="Rectangle 58"/>
            <p:cNvSpPr/>
            <p:nvPr/>
          </p:nvSpPr>
          <p:spPr>
            <a:xfrm>
              <a:off x="1615083" y="51221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0" name="Connecteur droit avec flèche 59"/>
            <p:cNvCxnSpPr/>
            <p:nvPr/>
          </p:nvCxnSpPr>
          <p:spPr>
            <a:xfrm flipH="1" flipV="1">
              <a:off x="683568" y="494820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nvCxnSpPr>
          <p:spPr>
            <a:xfrm flipH="1" flipV="1">
              <a:off x="1455668" y="494820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3" name="Connecteur droit avec flèche 62"/>
            <p:cNvCxnSpPr/>
            <p:nvPr/>
          </p:nvCxnSpPr>
          <p:spPr>
            <a:xfrm flipH="1" flipV="1">
              <a:off x="2199662" y="494820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nvCxnSpPr>
          <p:spPr>
            <a:xfrm>
              <a:off x="386896" y="406065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a:off x="1907704" y="406065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flipV="1">
              <a:off x="2627784" y="3958388"/>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179512" y="484004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8" name="Rectangle 67"/>
            <p:cNvSpPr/>
            <p:nvPr/>
          </p:nvSpPr>
          <p:spPr>
            <a:xfrm>
              <a:off x="933634" y="484004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0" name="Rectangle 69"/>
            <p:cNvSpPr/>
            <p:nvPr/>
          </p:nvSpPr>
          <p:spPr>
            <a:xfrm>
              <a:off x="1763688" y="484004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1" name="Rectangle 70"/>
            <p:cNvSpPr/>
            <p:nvPr/>
          </p:nvSpPr>
          <p:spPr>
            <a:xfrm>
              <a:off x="-108520"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2" name="Rectangle 71"/>
            <p:cNvSpPr/>
            <p:nvPr/>
          </p:nvSpPr>
          <p:spPr>
            <a:xfrm>
              <a:off x="1403648"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nvSpPr>
          <p:spPr>
            <a:xfrm>
              <a:off x="2589818" y="407707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AB</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cxnSp>
          <p:nvCxnSpPr>
            <p:cNvPr id="79" name="Connecteur droit avec flèche 78"/>
            <p:cNvCxnSpPr/>
            <p:nvPr/>
          </p:nvCxnSpPr>
          <p:spPr>
            <a:xfrm>
              <a:off x="1177174" y="406065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0" name="Rectangle 79"/>
            <p:cNvSpPr/>
            <p:nvPr/>
          </p:nvSpPr>
          <p:spPr>
            <a:xfrm>
              <a:off x="681758"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81" name="Espace réservé du contenu 2"/>
          <p:cNvSpPr txBox="1">
            <a:spLocks/>
          </p:cNvSpPr>
          <p:nvPr>
            <p:custDataLst>
              <p:tags r:id="rId8"/>
            </p:custDataLst>
          </p:nvPr>
        </p:nvSpPr>
        <p:spPr>
          <a:xfrm>
            <a:off x="2402473" y="2538245"/>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22</a:t>
            </a:r>
            <a:r>
              <a:rPr lang="fr-FR" sz="1800" dirty="0" smtClean="0"/>
              <a:t> = 0,821 A</a:t>
            </a:r>
          </a:p>
        </p:txBody>
      </p:sp>
      <mc:AlternateContent xmlns:mc="http://schemas.openxmlformats.org/markup-compatibility/2006">
        <mc:Choice xmlns:a14="http://schemas.microsoft.com/office/drawing/2010/main" Requires="a14">
          <p:sp>
            <p:nvSpPr>
              <p:cNvPr id="83" name="Espace réservé du contenu 2"/>
              <p:cNvSpPr txBox="1">
                <a:spLocks/>
              </p:cNvSpPr>
              <p:nvPr>
                <p:custDataLst>
                  <p:tags r:id="rId9"/>
                </p:custDataLst>
              </p:nvPr>
            </p:nvSpPr>
            <p:spPr>
              <a:xfrm>
                <a:off x="4636147" y="2060848"/>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12</a:t>
                </a:r>
                <a:r>
                  <a:rPr lang="fr-FR" sz="1800" dirty="0" smtClean="0"/>
                  <a:t> = </a:t>
                </a:r>
                <a14:m>
                  <m:oMath xmlns:m="http://schemas.openxmlformats.org/officeDocument/2006/math">
                    <m:r>
                      <m:rPr>
                        <m:nor/>
                      </m:rPr>
                      <a:rPr lang="fr-FR" sz="1800" dirty="0"/>
                      <m:t>0,</m:t>
                    </m:r>
                    <m:r>
                      <m:rPr>
                        <m:nor/>
                      </m:rPr>
                      <a:rPr lang="fr-FR" sz="1800" b="1" i="0" dirty="0" smtClean="0"/>
                      <m:t>189</m:t>
                    </m:r>
                    <m:r>
                      <m:rPr>
                        <m:nor/>
                      </m:rPr>
                      <a:rPr lang="fr-FR" sz="1800" dirty="0"/>
                      <m:t> </m:t>
                    </m:r>
                    <m:r>
                      <m:rPr>
                        <m:nor/>
                      </m:rPr>
                      <a:rPr lang="fr-FR" sz="1800" dirty="0"/>
                      <m:t>A</m:t>
                    </m:r>
                  </m:oMath>
                </a14:m>
                <a:endParaRPr lang="fr-FR" sz="1800" dirty="0"/>
              </a:p>
            </p:txBody>
          </p:sp>
        </mc:Choice>
        <mc:Fallback>
          <p:sp>
            <p:nvSpPr>
              <p:cNvPr id="83" name="Espace réservé du contenu 2"/>
              <p:cNvSpPr txBox="1">
                <a:spLocks noRot="1" noChangeAspect="1" noMove="1" noResize="1" noEditPoints="1" noAdjustHandles="1" noChangeArrowheads="1" noChangeShapeType="1" noTextEdit="1"/>
              </p:cNvSpPr>
              <p:nvPr>
                <p:custDataLst>
                  <p:tags r:id="rId9"/>
                </p:custDataLst>
              </p:nvPr>
            </p:nvSpPr>
            <p:spPr>
              <a:xfrm>
                <a:off x="4636147" y="2060848"/>
                <a:ext cx="2148040" cy="405600"/>
              </a:xfrm>
              <a:prstGeom prst="rect">
                <a:avLst/>
              </a:prstGeom>
              <a:blipFill rotWithShape="1">
                <a:blip r:embed="rId2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85" name="Espace réservé du contenu 2"/>
              <p:cNvSpPr txBox="1">
                <a:spLocks/>
              </p:cNvSpPr>
              <p:nvPr>
                <p:custDataLst>
                  <p:tags r:id="rId10"/>
                </p:custDataLst>
              </p:nvPr>
            </p:nvSpPr>
            <p:spPr>
              <a:xfrm>
                <a:off x="6868395" y="3015641"/>
                <a:ext cx="2148040" cy="42214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32</a:t>
                </a:r>
                <a:r>
                  <a:rPr lang="fr-FR" sz="1800" dirty="0" smtClean="0"/>
                  <a:t> = </a:t>
                </a:r>
                <a14:m>
                  <m:oMath xmlns:m="http://schemas.openxmlformats.org/officeDocument/2006/math">
                    <m:r>
                      <m:rPr>
                        <m:nor/>
                      </m:rPr>
                      <a:rPr lang="fr-FR" sz="1800" dirty="0"/>
                      <m:t>0,</m:t>
                    </m:r>
                    <m:r>
                      <m:rPr>
                        <m:nor/>
                      </m:rPr>
                      <a:rPr lang="fr-FR" sz="1800" b="1" i="0" dirty="0" smtClean="0"/>
                      <m:t>632</m:t>
                    </m:r>
                    <m:r>
                      <m:rPr>
                        <m:nor/>
                      </m:rPr>
                      <a:rPr lang="fr-FR" sz="1800" dirty="0"/>
                      <m:t> </m:t>
                    </m:r>
                    <m:r>
                      <m:rPr>
                        <m:nor/>
                      </m:rPr>
                      <a:rPr lang="fr-FR" sz="1800" dirty="0"/>
                      <m:t>A</m:t>
                    </m:r>
                  </m:oMath>
                </a14:m>
                <a:endParaRPr lang="fr-FR" sz="1800" dirty="0"/>
              </a:p>
            </p:txBody>
          </p:sp>
        </mc:Choice>
        <mc:Fallback>
          <p:sp>
            <p:nvSpPr>
              <p:cNvPr id="85" name="Espace réservé du contenu 2"/>
              <p:cNvSpPr txBox="1">
                <a:spLocks noRot="1" noChangeAspect="1" noMove="1" noResize="1" noEditPoints="1" noAdjustHandles="1" noChangeArrowheads="1" noChangeShapeType="1" noTextEdit="1"/>
              </p:cNvSpPr>
              <p:nvPr>
                <p:custDataLst>
                  <p:tags r:id="rId10"/>
                </p:custDataLst>
              </p:nvPr>
            </p:nvSpPr>
            <p:spPr>
              <a:xfrm>
                <a:off x="6868395" y="3015641"/>
                <a:ext cx="2148040" cy="422140"/>
              </a:xfrm>
              <a:prstGeom prst="rect">
                <a:avLst/>
              </a:prstGeom>
              <a:blipFill rotWithShape="1">
                <a:blip r:embed="rId2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86" name="Espace réservé du contenu 2"/>
          <p:cNvSpPr txBox="1">
            <a:spLocks/>
          </p:cNvSpPr>
          <p:nvPr>
            <p:custDataLst>
              <p:tags r:id="rId11"/>
            </p:custDataLst>
          </p:nvPr>
        </p:nvSpPr>
        <p:spPr>
          <a:xfrm>
            <a:off x="2402473" y="2060848"/>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11</a:t>
            </a:r>
            <a:r>
              <a:rPr lang="fr-FR" sz="1800" dirty="0" smtClean="0"/>
              <a:t> = 0,168 A</a:t>
            </a:r>
          </a:p>
        </p:txBody>
      </p:sp>
      <mc:AlternateContent xmlns:mc="http://schemas.openxmlformats.org/markup-compatibility/2006">
        <mc:Choice xmlns:a14="http://schemas.microsoft.com/office/drawing/2010/main" Requires="a14">
          <p:sp>
            <p:nvSpPr>
              <p:cNvPr id="87" name="Espace réservé du contenu 2"/>
              <p:cNvSpPr txBox="1">
                <a:spLocks/>
              </p:cNvSpPr>
              <p:nvPr>
                <p:custDataLst>
                  <p:tags r:id="rId12"/>
                </p:custDataLst>
              </p:nvPr>
            </p:nvSpPr>
            <p:spPr>
              <a:xfrm>
                <a:off x="4636147" y="2538245"/>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21</a:t>
                </a:r>
                <a:r>
                  <a:rPr lang="fr-FR" sz="1800" dirty="0" smtClean="0"/>
                  <a:t> = </a:t>
                </a:r>
                <a14:m>
                  <m:oMath xmlns:m="http://schemas.openxmlformats.org/officeDocument/2006/math">
                    <m:r>
                      <m:rPr>
                        <m:nor/>
                      </m:rPr>
                      <a:rPr lang="fr-FR" sz="1800" dirty="0"/>
                      <m:t>0,</m:t>
                    </m:r>
                    <m:r>
                      <m:rPr>
                        <m:nor/>
                      </m:rPr>
                      <a:rPr lang="fr-FR" sz="1800" b="1" i="0" dirty="0" smtClean="0"/>
                      <m:t>0</m:t>
                    </m:r>
                    <m:r>
                      <m:rPr>
                        <m:nor/>
                      </m:rPr>
                      <a:rPr lang="fr-FR" sz="1800" dirty="0"/>
                      <m:t>6</m:t>
                    </m:r>
                    <m:r>
                      <m:rPr>
                        <m:nor/>
                      </m:rPr>
                      <a:rPr lang="fr-FR" sz="1800" b="1" i="0" dirty="0" smtClean="0"/>
                      <m:t>32</m:t>
                    </m:r>
                    <m:r>
                      <m:rPr>
                        <m:nor/>
                      </m:rPr>
                      <a:rPr lang="fr-FR" sz="1800" dirty="0"/>
                      <m:t> </m:t>
                    </m:r>
                    <m:r>
                      <m:rPr>
                        <m:nor/>
                      </m:rPr>
                      <a:rPr lang="fr-FR" sz="1800" dirty="0"/>
                      <m:t>A</m:t>
                    </m:r>
                  </m:oMath>
                </a14:m>
                <a:endParaRPr lang="fr-FR" sz="1800" dirty="0"/>
              </a:p>
            </p:txBody>
          </p:sp>
        </mc:Choice>
        <mc:Fallback>
          <p:sp>
            <p:nvSpPr>
              <p:cNvPr id="87" name="Espace réservé du contenu 2"/>
              <p:cNvSpPr txBox="1">
                <a:spLocks noRot="1" noChangeAspect="1" noMove="1" noResize="1" noEditPoints="1" noAdjustHandles="1" noChangeArrowheads="1" noChangeShapeType="1" noTextEdit="1"/>
              </p:cNvSpPr>
              <p:nvPr>
                <p:custDataLst>
                  <p:tags r:id="rId12"/>
                </p:custDataLst>
              </p:nvPr>
            </p:nvSpPr>
            <p:spPr>
              <a:xfrm>
                <a:off x="4636147" y="2538245"/>
                <a:ext cx="2148040" cy="405600"/>
              </a:xfrm>
              <a:prstGeom prst="rect">
                <a:avLst/>
              </a:prstGeom>
              <a:blipFill rotWithShape="1">
                <a:blip r:embed="rId2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88" name="Espace réservé du contenu 2"/>
              <p:cNvSpPr txBox="1">
                <a:spLocks/>
              </p:cNvSpPr>
              <p:nvPr>
                <p:custDataLst>
                  <p:tags r:id="rId13"/>
                </p:custDataLst>
              </p:nvPr>
            </p:nvSpPr>
            <p:spPr>
              <a:xfrm>
                <a:off x="4636147" y="3015641"/>
                <a:ext cx="21480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wrap="none" lIns="0" tIns="0" rIns="0" bIns="0" rtlCol="0" anchor="ctr">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1800" dirty="0" smtClean="0"/>
                  <a:t>I</a:t>
                </a:r>
                <a:r>
                  <a:rPr lang="fr-FR" sz="1800" baseline="-25000" dirty="0" smtClean="0"/>
                  <a:t>31</a:t>
                </a:r>
                <a:r>
                  <a:rPr lang="fr-FR" sz="1800" dirty="0" smtClean="0"/>
                  <a:t> = </a:t>
                </a:r>
                <a14:m>
                  <m:oMath xmlns:m="http://schemas.openxmlformats.org/officeDocument/2006/math">
                    <m:r>
                      <m:rPr>
                        <m:nor/>
                      </m:rPr>
                      <a:rPr lang="fr-FR" sz="1800" dirty="0"/>
                      <m:t>0,</m:t>
                    </m:r>
                    <m:r>
                      <m:rPr>
                        <m:nor/>
                      </m:rPr>
                      <a:rPr lang="fr-FR" sz="1800" b="1" dirty="0" smtClean="0"/>
                      <m:t>105</m:t>
                    </m:r>
                    <m:r>
                      <m:rPr>
                        <m:nor/>
                      </m:rPr>
                      <a:rPr lang="fr-FR" sz="1800" dirty="0"/>
                      <m:t> </m:t>
                    </m:r>
                    <m:r>
                      <m:rPr>
                        <m:nor/>
                      </m:rPr>
                      <a:rPr lang="fr-FR" sz="1800" dirty="0"/>
                      <m:t>A</m:t>
                    </m:r>
                  </m:oMath>
                </a14:m>
                <a:endParaRPr lang="fr-FR" sz="1800" dirty="0"/>
              </a:p>
            </p:txBody>
          </p:sp>
        </mc:Choice>
        <mc:Fallback>
          <p:sp>
            <p:nvSpPr>
              <p:cNvPr id="88" name="Espace réservé du contenu 2"/>
              <p:cNvSpPr txBox="1">
                <a:spLocks noRot="1" noChangeAspect="1" noMove="1" noResize="1" noEditPoints="1" noAdjustHandles="1" noChangeArrowheads="1" noChangeShapeType="1" noTextEdit="1"/>
              </p:cNvSpPr>
              <p:nvPr>
                <p:custDataLst>
                  <p:tags r:id="rId13"/>
                </p:custDataLst>
              </p:nvPr>
            </p:nvSpPr>
            <p:spPr>
              <a:xfrm>
                <a:off x="4636147" y="3015641"/>
                <a:ext cx="2148040" cy="405600"/>
              </a:xfrm>
              <a:prstGeom prst="rect">
                <a:avLst/>
              </a:prstGeom>
              <a:blipFill rotWithShape="1">
                <a:blip r:embed="rId2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89" name="Espace réservé du contenu 2"/>
          <p:cNvSpPr txBox="1">
            <a:spLocks/>
          </p:cNvSpPr>
          <p:nvPr>
            <p:custDataLst>
              <p:tags r:id="rId14"/>
            </p:custDataLst>
          </p:nvPr>
        </p:nvSpPr>
        <p:spPr>
          <a:xfrm>
            <a:off x="3333904" y="4149080"/>
            <a:ext cx="2632592"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a:t>
            </a:r>
            <a:r>
              <a:rPr lang="fr-FR" sz="1900" dirty="0" smtClean="0"/>
              <a:t> = </a:t>
            </a:r>
            <a:r>
              <a:rPr lang="fr-FR" sz="2000" dirty="0"/>
              <a:t>I</a:t>
            </a:r>
            <a:r>
              <a:rPr lang="fr-FR" sz="2000" baseline="-25000" dirty="0"/>
              <a:t>11 </a:t>
            </a:r>
            <a:r>
              <a:rPr lang="fr-FR" sz="2000" dirty="0" smtClean="0"/>
              <a:t>-I</a:t>
            </a:r>
            <a:r>
              <a:rPr lang="fr-FR" sz="2000" baseline="-25000" dirty="0" smtClean="0"/>
              <a:t>12 </a:t>
            </a:r>
            <a:r>
              <a:rPr lang="fr-FR" sz="2000" dirty="0" smtClean="0"/>
              <a:t>-I</a:t>
            </a:r>
            <a:r>
              <a:rPr lang="fr-FR" sz="2000" baseline="-25000" dirty="0" smtClean="0"/>
              <a:t>13</a:t>
            </a:r>
            <a:endParaRPr lang="fr-FR" sz="2000" dirty="0" smtClean="0"/>
          </a:p>
          <a:p>
            <a:pPr marL="0" indent="0" algn="ctr">
              <a:buNone/>
            </a:pPr>
            <a:endParaRPr lang="fr-FR" sz="2000" dirty="0" smtClean="0"/>
          </a:p>
        </p:txBody>
      </p:sp>
      <p:sp>
        <p:nvSpPr>
          <p:cNvPr id="90" name="Espace réservé du contenu 2"/>
          <p:cNvSpPr txBox="1">
            <a:spLocks/>
          </p:cNvSpPr>
          <p:nvPr>
            <p:custDataLst>
              <p:tags r:id="rId15"/>
            </p:custDataLst>
          </p:nvPr>
        </p:nvSpPr>
        <p:spPr>
          <a:xfrm>
            <a:off x="3333904" y="4572508"/>
            <a:ext cx="5630584"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a:t>
            </a:r>
            <a:r>
              <a:rPr lang="fr-FR" sz="1900" dirty="0" smtClean="0"/>
              <a:t> = </a:t>
            </a:r>
            <a:r>
              <a:rPr lang="fr-FR" sz="2000" dirty="0" smtClean="0"/>
              <a:t>0,168</a:t>
            </a:r>
            <a:r>
              <a:rPr lang="fr-FR" sz="2000" baseline="-25000" dirty="0" smtClean="0"/>
              <a:t> </a:t>
            </a:r>
            <a:r>
              <a:rPr lang="fr-FR" sz="2000" dirty="0" smtClean="0"/>
              <a:t>-0,189</a:t>
            </a:r>
            <a:r>
              <a:rPr lang="fr-FR" sz="2000" baseline="-25000" dirty="0" smtClean="0"/>
              <a:t> </a:t>
            </a:r>
            <a:r>
              <a:rPr lang="fr-FR" sz="2000" dirty="0" smtClean="0"/>
              <a:t>-0,211 = -0,232 A</a:t>
            </a:r>
          </a:p>
          <a:p>
            <a:pPr marL="0" indent="0" algn="ctr">
              <a:buNone/>
            </a:pPr>
            <a:endParaRPr lang="fr-FR" sz="2000" dirty="0" smtClean="0"/>
          </a:p>
        </p:txBody>
      </p:sp>
      <p:sp>
        <p:nvSpPr>
          <p:cNvPr id="91" name="Espace réservé du contenu 2"/>
          <p:cNvSpPr txBox="1">
            <a:spLocks/>
          </p:cNvSpPr>
          <p:nvPr>
            <p:custDataLst>
              <p:tags r:id="rId16"/>
            </p:custDataLst>
          </p:nvPr>
        </p:nvSpPr>
        <p:spPr>
          <a:xfrm>
            <a:off x="3333904" y="5052670"/>
            <a:ext cx="2632592"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a:t>
            </a:r>
            <a:r>
              <a:rPr lang="fr-FR" sz="1900" dirty="0" smtClean="0"/>
              <a:t> = </a:t>
            </a:r>
            <a:r>
              <a:rPr lang="fr-FR" sz="2000" dirty="0" smtClean="0"/>
              <a:t>I</a:t>
            </a:r>
            <a:r>
              <a:rPr lang="fr-FR" sz="2000" baseline="-25000" dirty="0" smtClean="0"/>
              <a:t>22 </a:t>
            </a:r>
            <a:r>
              <a:rPr lang="fr-FR" sz="2000" dirty="0" smtClean="0"/>
              <a:t>-I</a:t>
            </a:r>
            <a:r>
              <a:rPr lang="fr-FR" sz="2000" baseline="-25000" dirty="0" smtClean="0"/>
              <a:t>21 </a:t>
            </a:r>
            <a:r>
              <a:rPr lang="fr-FR" sz="2000" dirty="0" smtClean="0"/>
              <a:t>–I</a:t>
            </a:r>
            <a:r>
              <a:rPr lang="fr-FR" sz="2000" baseline="-25000" dirty="0" smtClean="0"/>
              <a:t>23</a:t>
            </a:r>
            <a:endParaRPr lang="fr-FR" sz="2000" dirty="0" smtClean="0"/>
          </a:p>
          <a:p>
            <a:pPr marL="0" indent="0" algn="ctr">
              <a:buNone/>
            </a:pPr>
            <a:endParaRPr lang="fr-FR" sz="2000" dirty="0" smtClean="0"/>
          </a:p>
        </p:txBody>
      </p:sp>
      <p:sp>
        <p:nvSpPr>
          <p:cNvPr id="92" name="Espace réservé du contenu 2"/>
          <p:cNvSpPr txBox="1">
            <a:spLocks/>
          </p:cNvSpPr>
          <p:nvPr>
            <p:custDataLst>
              <p:tags r:id="rId17"/>
            </p:custDataLst>
          </p:nvPr>
        </p:nvSpPr>
        <p:spPr>
          <a:xfrm>
            <a:off x="3333904" y="5471672"/>
            <a:ext cx="5630584"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a:t>
            </a:r>
            <a:r>
              <a:rPr lang="fr-FR" sz="1900" dirty="0" smtClean="0"/>
              <a:t> = </a:t>
            </a:r>
            <a:r>
              <a:rPr lang="fr-FR" sz="2000" dirty="0" smtClean="0"/>
              <a:t>0,821</a:t>
            </a:r>
            <a:r>
              <a:rPr lang="fr-FR" sz="2000" baseline="-25000" dirty="0" smtClean="0"/>
              <a:t> </a:t>
            </a:r>
            <a:r>
              <a:rPr lang="fr-FR" sz="2000" dirty="0" smtClean="0"/>
              <a:t>-0,0632</a:t>
            </a:r>
            <a:r>
              <a:rPr lang="fr-FR" sz="2000" baseline="-25000" dirty="0" smtClean="0"/>
              <a:t> </a:t>
            </a:r>
            <a:r>
              <a:rPr lang="fr-FR" sz="2000" dirty="0" smtClean="0"/>
              <a:t>-0,421 = 0,337 A</a:t>
            </a:r>
          </a:p>
          <a:p>
            <a:pPr marL="0" indent="0" algn="ctr">
              <a:buNone/>
            </a:pPr>
            <a:endParaRPr lang="fr-FR" sz="2000" dirty="0" smtClean="0"/>
          </a:p>
        </p:txBody>
      </p:sp>
      <p:sp>
        <p:nvSpPr>
          <p:cNvPr id="93" name="Espace réservé du contenu 2"/>
          <p:cNvSpPr txBox="1">
            <a:spLocks/>
          </p:cNvSpPr>
          <p:nvPr>
            <p:custDataLst>
              <p:tags r:id="rId18"/>
            </p:custDataLst>
          </p:nvPr>
        </p:nvSpPr>
        <p:spPr>
          <a:xfrm>
            <a:off x="3333904" y="5949280"/>
            <a:ext cx="2632592"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a:t>
            </a:r>
            <a:r>
              <a:rPr lang="fr-FR" sz="1900" dirty="0" smtClean="0"/>
              <a:t> = </a:t>
            </a:r>
            <a:r>
              <a:rPr lang="fr-FR" sz="2000" dirty="0" smtClean="0"/>
              <a:t>I</a:t>
            </a:r>
            <a:r>
              <a:rPr lang="fr-FR" sz="2000" baseline="-25000" dirty="0" smtClean="0"/>
              <a:t>33 </a:t>
            </a:r>
            <a:r>
              <a:rPr lang="fr-FR" sz="2000" dirty="0" smtClean="0"/>
              <a:t>–I</a:t>
            </a:r>
            <a:r>
              <a:rPr lang="fr-FR" sz="2000" baseline="-25000" dirty="0" smtClean="0"/>
              <a:t>31 </a:t>
            </a:r>
            <a:r>
              <a:rPr lang="fr-FR" sz="2000" dirty="0" smtClean="0"/>
              <a:t>–I</a:t>
            </a:r>
            <a:r>
              <a:rPr lang="fr-FR" sz="2000" baseline="-25000" dirty="0" smtClean="0"/>
              <a:t>32</a:t>
            </a:r>
            <a:endParaRPr lang="fr-FR" sz="2000" dirty="0" smtClean="0"/>
          </a:p>
          <a:p>
            <a:pPr marL="0" indent="0" algn="ctr">
              <a:buNone/>
            </a:pPr>
            <a:endParaRPr lang="fr-FR" sz="2000" dirty="0" smtClean="0"/>
          </a:p>
        </p:txBody>
      </p:sp>
      <p:sp>
        <p:nvSpPr>
          <p:cNvPr id="94" name="Espace réservé du contenu 2"/>
          <p:cNvSpPr txBox="1">
            <a:spLocks/>
          </p:cNvSpPr>
          <p:nvPr>
            <p:custDataLst>
              <p:tags r:id="rId19"/>
            </p:custDataLst>
          </p:nvPr>
        </p:nvSpPr>
        <p:spPr>
          <a:xfrm>
            <a:off x="3333904" y="6381328"/>
            <a:ext cx="5630584"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a:t>
            </a:r>
            <a:r>
              <a:rPr lang="fr-FR" sz="1900" dirty="0" smtClean="0"/>
              <a:t> = </a:t>
            </a:r>
            <a:r>
              <a:rPr lang="fr-FR" sz="2000" dirty="0" smtClean="0"/>
              <a:t>0,632</a:t>
            </a:r>
            <a:r>
              <a:rPr lang="fr-FR" sz="2000" baseline="-25000" dirty="0" smtClean="0"/>
              <a:t> </a:t>
            </a:r>
            <a:r>
              <a:rPr lang="fr-FR" sz="2000" dirty="0" smtClean="0"/>
              <a:t>-0,105</a:t>
            </a:r>
            <a:r>
              <a:rPr lang="fr-FR" sz="2000" baseline="-25000" dirty="0" smtClean="0"/>
              <a:t> </a:t>
            </a:r>
            <a:r>
              <a:rPr lang="fr-FR" sz="2000" dirty="0" smtClean="0"/>
              <a:t>-0,632 = -0,105 A</a:t>
            </a:r>
          </a:p>
          <a:p>
            <a:pPr marL="0" indent="0" algn="ctr">
              <a:buNone/>
            </a:pPr>
            <a:endParaRPr lang="fr-FR" sz="2000" dirty="0" smtClean="0"/>
          </a:p>
        </p:txBody>
      </p:sp>
      <p:sp>
        <p:nvSpPr>
          <p:cNvPr id="95" name="Espace réservé du contenu 2"/>
          <p:cNvSpPr txBox="1">
            <a:spLocks/>
          </p:cNvSpPr>
          <p:nvPr>
            <p:custDataLst>
              <p:tags r:id="rId20"/>
            </p:custDataLst>
          </p:nvPr>
        </p:nvSpPr>
        <p:spPr>
          <a:xfrm>
            <a:off x="198637" y="2069851"/>
            <a:ext cx="1963057" cy="43204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Résultats précédents:</a:t>
            </a:r>
            <a:endParaRPr lang="fr-FR" sz="1900" dirty="0"/>
          </a:p>
        </p:txBody>
      </p:sp>
    </p:spTree>
    <p:extLst>
      <p:ext uri="{BB962C8B-B14F-4D97-AF65-F5344CB8AC3E}">
        <p14:creationId xmlns:p14="http://schemas.microsoft.com/office/powerpoint/2010/main" val="3576179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86"/>
                                        </p:tgtEl>
                                        <p:attrNameLst>
                                          <p:attrName>style.visibility</p:attrName>
                                        </p:attrNameLst>
                                      </p:cBhvr>
                                      <p:to>
                                        <p:strVal val="visible"/>
                                      </p:to>
                                    </p:set>
                                    <p:animEffect transition="in" filter="fade">
                                      <p:cBhvr>
                                        <p:cTn id="11" dur="500"/>
                                        <p:tgtEl>
                                          <p:spTgt spid="86"/>
                                        </p:tgtEl>
                                      </p:cBhvr>
                                    </p:animEffect>
                                  </p:childTnLst>
                                </p:cTn>
                              </p:par>
                            </p:childTnLst>
                          </p:cTn>
                        </p:par>
                        <p:par>
                          <p:cTn id="12" fill="hold">
                            <p:stCondLst>
                              <p:cond delay="22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83"/>
                                        </p:tgtEl>
                                        <p:attrNameLst>
                                          <p:attrName>style.visibility</p:attrName>
                                        </p:attrNameLst>
                                      </p:cBhvr>
                                      <p:to>
                                        <p:strVal val="visible"/>
                                      </p:to>
                                    </p:set>
                                    <p:animEffect transition="in" filter="fade">
                                      <p:cBhvr>
                                        <p:cTn id="15" dur="500"/>
                                        <p:tgtEl>
                                          <p:spTgt spid="83"/>
                                        </p:tgtEl>
                                      </p:cBhvr>
                                    </p:animEffect>
                                  </p:childTnLst>
                                </p:cTn>
                              </p:par>
                            </p:childTnLst>
                          </p:cTn>
                        </p:par>
                        <p:par>
                          <p:cTn id="16" fill="hold">
                            <p:stCondLst>
                              <p:cond delay="340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47"/>
                                        </p:tgtEl>
                                        <p:attrNameLst>
                                          <p:attrName>style.visibility</p:attrName>
                                        </p:attrNameLst>
                                      </p:cBhvr>
                                      <p:to>
                                        <p:strVal val="visible"/>
                                      </p:to>
                                    </p:set>
                                    <p:animEffect transition="in" filter="fade">
                                      <p:cBhvr>
                                        <p:cTn id="19" dur="500"/>
                                        <p:tgtEl>
                                          <p:spTgt spid="47"/>
                                        </p:tgtEl>
                                      </p:cBhvr>
                                    </p:animEffect>
                                  </p:childTnLst>
                                </p:cTn>
                              </p:par>
                            </p:childTnLst>
                          </p:cTn>
                        </p:par>
                        <p:par>
                          <p:cTn id="20" fill="hold">
                            <p:stCondLst>
                              <p:cond delay="455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81"/>
                                        </p:tgtEl>
                                        <p:attrNameLst>
                                          <p:attrName>style.visibility</p:attrName>
                                        </p:attrNameLst>
                                      </p:cBhvr>
                                      <p:to>
                                        <p:strVal val="visible"/>
                                      </p:to>
                                    </p:set>
                                    <p:animEffect transition="in" filter="fade">
                                      <p:cBhvr>
                                        <p:cTn id="23" dur="500"/>
                                        <p:tgtEl>
                                          <p:spTgt spid="81"/>
                                        </p:tgtEl>
                                      </p:cBhvr>
                                    </p:animEffect>
                                  </p:childTnLst>
                                </p:cTn>
                              </p:par>
                            </p:childTnLst>
                          </p:cTn>
                        </p:par>
                        <p:par>
                          <p:cTn id="24" fill="hold">
                            <p:stCondLst>
                              <p:cond delay="570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87"/>
                                        </p:tgtEl>
                                        <p:attrNameLst>
                                          <p:attrName>style.visibility</p:attrName>
                                        </p:attrNameLst>
                                      </p:cBhvr>
                                      <p:to>
                                        <p:strVal val="visible"/>
                                      </p:to>
                                    </p:set>
                                    <p:animEffect transition="in" filter="fade">
                                      <p:cBhvr>
                                        <p:cTn id="27" dur="500"/>
                                        <p:tgtEl>
                                          <p:spTgt spid="87"/>
                                        </p:tgtEl>
                                      </p:cBhvr>
                                    </p:animEffect>
                                  </p:childTnLst>
                                </p:cTn>
                              </p:par>
                            </p:childTnLst>
                          </p:cTn>
                        </p:par>
                        <p:par>
                          <p:cTn id="28" fill="hold">
                            <p:stCondLst>
                              <p:cond delay="685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49"/>
                                        </p:tgtEl>
                                        <p:attrNameLst>
                                          <p:attrName>style.visibility</p:attrName>
                                        </p:attrNameLst>
                                      </p:cBhvr>
                                      <p:to>
                                        <p:strVal val="visible"/>
                                      </p:to>
                                    </p:set>
                                    <p:animEffect transition="in" filter="fade">
                                      <p:cBhvr>
                                        <p:cTn id="31" dur="500"/>
                                        <p:tgtEl>
                                          <p:spTgt spid="49"/>
                                        </p:tgtEl>
                                      </p:cBhvr>
                                    </p:animEffect>
                                  </p:childTnLst>
                                </p:cTn>
                              </p:par>
                            </p:childTnLst>
                          </p:cTn>
                        </p:par>
                        <p:par>
                          <p:cTn id="32" fill="hold">
                            <p:stCondLst>
                              <p:cond delay="8100"/>
                            </p:stCondLst>
                            <p:childTnLst>
                              <p:par>
                                <p:cTn id="33" presetID="10" presetClass="entr" presetSubtype="0" fill="hold" grpId="0" nodeType="afterEffect">
                                  <p:stCondLst>
                                    <p:cond delay="500"/>
                                  </p:stCondLst>
                                  <p:iterate type="wd">
                                    <p:tmPct val="10000"/>
                                  </p:iterate>
                                  <p:childTnLst>
                                    <p:set>
                                      <p:cBhvr>
                                        <p:cTn id="34" dur="1" fill="hold">
                                          <p:stCondLst>
                                            <p:cond delay="0"/>
                                          </p:stCondLst>
                                        </p:cTn>
                                        <p:tgtEl>
                                          <p:spTgt spid="44"/>
                                        </p:tgtEl>
                                        <p:attrNameLst>
                                          <p:attrName>style.visibility</p:attrName>
                                        </p:attrNameLst>
                                      </p:cBhvr>
                                      <p:to>
                                        <p:strVal val="visible"/>
                                      </p:to>
                                    </p:set>
                                    <p:animEffect transition="in" filter="fade">
                                      <p:cBhvr>
                                        <p:cTn id="35" dur="500"/>
                                        <p:tgtEl>
                                          <p:spTgt spid="44"/>
                                        </p:tgtEl>
                                      </p:cBhvr>
                                    </p:animEffect>
                                  </p:childTnLst>
                                </p:cTn>
                              </p:par>
                            </p:childTnLst>
                          </p:cTn>
                        </p:par>
                        <p:par>
                          <p:cTn id="36" fill="hold">
                            <p:stCondLst>
                              <p:cond delay="9250"/>
                            </p:stCondLst>
                            <p:childTnLst>
                              <p:par>
                                <p:cTn id="37" presetID="10" presetClass="entr" presetSubtype="0" fill="hold" grpId="0" nodeType="afterEffect">
                                  <p:stCondLst>
                                    <p:cond delay="500"/>
                                  </p:stCondLst>
                                  <p:iterate type="wd">
                                    <p:tmPct val="10000"/>
                                  </p:iterate>
                                  <p:childTnLst>
                                    <p:set>
                                      <p:cBhvr>
                                        <p:cTn id="38" dur="1" fill="hold">
                                          <p:stCondLst>
                                            <p:cond delay="0"/>
                                          </p:stCondLst>
                                        </p:cTn>
                                        <p:tgtEl>
                                          <p:spTgt spid="88"/>
                                        </p:tgtEl>
                                        <p:attrNameLst>
                                          <p:attrName>style.visibility</p:attrName>
                                        </p:attrNameLst>
                                      </p:cBhvr>
                                      <p:to>
                                        <p:strVal val="visible"/>
                                      </p:to>
                                    </p:set>
                                    <p:animEffect transition="in" filter="fade">
                                      <p:cBhvr>
                                        <p:cTn id="39" dur="500"/>
                                        <p:tgtEl>
                                          <p:spTgt spid="88"/>
                                        </p:tgtEl>
                                      </p:cBhvr>
                                    </p:animEffect>
                                  </p:childTnLst>
                                </p:cTn>
                              </p:par>
                            </p:childTnLst>
                          </p:cTn>
                        </p:par>
                        <p:par>
                          <p:cTn id="40" fill="hold">
                            <p:stCondLst>
                              <p:cond delay="10400"/>
                            </p:stCondLst>
                            <p:childTnLst>
                              <p:par>
                                <p:cTn id="41" presetID="10" presetClass="entr" presetSubtype="0" fill="hold" grpId="0" nodeType="afterEffect">
                                  <p:stCondLst>
                                    <p:cond delay="500"/>
                                  </p:stCondLst>
                                  <p:iterate type="wd">
                                    <p:tmPct val="10000"/>
                                  </p:iterate>
                                  <p:childTnLst>
                                    <p:set>
                                      <p:cBhvr>
                                        <p:cTn id="42" dur="1" fill="hold">
                                          <p:stCondLst>
                                            <p:cond delay="0"/>
                                          </p:stCondLst>
                                        </p:cTn>
                                        <p:tgtEl>
                                          <p:spTgt spid="85"/>
                                        </p:tgtEl>
                                        <p:attrNameLst>
                                          <p:attrName>style.visibility</p:attrName>
                                        </p:attrNameLst>
                                      </p:cBhvr>
                                      <p:to>
                                        <p:strVal val="visible"/>
                                      </p:to>
                                    </p:set>
                                    <p:animEffect transition="in" filter="fade">
                                      <p:cBhvr>
                                        <p:cTn id="43" dur="500"/>
                                        <p:tgtEl>
                                          <p:spTgt spid="8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iterate type="wd">
                                    <p:tmPct val="10000"/>
                                  </p:iterate>
                                  <p:childTnLst>
                                    <p:set>
                                      <p:cBhvr>
                                        <p:cTn id="47" dur="1" fill="hold">
                                          <p:stCondLst>
                                            <p:cond delay="0"/>
                                          </p:stCondLst>
                                        </p:cTn>
                                        <p:tgtEl>
                                          <p:spTgt spid="74"/>
                                        </p:tgtEl>
                                        <p:attrNameLst>
                                          <p:attrName>style.visibility</p:attrName>
                                        </p:attrNameLst>
                                      </p:cBhvr>
                                      <p:to>
                                        <p:strVal val="visible"/>
                                      </p:to>
                                    </p:set>
                                    <p:animEffect transition="in" filter="fade">
                                      <p:cBhvr>
                                        <p:cTn id="48" dur="500"/>
                                        <p:tgtEl>
                                          <p:spTgt spid="7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500"/>
                                        <p:tgtEl>
                                          <p:spTgt spid="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89"/>
                                        </p:tgtEl>
                                        <p:attrNameLst>
                                          <p:attrName>style.visibility</p:attrName>
                                        </p:attrNameLst>
                                      </p:cBhvr>
                                      <p:to>
                                        <p:strVal val="visible"/>
                                      </p:to>
                                    </p:set>
                                    <p:animEffect transition="in" filter="wipe(left)">
                                      <p:cBhvr>
                                        <p:cTn id="58" dur="500"/>
                                        <p:tgtEl>
                                          <p:spTgt spid="89"/>
                                        </p:tgtEl>
                                      </p:cBhvr>
                                    </p:animEffect>
                                  </p:childTnLst>
                                </p:cTn>
                              </p:par>
                            </p:childTnLst>
                          </p:cTn>
                        </p:par>
                        <p:par>
                          <p:cTn id="59" fill="hold">
                            <p:stCondLst>
                              <p:cond delay="500"/>
                            </p:stCondLst>
                            <p:childTnLst>
                              <p:par>
                                <p:cTn id="60" presetID="22" presetClass="entr" presetSubtype="8" fill="hold" grpId="0" nodeType="afterEffect">
                                  <p:stCondLst>
                                    <p:cond delay="750"/>
                                  </p:stCondLst>
                                  <p:childTnLst>
                                    <p:set>
                                      <p:cBhvr>
                                        <p:cTn id="61" dur="1" fill="hold">
                                          <p:stCondLst>
                                            <p:cond delay="0"/>
                                          </p:stCondLst>
                                        </p:cTn>
                                        <p:tgtEl>
                                          <p:spTgt spid="90"/>
                                        </p:tgtEl>
                                        <p:attrNameLst>
                                          <p:attrName>style.visibility</p:attrName>
                                        </p:attrNameLst>
                                      </p:cBhvr>
                                      <p:to>
                                        <p:strVal val="visible"/>
                                      </p:to>
                                    </p:set>
                                    <p:animEffect transition="in" filter="wipe(left)">
                                      <p:cBhvr>
                                        <p:cTn id="62" dur="500"/>
                                        <p:tgtEl>
                                          <p:spTgt spid="90"/>
                                        </p:tgtEl>
                                      </p:cBhvr>
                                    </p:animEffect>
                                  </p:childTnLst>
                                </p:cTn>
                              </p:par>
                            </p:childTnLst>
                          </p:cTn>
                        </p:par>
                        <p:par>
                          <p:cTn id="63" fill="hold">
                            <p:stCondLst>
                              <p:cond delay="1750"/>
                            </p:stCondLst>
                            <p:childTnLst>
                              <p:par>
                                <p:cTn id="64" presetID="22" presetClass="entr" presetSubtype="8" fill="hold" grpId="0" nodeType="afterEffect">
                                  <p:stCondLst>
                                    <p:cond delay="750"/>
                                  </p:stCondLst>
                                  <p:childTnLst>
                                    <p:set>
                                      <p:cBhvr>
                                        <p:cTn id="65" dur="1" fill="hold">
                                          <p:stCondLst>
                                            <p:cond delay="0"/>
                                          </p:stCondLst>
                                        </p:cTn>
                                        <p:tgtEl>
                                          <p:spTgt spid="91"/>
                                        </p:tgtEl>
                                        <p:attrNameLst>
                                          <p:attrName>style.visibility</p:attrName>
                                        </p:attrNameLst>
                                      </p:cBhvr>
                                      <p:to>
                                        <p:strVal val="visible"/>
                                      </p:to>
                                    </p:set>
                                    <p:animEffect transition="in" filter="wipe(left)">
                                      <p:cBhvr>
                                        <p:cTn id="66" dur="500"/>
                                        <p:tgtEl>
                                          <p:spTgt spid="91"/>
                                        </p:tgtEl>
                                      </p:cBhvr>
                                    </p:animEffect>
                                  </p:childTnLst>
                                </p:cTn>
                              </p:par>
                            </p:childTnLst>
                          </p:cTn>
                        </p:par>
                        <p:par>
                          <p:cTn id="67" fill="hold">
                            <p:stCondLst>
                              <p:cond delay="3000"/>
                            </p:stCondLst>
                            <p:childTnLst>
                              <p:par>
                                <p:cTn id="68" presetID="22" presetClass="entr" presetSubtype="8" fill="hold" grpId="0" nodeType="afterEffect">
                                  <p:stCondLst>
                                    <p:cond delay="750"/>
                                  </p:stCondLst>
                                  <p:childTnLst>
                                    <p:set>
                                      <p:cBhvr>
                                        <p:cTn id="69" dur="1" fill="hold">
                                          <p:stCondLst>
                                            <p:cond delay="0"/>
                                          </p:stCondLst>
                                        </p:cTn>
                                        <p:tgtEl>
                                          <p:spTgt spid="92"/>
                                        </p:tgtEl>
                                        <p:attrNameLst>
                                          <p:attrName>style.visibility</p:attrName>
                                        </p:attrNameLst>
                                      </p:cBhvr>
                                      <p:to>
                                        <p:strVal val="visible"/>
                                      </p:to>
                                    </p:set>
                                    <p:animEffect transition="in" filter="wipe(left)">
                                      <p:cBhvr>
                                        <p:cTn id="70" dur="500"/>
                                        <p:tgtEl>
                                          <p:spTgt spid="92"/>
                                        </p:tgtEl>
                                      </p:cBhvr>
                                    </p:animEffect>
                                  </p:childTnLst>
                                </p:cTn>
                              </p:par>
                            </p:childTnLst>
                          </p:cTn>
                        </p:par>
                        <p:par>
                          <p:cTn id="71" fill="hold">
                            <p:stCondLst>
                              <p:cond delay="4250"/>
                            </p:stCondLst>
                            <p:childTnLst>
                              <p:par>
                                <p:cTn id="72" presetID="22" presetClass="entr" presetSubtype="8" fill="hold" grpId="0" nodeType="afterEffect">
                                  <p:stCondLst>
                                    <p:cond delay="750"/>
                                  </p:stCondLst>
                                  <p:childTnLst>
                                    <p:set>
                                      <p:cBhvr>
                                        <p:cTn id="73" dur="1" fill="hold">
                                          <p:stCondLst>
                                            <p:cond delay="0"/>
                                          </p:stCondLst>
                                        </p:cTn>
                                        <p:tgtEl>
                                          <p:spTgt spid="93"/>
                                        </p:tgtEl>
                                        <p:attrNameLst>
                                          <p:attrName>style.visibility</p:attrName>
                                        </p:attrNameLst>
                                      </p:cBhvr>
                                      <p:to>
                                        <p:strVal val="visible"/>
                                      </p:to>
                                    </p:set>
                                    <p:animEffect transition="in" filter="wipe(left)">
                                      <p:cBhvr>
                                        <p:cTn id="74" dur="500"/>
                                        <p:tgtEl>
                                          <p:spTgt spid="93"/>
                                        </p:tgtEl>
                                      </p:cBhvr>
                                    </p:animEffect>
                                  </p:childTnLst>
                                </p:cTn>
                              </p:par>
                            </p:childTnLst>
                          </p:cTn>
                        </p:par>
                        <p:par>
                          <p:cTn id="75" fill="hold">
                            <p:stCondLst>
                              <p:cond delay="5500"/>
                            </p:stCondLst>
                            <p:childTnLst>
                              <p:par>
                                <p:cTn id="76" presetID="22" presetClass="entr" presetSubtype="8" fill="hold" grpId="0" nodeType="afterEffect">
                                  <p:stCondLst>
                                    <p:cond delay="750"/>
                                  </p:stCondLst>
                                  <p:childTnLst>
                                    <p:set>
                                      <p:cBhvr>
                                        <p:cTn id="77" dur="1" fill="hold">
                                          <p:stCondLst>
                                            <p:cond delay="0"/>
                                          </p:stCondLst>
                                        </p:cTn>
                                        <p:tgtEl>
                                          <p:spTgt spid="94"/>
                                        </p:tgtEl>
                                        <p:attrNameLst>
                                          <p:attrName>style.visibility</p:attrName>
                                        </p:attrNameLst>
                                      </p:cBhvr>
                                      <p:to>
                                        <p:strVal val="visible"/>
                                      </p:to>
                                    </p:set>
                                    <p:animEffect transition="in" filter="wipe(left)">
                                      <p:cBhvr>
                                        <p:cTn id="78"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44" grpId="0" animBg="1"/>
      <p:bldP spid="47" grpId="0" animBg="1"/>
      <p:bldP spid="49" grpId="0" animBg="1"/>
      <p:bldP spid="81" grpId="0" animBg="1"/>
      <p:bldP spid="83"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Générateur équivalent de </a:t>
            </a:r>
            <a:r>
              <a:rPr lang="fr-FR" dirty="0" err="1" smtClean="0"/>
              <a:t>Thevenin</a:t>
            </a:r>
            <a:endParaRPr lang="fr-FR" dirty="0"/>
          </a:p>
        </p:txBody>
      </p:sp>
      <p:sp>
        <p:nvSpPr>
          <p:cNvPr id="3" name="Espace réservé du contenu 2"/>
          <p:cNvSpPr>
            <a:spLocks noGrp="1"/>
          </p:cNvSpPr>
          <p:nvPr>
            <p:ph idx="1"/>
            <p:custDataLst>
              <p:tags r:id="rId2"/>
            </p:custDataLst>
          </p:nvPr>
        </p:nvSpPr>
        <p:spPr>
          <a:xfrm>
            <a:off x="-108520" y="1340767"/>
            <a:ext cx="9308961" cy="2508551"/>
          </a:xfrm>
        </p:spPr>
        <p:txBody>
          <a:bodyPr>
            <a:noAutofit/>
          </a:bodyPr>
          <a:lstStyle/>
          <a:p>
            <a:pPr marL="0" indent="0" algn="ctr">
              <a:buNone/>
            </a:pPr>
            <a:r>
              <a:rPr lang="fr-FR" sz="1900" dirty="0" smtClean="0"/>
              <a:t>Pour simplifier l’étude d’un circuit et la compréhension des </a:t>
            </a:r>
            <a:r>
              <a:rPr lang="fr-FR" sz="1900" dirty="0" smtClean="0"/>
              <a:t>effets produits </a:t>
            </a:r>
            <a:r>
              <a:rPr lang="fr-FR" sz="1900" dirty="0" smtClean="0"/>
              <a:t>lors de l’évolution de ce circuit, on va chercher à ramener tout circuit vu entre deux points à l’étude d’un générateur </a:t>
            </a:r>
            <a:r>
              <a:rPr lang="fr-FR" sz="1900" dirty="0" smtClean="0"/>
              <a:t>de tension parfait </a:t>
            </a:r>
            <a:r>
              <a:rPr lang="fr-FR" sz="1900" dirty="0" smtClean="0"/>
              <a:t>et d’une résistance </a:t>
            </a:r>
            <a:r>
              <a:rPr lang="fr-FR" sz="1900" dirty="0" smtClean="0"/>
              <a:t>en série(interne </a:t>
            </a:r>
            <a:r>
              <a:rPr lang="fr-FR" sz="1900" dirty="0" smtClean="0"/>
              <a:t>ou autre)…</a:t>
            </a:r>
          </a:p>
          <a:p>
            <a:pPr marL="0" indent="0" algn="ctr">
              <a:buNone/>
            </a:pPr>
            <a:r>
              <a:rPr lang="fr-FR" sz="1900" dirty="0" smtClean="0"/>
              <a:t>On appellera </a:t>
            </a:r>
            <a:r>
              <a:rPr lang="fr-FR" sz="1900" dirty="0" err="1" smtClean="0"/>
              <a:t>E</a:t>
            </a:r>
            <a:r>
              <a:rPr lang="fr-FR" sz="1900" baseline="-25000" dirty="0" err="1" smtClean="0"/>
              <a:t>th</a:t>
            </a:r>
            <a:r>
              <a:rPr lang="fr-FR" sz="1900" dirty="0" smtClean="0"/>
              <a:t> la tension du générateur équivalent de </a:t>
            </a:r>
            <a:r>
              <a:rPr lang="fr-FR" sz="1900" dirty="0" err="1" smtClean="0"/>
              <a:t>Thevenin</a:t>
            </a:r>
            <a:r>
              <a:rPr lang="fr-FR" sz="1900" dirty="0" smtClean="0"/>
              <a:t>  et </a:t>
            </a:r>
            <a:r>
              <a:rPr lang="fr-FR" sz="1900" dirty="0" err="1" smtClean="0"/>
              <a:t>R</a:t>
            </a:r>
            <a:r>
              <a:rPr lang="fr-FR" sz="1900" baseline="-25000" dirty="0" err="1" smtClean="0"/>
              <a:t>th</a:t>
            </a:r>
            <a:r>
              <a:rPr lang="fr-FR" sz="1900" dirty="0" smtClean="0"/>
              <a:t> la résistance équivalente.</a:t>
            </a:r>
          </a:p>
          <a:p>
            <a:pPr marL="0" indent="0" algn="ctr">
              <a:buNone/>
            </a:pPr>
            <a:r>
              <a:rPr lang="fr-FR" sz="1900" dirty="0" err="1" smtClean="0"/>
              <a:t>E</a:t>
            </a:r>
            <a:r>
              <a:rPr lang="fr-FR" sz="1900" baseline="-25000" dirty="0" err="1" smtClean="0"/>
              <a:t>th</a:t>
            </a:r>
            <a:r>
              <a:rPr lang="fr-FR" sz="1900" dirty="0" smtClean="0"/>
              <a:t> sera égale à la tension vue entre les points sans rien raccorder de </a:t>
            </a:r>
            <a:r>
              <a:rPr lang="fr-FR" sz="1900" dirty="0" smtClean="0"/>
              <a:t>supplémentaire.   </a:t>
            </a:r>
            <a:endParaRPr lang="fr-FR" sz="1900" dirty="0"/>
          </a:p>
        </p:txBody>
      </p:sp>
      <p:sp>
        <p:nvSpPr>
          <p:cNvPr id="35" name="Rectangle 72"/>
          <p:cNvSpPr/>
          <p:nvPr>
            <p:custDataLst>
              <p:tags r:id="rId3"/>
            </p:custDataLst>
          </p:nvPr>
        </p:nvSpPr>
        <p:spPr>
          <a:xfrm rot="5400000" flipV="1">
            <a:off x="274971" y="4728595"/>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4"/>
            </p:custDataLst>
          </p:nvPr>
        </p:nvGrpSpPr>
        <p:grpSpPr>
          <a:xfrm>
            <a:off x="854965" y="5515027"/>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5"/>
            </p:custDataLst>
          </p:nvPr>
        </p:nvSpPr>
        <p:spPr>
          <a:xfrm>
            <a:off x="975526"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6"/>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7"/>
            </p:custDataLst>
          </p:nvPr>
        </p:nvSpPr>
        <p:spPr>
          <a:xfrm>
            <a:off x="1470671" y="376558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8"/>
            </p:custDataLst>
          </p:nvPr>
        </p:nvSpPr>
        <p:spPr>
          <a:xfrm>
            <a:off x="1479076" y="629682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9"/>
            </p:custDataLst>
          </p:nvPr>
        </p:nvSpPr>
        <p:spPr>
          <a:xfrm>
            <a:off x="1153582" y="33569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0"/>
            </p:custDataLst>
          </p:nvPr>
        </p:nvSpPr>
        <p:spPr>
          <a:xfrm>
            <a:off x="1172061" y="632459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63" name="Espace réservé du contenu 2"/>
              <p:cNvSpPr txBox="1">
                <a:spLocks/>
              </p:cNvSpPr>
              <p:nvPr>
                <p:custDataLst>
                  <p:tags r:id="rId11"/>
                </p:custDataLst>
              </p:nvPr>
            </p:nvSpPr>
            <p:spPr>
              <a:xfrm>
                <a:off x="2263443" y="3933056"/>
                <a:ext cx="6629037" cy="292494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Entre les points A et B la tension </a:t>
                </a:r>
              </a:p>
              <a:p>
                <a:pPr marL="0" indent="0" algn="ctr">
                  <a:buFont typeface="Arial" panose="020B0604020202020204" pitchFamily="34" charset="0"/>
                  <a:buNone/>
                </a:pPr>
                <a:r>
                  <a:rPr lang="fr-FR" sz="1900" dirty="0" smtClean="0"/>
                  <a:t>U</a:t>
                </a:r>
                <a:r>
                  <a:rPr lang="fr-FR" sz="1900" baseline="-25000" dirty="0" smtClean="0"/>
                  <a:t>AB</a:t>
                </a:r>
                <a:r>
                  <a:rPr lang="fr-FR" sz="1900" dirty="0" smtClean="0"/>
                  <a:t>= E</a:t>
                </a:r>
                <a:r>
                  <a:rPr lang="fr-FR" sz="1900" baseline="-25000" dirty="0" smtClean="0"/>
                  <a:t>1</a:t>
                </a:r>
                <a:r>
                  <a:rPr lang="fr-FR" sz="1900" dirty="0" smtClean="0"/>
                  <a:t> –R</a:t>
                </a:r>
                <a:r>
                  <a:rPr lang="fr-FR" sz="1900" baseline="-25000" dirty="0" smtClean="0"/>
                  <a:t>1</a:t>
                </a:r>
                <a:r>
                  <a:rPr lang="fr-FR" sz="1900" dirty="0" smtClean="0"/>
                  <a:t> x I</a:t>
                </a:r>
                <a:r>
                  <a:rPr lang="fr-FR" sz="1900" baseline="-25000" dirty="0" smtClean="0"/>
                  <a:t>1 </a:t>
                </a:r>
                <a:r>
                  <a:rPr lang="fr-FR" sz="1900" dirty="0" smtClean="0"/>
                  <a:t>= </a:t>
                </a:r>
                <a:r>
                  <a:rPr lang="fr-FR" sz="1900" dirty="0" err="1" smtClean="0"/>
                  <a:t>E</a:t>
                </a:r>
                <a:r>
                  <a:rPr lang="fr-FR" sz="1900" baseline="-25000" dirty="0" err="1" smtClean="0"/>
                  <a:t>th</a:t>
                </a:r>
                <a:r>
                  <a:rPr lang="fr-FR" sz="1900" dirty="0" smtClean="0"/>
                  <a:t>   avec  </a:t>
                </a:r>
                <a:r>
                  <a:rPr lang="fr-FR" sz="1900" dirty="0" smtClean="0"/>
                  <a:t>I</a:t>
                </a:r>
                <a:r>
                  <a:rPr lang="fr-FR" sz="1900" baseline="-25000" dirty="0" smtClean="0"/>
                  <a:t>1</a:t>
                </a:r>
                <a:r>
                  <a:rPr lang="fr-FR" sz="1900" dirty="0" smtClean="0"/>
                  <a:t>= </a:t>
                </a:r>
                <a14:m>
                  <m:oMath xmlns:m="http://schemas.openxmlformats.org/officeDocument/2006/math">
                    <m:f>
                      <m:fPr>
                        <m:ctrlPr>
                          <a:rPr lang="fr-FR" b="1" i="1" smtClean="0">
                            <a:latin typeface="Cambria Math"/>
                          </a:rPr>
                        </m:ctrlPr>
                      </m:fPr>
                      <m:num>
                        <m:r>
                          <a:rPr lang="fr-FR" b="1" i="1" smtClean="0">
                            <a:latin typeface="Cambria Math"/>
                          </a:rPr>
                          <m:t>𝑬</m:t>
                        </m:r>
                        <m:r>
                          <a:rPr lang="fr-FR" b="1" i="1" baseline="-25000" smtClean="0">
                            <a:latin typeface="Cambria Math"/>
                          </a:rPr>
                          <m:t>𝟏</m:t>
                        </m:r>
                      </m:num>
                      <m:den>
                        <m:r>
                          <a:rPr lang="fr-FR" b="1" i="1" smtClean="0">
                            <a:latin typeface="Cambria Math"/>
                          </a:rPr>
                          <m:t>(</m:t>
                        </m:r>
                        <m:r>
                          <a:rPr lang="fr-FR" b="1" i="1" smtClean="0">
                            <a:latin typeface="Cambria Math"/>
                          </a:rPr>
                          <m:t>𝑹</m:t>
                        </m:r>
                        <m:r>
                          <a:rPr lang="fr-FR" b="1" i="1" baseline="-25000" smtClean="0">
                            <a:latin typeface="Cambria Math"/>
                          </a:rPr>
                          <m:t>𝟏</m:t>
                        </m:r>
                        <m:r>
                          <a:rPr lang="fr-FR" b="1" i="1" smtClean="0">
                            <a:latin typeface="Cambria Math"/>
                          </a:rPr>
                          <m:t>+</m:t>
                        </m:r>
                        <m:r>
                          <a:rPr lang="fr-FR" b="1" i="1" smtClean="0">
                            <a:latin typeface="Cambria Math"/>
                          </a:rPr>
                          <m:t>𝑹</m:t>
                        </m:r>
                        <m:r>
                          <a:rPr lang="fr-FR" b="1" i="1" baseline="-25000" smtClean="0">
                            <a:latin typeface="Cambria Math"/>
                          </a:rPr>
                          <m:t>𝟐</m:t>
                        </m:r>
                        <m:r>
                          <a:rPr lang="fr-FR" b="1" i="1" smtClean="0">
                            <a:latin typeface="Cambria Math"/>
                          </a:rPr>
                          <m:t>+</m:t>
                        </m:r>
                        <m:r>
                          <a:rPr lang="fr-FR" b="1" i="1" smtClean="0">
                            <a:latin typeface="Cambria Math"/>
                          </a:rPr>
                          <m:t>𝑹</m:t>
                        </m:r>
                        <m:r>
                          <a:rPr lang="fr-FR" b="1" i="1" baseline="-25000" smtClean="0">
                            <a:latin typeface="Cambria Math"/>
                          </a:rPr>
                          <m:t>𝟑</m:t>
                        </m:r>
                        <m:r>
                          <a:rPr lang="fr-FR" b="1" i="1" smtClean="0">
                            <a:latin typeface="Cambria Math"/>
                          </a:rPr>
                          <m:t>)</m:t>
                        </m:r>
                      </m:den>
                    </m:f>
                  </m:oMath>
                </a14:m>
                <a:r>
                  <a:rPr lang="fr-FR" dirty="0" smtClean="0"/>
                  <a:t>  </a:t>
                </a:r>
              </a:p>
              <a:p>
                <a:pPr marL="0" indent="0" algn="ctr">
                  <a:buNone/>
                </a:pPr>
                <a:r>
                  <a:rPr lang="fr-FR" sz="1900" dirty="0" smtClean="0"/>
                  <a:t>On peut simplifier cette écriture et on obtient alors la loi dite « diviseur de tension » </a:t>
                </a:r>
              </a:p>
              <a:p>
                <a:pPr marL="0" indent="0" algn="ctr">
                  <a:buNone/>
                </a:pPr>
                <a:r>
                  <a:rPr lang="fr-FR" sz="2000" dirty="0" err="1"/>
                  <a:t>E</a:t>
                </a:r>
                <a:r>
                  <a:rPr lang="fr-FR" sz="2000" baseline="-25000" dirty="0" err="1"/>
                  <a:t>th</a:t>
                </a:r>
                <a:r>
                  <a:rPr lang="fr-FR" sz="2000" baseline="-25000" dirty="0"/>
                  <a:t> </a:t>
                </a:r>
                <a:r>
                  <a:rPr lang="fr-FR" sz="2000" dirty="0" smtClean="0"/>
                  <a:t>=</a:t>
                </a:r>
                <a:r>
                  <a:rPr lang="fr-FR" sz="3600" dirty="0" smtClean="0"/>
                  <a:t> </a:t>
                </a:r>
                <a14:m>
                  <m:oMath xmlns:m="http://schemas.openxmlformats.org/officeDocument/2006/math">
                    <m:f>
                      <m:fPr>
                        <m:ctrlPr>
                          <a:rPr lang="fr-FR" i="1">
                            <a:latin typeface="Cambria Math"/>
                          </a:rPr>
                        </m:ctrlPr>
                      </m:fPr>
                      <m:num>
                        <m:r>
                          <a:rPr lang="fr-FR" i="1">
                            <a:latin typeface="Cambria Math"/>
                          </a:rPr>
                          <m:t>𝑬</m:t>
                        </m:r>
                        <m:r>
                          <a:rPr lang="fr-FR" i="1" baseline="-25000">
                            <a:latin typeface="Cambria Math"/>
                          </a:rPr>
                          <m:t>𝟏</m:t>
                        </m:r>
                        <m:r>
                          <a:rPr lang="fr-FR" b="1" i="1" smtClean="0">
                            <a:latin typeface="Cambria Math"/>
                          </a:rPr>
                          <m:t>  (</m:t>
                        </m:r>
                        <m:r>
                          <a:rPr lang="fr-FR" b="1" i="1" smtClean="0">
                            <a:latin typeface="Cambria Math"/>
                          </a:rPr>
                          <m:t>𝑹</m:t>
                        </m:r>
                        <m:r>
                          <a:rPr lang="fr-FR" b="1" i="1" baseline="-25000" smtClean="0">
                            <a:latin typeface="Cambria Math"/>
                          </a:rPr>
                          <m:t>𝟐</m:t>
                        </m:r>
                        <m:r>
                          <a:rPr lang="fr-FR" b="1" i="1" smtClean="0">
                            <a:latin typeface="Cambria Math"/>
                          </a:rPr>
                          <m:t>+</m:t>
                        </m:r>
                        <m:r>
                          <a:rPr lang="fr-FR" b="1" i="1" smtClean="0">
                            <a:latin typeface="Cambria Math"/>
                          </a:rPr>
                          <m:t>𝑹</m:t>
                        </m:r>
                        <m:r>
                          <a:rPr lang="fr-FR" b="1" i="1" baseline="-25000" smtClean="0">
                            <a:latin typeface="Cambria Math"/>
                          </a:rPr>
                          <m:t>𝟑</m:t>
                        </m:r>
                        <m:r>
                          <a:rPr lang="fr-FR" b="1" i="1" smtClean="0">
                            <a:latin typeface="Cambria Math"/>
                          </a:rPr>
                          <m:t>)</m:t>
                        </m:r>
                      </m:num>
                      <m:den>
                        <m:r>
                          <a:rPr lang="fr-FR" i="1">
                            <a:latin typeface="Cambria Math"/>
                          </a:rPr>
                          <m:t>(</m:t>
                        </m:r>
                        <m:r>
                          <a:rPr lang="fr-FR" i="1">
                            <a:latin typeface="Cambria Math"/>
                          </a:rPr>
                          <m:t>𝑹</m:t>
                        </m:r>
                        <m:r>
                          <a:rPr lang="fr-FR" i="1" baseline="-25000">
                            <a:latin typeface="Cambria Math"/>
                          </a:rPr>
                          <m:t>𝟏</m:t>
                        </m:r>
                        <m:r>
                          <a:rPr lang="fr-FR" i="1">
                            <a:latin typeface="Cambria Math"/>
                          </a:rPr>
                          <m:t>+</m:t>
                        </m:r>
                        <m:r>
                          <a:rPr lang="fr-FR" i="1">
                            <a:latin typeface="Cambria Math"/>
                          </a:rPr>
                          <m:t>𝑹</m:t>
                        </m:r>
                        <m:r>
                          <a:rPr lang="fr-FR" i="1" baseline="-25000">
                            <a:latin typeface="Cambria Math"/>
                          </a:rPr>
                          <m:t>𝟐</m:t>
                        </m:r>
                        <m:r>
                          <a:rPr lang="fr-FR" i="1">
                            <a:latin typeface="Cambria Math"/>
                          </a:rPr>
                          <m:t>+</m:t>
                        </m:r>
                        <m:r>
                          <a:rPr lang="fr-FR" i="1">
                            <a:latin typeface="Cambria Math"/>
                          </a:rPr>
                          <m:t>𝑹</m:t>
                        </m:r>
                        <m:r>
                          <a:rPr lang="fr-FR" i="1" baseline="-25000">
                            <a:latin typeface="Cambria Math"/>
                          </a:rPr>
                          <m:t>𝟑</m:t>
                        </m:r>
                        <m:r>
                          <a:rPr lang="fr-FR" i="1">
                            <a:latin typeface="Cambria Math"/>
                          </a:rPr>
                          <m:t>)</m:t>
                        </m:r>
                      </m:den>
                    </m:f>
                  </m:oMath>
                </a14:m>
                <a:endParaRPr lang="fr-FR" dirty="0" smtClean="0"/>
              </a:p>
            </p:txBody>
          </p:sp>
        </mc:Choice>
        <mc:Fallback>
          <p:sp>
            <p:nvSpPr>
              <p:cNvPr id="63" name="Espace réservé du contenu 2"/>
              <p:cNvSpPr txBox="1">
                <a:spLocks noRot="1" noChangeAspect="1" noMove="1" noResize="1" noEditPoints="1" noAdjustHandles="1" noChangeArrowheads="1" noChangeShapeType="1" noTextEdit="1"/>
              </p:cNvSpPr>
              <p:nvPr>
                <p:custDataLst>
                  <p:tags r:id="rId11"/>
                </p:custDataLst>
              </p:nvPr>
            </p:nvSpPr>
            <p:spPr>
              <a:xfrm>
                <a:off x="2263443" y="3933056"/>
                <a:ext cx="6629037" cy="2924944"/>
              </a:xfrm>
              <a:prstGeom prst="rect">
                <a:avLst/>
              </a:prstGeom>
              <a:blipFill rotWithShape="1">
                <a:blip r:embed="rId22"/>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useBgFill="1">
        <p:nvSpPr>
          <p:cNvPr id="40" name="Rectangle 39"/>
          <p:cNvSpPr/>
          <p:nvPr>
            <p:custDataLst>
              <p:tags r:id="rId12"/>
            </p:custDataLst>
          </p:nvPr>
        </p:nvSpPr>
        <p:spPr>
          <a:xfrm>
            <a:off x="1758705" y="55059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Rectangle 16"/>
          <p:cNvSpPr/>
          <p:nvPr>
            <p:custDataLst>
              <p:tags r:id="rId13"/>
            </p:custDataLst>
          </p:nvPr>
        </p:nvSpPr>
        <p:spPr>
          <a:xfrm>
            <a:off x="179512" y="54452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8" name="Connecteur droit avec flèche 17"/>
          <p:cNvCxnSpPr/>
          <p:nvPr>
            <p:custDataLst>
              <p:tags r:id="rId14"/>
            </p:custDataLst>
          </p:nvPr>
        </p:nvCxnSpPr>
        <p:spPr>
          <a:xfrm flipH="1" flipV="1">
            <a:off x="1149658" y="510378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custDataLst>
              <p:tags r:id="rId15"/>
            </p:custDataLst>
          </p:nvPr>
        </p:nvCxnSpPr>
        <p:spPr>
          <a:xfrm>
            <a:off x="683568" y="4153095"/>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custDataLst>
              <p:tags r:id="rId16"/>
            </p:custDataLst>
          </p:nvPr>
        </p:nvCxnSpPr>
        <p:spPr>
          <a:xfrm flipV="1">
            <a:off x="2339752" y="3948886"/>
            <a:ext cx="0" cy="2432442"/>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 name="Rectangle 20"/>
          <p:cNvSpPr/>
          <p:nvPr>
            <p:custDataLst>
              <p:tags r:id="rId17"/>
            </p:custDataLst>
          </p:nvPr>
        </p:nvSpPr>
        <p:spPr>
          <a:xfrm>
            <a:off x="645602" y="483182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Rectangle 21"/>
          <p:cNvSpPr/>
          <p:nvPr>
            <p:custDataLst>
              <p:tags r:id="rId18"/>
            </p:custDataLst>
          </p:nvPr>
        </p:nvSpPr>
        <p:spPr>
          <a:xfrm>
            <a:off x="141546" y="425705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23" name="Rectangle 22"/>
          <p:cNvSpPr/>
          <p:nvPr>
            <p:custDataLst>
              <p:tags r:id="rId19"/>
            </p:custDataLst>
          </p:nvPr>
        </p:nvSpPr>
        <p:spPr>
          <a:xfrm>
            <a:off x="2301786" y="401728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AB</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4" name="Connecteur droit avec flèche 23"/>
          <p:cNvCxnSpPr/>
          <p:nvPr>
            <p:custDataLst>
              <p:tags r:id="rId20"/>
            </p:custDataLst>
          </p:nvPr>
        </p:nvCxnSpPr>
        <p:spPr>
          <a:xfrm flipV="1">
            <a:off x="704822" y="5470737"/>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0221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Théorème de superposition</a:t>
            </a:r>
            <a:endParaRPr lang="fr-FR" dirty="0"/>
          </a:p>
        </p:txBody>
      </p:sp>
      <p:sp>
        <p:nvSpPr>
          <p:cNvPr id="3" name="Espace réservé du contenu 2"/>
          <p:cNvSpPr>
            <a:spLocks noGrp="1"/>
          </p:cNvSpPr>
          <p:nvPr>
            <p:ph idx="1"/>
            <p:custDataLst>
              <p:tags r:id="rId2"/>
            </p:custDataLst>
          </p:nvPr>
        </p:nvSpPr>
        <p:spPr>
          <a:xfrm>
            <a:off x="-19050" y="1052736"/>
            <a:ext cx="9128433" cy="1008112"/>
          </a:xfrm>
        </p:spPr>
        <p:txBody>
          <a:bodyPr>
            <a:noAutofit/>
          </a:bodyPr>
          <a:lstStyle/>
          <a:p>
            <a:pPr marL="0" indent="0" algn="ctr">
              <a:buNone/>
            </a:pPr>
            <a:r>
              <a:rPr lang="fr-FR" sz="1900" dirty="0" smtClean="0"/>
              <a:t>Application numérique</a:t>
            </a:r>
            <a:r>
              <a:rPr lang="fr-FR" sz="1900" dirty="0" smtClean="0"/>
              <a:t>. </a:t>
            </a:r>
          </a:p>
          <a:p>
            <a:pPr marL="0" indent="0" algn="ctr">
              <a:buNone/>
            </a:pPr>
            <a:r>
              <a:rPr lang="fr-FR" sz="1900" dirty="0" smtClean="0"/>
              <a:t>R</a:t>
            </a:r>
            <a:r>
              <a:rPr lang="fr-FR" sz="1900" baseline="-25000" dirty="0" smtClean="0"/>
              <a:t>1 </a:t>
            </a:r>
            <a:r>
              <a:rPr lang="fr-FR" sz="1900" dirty="0" smtClean="0"/>
              <a:t>=10</a:t>
            </a:r>
            <a:r>
              <a:rPr lang="fr-FR" sz="1900" dirty="0" smtClean="0">
                <a:sym typeface="Symbol"/>
              </a:rPr>
              <a:t> ;</a:t>
            </a:r>
            <a:r>
              <a:rPr lang="fr-FR" sz="1900" dirty="0" smtClean="0"/>
              <a:t> R</a:t>
            </a:r>
            <a:r>
              <a:rPr lang="fr-FR" sz="1900" baseline="-25000" dirty="0" smtClean="0"/>
              <a:t>2</a:t>
            </a:r>
            <a:r>
              <a:rPr lang="fr-FR" sz="1900" dirty="0"/>
              <a:t> </a:t>
            </a:r>
            <a:r>
              <a:rPr lang="fr-FR" sz="1900" dirty="0" smtClean="0"/>
              <a:t>=5</a:t>
            </a:r>
            <a:r>
              <a:rPr lang="fr-FR" sz="1900" dirty="0" smtClean="0">
                <a:sym typeface="Symbol"/>
              </a:rPr>
              <a:t> </a:t>
            </a:r>
            <a:r>
              <a:rPr lang="fr-FR" sz="1900" dirty="0" smtClean="0"/>
              <a:t>; R</a:t>
            </a:r>
            <a:r>
              <a:rPr lang="fr-FR" sz="1900" baseline="-25000" dirty="0" smtClean="0"/>
              <a:t>3</a:t>
            </a:r>
            <a:r>
              <a:rPr lang="fr-FR" sz="1900" dirty="0"/>
              <a:t> </a:t>
            </a:r>
            <a:r>
              <a:rPr lang="fr-FR" sz="1900" dirty="0" smtClean="0"/>
              <a:t>=3</a:t>
            </a:r>
            <a:r>
              <a:rPr lang="fr-FR" sz="1900" dirty="0" smtClean="0">
                <a:sym typeface="Symbol"/>
              </a:rPr>
              <a:t> </a:t>
            </a:r>
            <a:r>
              <a:rPr lang="fr-FR" sz="1900" dirty="0" smtClean="0"/>
              <a:t>; E</a:t>
            </a:r>
            <a:r>
              <a:rPr lang="fr-FR" sz="1900" baseline="-25000" dirty="0" smtClean="0"/>
              <a:t>1</a:t>
            </a:r>
            <a:r>
              <a:rPr lang="fr-FR" sz="1900" dirty="0"/>
              <a:t> </a:t>
            </a:r>
            <a:r>
              <a:rPr lang="fr-FR" sz="1900" dirty="0" smtClean="0"/>
              <a:t>=2V ; E</a:t>
            </a:r>
            <a:r>
              <a:rPr lang="fr-FR" sz="1900" baseline="-25000" dirty="0" smtClean="0"/>
              <a:t>2</a:t>
            </a:r>
            <a:r>
              <a:rPr lang="fr-FR" sz="1900" dirty="0"/>
              <a:t> </a:t>
            </a:r>
            <a:r>
              <a:rPr lang="fr-FR" sz="1900" dirty="0" smtClean="0"/>
              <a:t>=6V </a:t>
            </a:r>
            <a:r>
              <a:rPr lang="fr-FR" sz="1900" dirty="0"/>
              <a:t>; </a:t>
            </a:r>
            <a:r>
              <a:rPr lang="fr-FR" sz="1900" dirty="0" smtClean="0"/>
              <a:t>E</a:t>
            </a:r>
            <a:r>
              <a:rPr lang="fr-FR" sz="1900" baseline="-25000" dirty="0" smtClean="0"/>
              <a:t>3</a:t>
            </a:r>
            <a:r>
              <a:rPr lang="fr-FR" sz="1900" dirty="0" smtClean="0"/>
              <a:t> =4V .</a:t>
            </a:r>
            <a:br>
              <a:rPr lang="fr-FR" sz="1900" dirty="0" smtClean="0"/>
            </a:br>
            <a:r>
              <a:rPr lang="fr-FR" sz="1900" dirty="0" smtClean="0"/>
              <a:t> </a:t>
            </a:r>
            <a:r>
              <a:rPr lang="fr-FR" sz="1900" dirty="0"/>
              <a:t>On cherche à définir </a:t>
            </a:r>
            <a:r>
              <a:rPr lang="fr-FR" sz="1900" dirty="0" smtClean="0"/>
              <a:t>les tensions U</a:t>
            </a:r>
            <a:r>
              <a:rPr lang="fr-FR" sz="1900" baseline="-25000" dirty="0" smtClean="0"/>
              <a:t>3</a:t>
            </a:r>
            <a:r>
              <a:rPr lang="fr-FR" sz="1900" dirty="0" smtClean="0"/>
              <a:t>; </a:t>
            </a:r>
            <a:r>
              <a:rPr lang="fr-FR" sz="1900" dirty="0"/>
              <a:t>U</a:t>
            </a:r>
            <a:r>
              <a:rPr lang="fr-FR" sz="1900" baseline="-25000" dirty="0"/>
              <a:t>2</a:t>
            </a:r>
            <a:r>
              <a:rPr lang="fr-FR" sz="1900" dirty="0"/>
              <a:t> </a:t>
            </a:r>
            <a:r>
              <a:rPr lang="fr-FR" sz="1900" dirty="0" smtClean="0"/>
              <a:t>; U</a:t>
            </a:r>
            <a:r>
              <a:rPr lang="fr-FR" sz="1900" baseline="-25000" dirty="0" smtClean="0"/>
              <a:t>1 </a:t>
            </a:r>
            <a:r>
              <a:rPr lang="fr-FR" sz="1900" dirty="0" smtClean="0"/>
              <a:t>; et U</a:t>
            </a:r>
            <a:r>
              <a:rPr lang="fr-FR" sz="1900" baseline="-25000" dirty="0" smtClean="0"/>
              <a:t>AB</a:t>
            </a:r>
            <a:r>
              <a:rPr lang="fr-FR" sz="1900" dirty="0" smtClean="0"/>
              <a:t>.</a:t>
            </a:r>
            <a:endParaRPr lang="fr-FR" sz="1900" dirty="0"/>
          </a:p>
          <a:p>
            <a:pPr marL="0" indent="0" algn="ctr">
              <a:buNone/>
            </a:pPr>
            <a:r>
              <a:rPr lang="fr-FR" sz="1900" dirty="0" smtClean="0"/>
              <a:t> </a:t>
            </a:r>
            <a:endParaRPr lang="fr-FR" sz="1900" dirty="0"/>
          </a:p>
        </p:txBody>
      </p:sp>
      <p:sp>
        <p:nvSpPr>
          <p:cNvPr id="74" name="Espace réservé du contenu 2"/>
          <p:cNvSpPr txBox="1">
            <a:spLocks/>
          </p:cNvSpPr>
          <p:nvPr>
            <p:custDataLst>
              <p:tags r:id="rId3"/>
            </p:custDataLst>
          </p:nvPr>
        </p:nvSpPr>
        <p:spPr>
          <a:xfrm>
            <a:off x="49055" y="2780928"/>
            <a:ext cx="9075125" cy="76470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fr-FR" sz="1900" dirty="0" smtClean="0"/>
              <a:t>De ces résultats on peut en déduire que  seul E2 fonctionne en générateur, E1 et E3 seront récepteurs. Si on veut travailler avec des valeurs positives, il suffit de changer le sens des courants et tensions dans les colonnes 1 et 3.</a:t>
            </a:r>
            <a:endParaRPr lang="fr-FR" sz="1900" dirty="0"/>
          </a:p>
          <a:p>
            <a:pPr marL="0" indent="0" algn="ctr">
              <a:buFont typeface="Arial" panose="020B0604020202020204" pitchFamily="34" charset="0"/>
              <a:buNone/>
            </a:pPr>
            <a:endParaRPr lang="fr-FR" sz="1900" dirty="0"/>
          </a:p>
        </p:txBody>
      </p:sp>
      <p:grpSp>
        <p:nvGrpSpPr>
          <p:cNvPr id="4" name="Groupe 3"/>
          <p:cNvGrpSpPr/>
          <p:nvPr>
            <p:custDataLst>
              <p:tags r:id="rId4"/>
            </p:custDataLst>
          </p:nvPr>
        </p:nvGrpSpPr>
        <p:grpSpPr>
          <a:xfrm>
            <a:off x="-108520" y="3717032"/>
            <a:ext cx="3384376" cy="2664295"/>
            <a:chOff x="-108520" y="3717032"/>
            <a:chExt cx="3384376" cy="2664295"/>
          </a:xfrm>
        </p:grpSpPr>
        <p:sp>
          <p:nvSpPr>
            <p:cNvPr id="29" name="Rectangle 72"/>
            <p:cNvSpPr/>
            <p:nvPr/>
          </p:nvSpPr>
          <p:spPr>
            <a:xfrm rot="5400000" flipV="1">
              <a:off x="169233" y="4354598"/>
              <a:ext cx="2541065" cy="1512394"/>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3" name="Connecteur droit 32"/>
            <p:cNvCxnSpPr/>
            <p:nvPr/>
          </p:nvCxnSpPr>
          <p:spPr>
            <a:xfrm rot="5400000" flipV="1">
              <a:off x="-577235" y="5100401"/>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rot="5400000" flipV="1">
              <a:off x="205943" y="511335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rot="5400000" flipV="1">
              <a:off x="935820" y="5113352"/>
              <a:ext cx="252028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6" name="Groupe 35"/>
            <p:cNvGrpSpPr/>
            <p:nvPr/>
          </p:nvGrpSpPr>
          <p:grpSpPr>
            <a:xfrm>
              <a:off x="1897346" y="5505970"/>
              <a:ext cx="597234" cy="597234"/>
              <a:chOff x="6400473" y="5085184"/>
              <a:chExt cx="597234" cy="597234"/>
            </a:xfrm>
          </p:grpSpPr>
          <p:sp>
            <p:nvSpPr>
              <p:cNvPr id="37" name="Ellipse 36"/>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8" name="Connecteur droit avec flèche 37"/>
              <p:cNvCxnSpPr>
                <a:stCxn id="37" idx="4"/>
                <a:endCxn id="37"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9" name="Groupe 38"/>
            <p:cNvGrpSpPr/>
            <p:nvPr/>
          </p:nvGrpSpPr>
          <p:grpSpPr>
            <a:xfrm>
              <a:off x="1167467" y="5505970"/>
              <a:ext cx="597234" cy="597234"/>
              <a:chOff x="6552873" y="5237584"/>
              <a:chExt cx="597234" cy="597234"/>
            </a:xfrm>
          </p:grpSpPr>
          <p:sp>
            <p:nvSpPr>
              <p:cNvPr id="42" name="Ellipse 41"/>
              <p:cNvSpPr/>
              <p:nvPr/>
            </p:nvSpPr>
            <p:spPr>
              <a:xfrm>
                <a:off x="6552873" y="52375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3" name="Connecteur droit avec flèche 42"/>
              <p:cNvCxnSpPr>
                <a:stCxn id="42" idx="4"/>
                <a:endCxn id="42" idx="0"/>
              </p:cNvCxnSpPr>
              <p:nvPr/>
            </p:nvCxnSpPr>
            <p:spPr>
              <a:xfrm flipV="1">
                <a:off x="6851490" y="52375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6" name="Groupe 45"/>
            <p:cNvGrpSpPr/>
            <p:nvPr/>
          </p:nvGrpSpPr>
          <p:grpSpPr>
            <a:xfrm>
              <a:off x="384288" y="5505970"/>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avec flèche 49"/>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nvSpPr>
          <p:spPr>
            <a:xfrm>
              <a:off x="504849" y="4263993"/>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2" name="Rectangle 51"/>
            <p:cNvSpPr/>
            <p:nvPr/>
          </p:nvSpPr>
          <p:spPr>
            <a:xfrm>
              <a:off x="1288028" y="4263993"/>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3" name="Rectangle 52"/>
            <p:cNvSpPr/>
            <p:nvPr/>
          </p:nvSpPr>
          <p:spPr>
            <a:xfrm>
              <a:off x="2017907" y="4263993"/>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nvSpPr>
          <p:spPr>
            <a:xfrm>
              <a:off x="68875" y="51221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nvSpPr>
          <p:spPr>
            <a:xfrm>
              <a:off x="868857" y="51221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9" name="Rectangle 58"/>
            <p:cNvSpPr/>
            <p:nvPr/>
          </p:nvSpPr>
          <p:spPr>
            <a:xfrm>
              <a:off x="1615083" y="51221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0" name="Connecteur droit avec flèche 59"/>
            <p:cNvCxnSpPr/>
            <p:nvPr/>
          </p:nvCxnSpPr>
          <p:spPr>
            <a:xfrm flipH="1">
              <a:off x="683568" y="494820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nvCxnSpPr>
          <p:spPr>
            <a:xfrm flipH="1" flipV="1">
              <a:off x="1455668" y="494820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3" name="Connecteur droit avec flèche 62"/>
            <p:cNvCxnSpPr/>
            <p:nvPr/>
          </p:nvCxnSpPr>
          <p:spPr>
            <a:xfrm flipH="1">
              <a:off x="2199662" y="4948200"/>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nvCxnSpPr>
          <p:spPr>
            <a:xfrm flipV="1">
              <a:off x="386896" y="406065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flipV="1">
              <a:off x="1907704" y="406065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flipV="1">
              <a:off x="2627784" y="3958388"/>
              <a:ext cx="0" cy="2144816"/>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179512" y="484004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68" name="Rectangle 67"/>
            <p:cNvSpPr/>
            <p:nvPr/>
          </p:nvSpPr>
          <p:spPr>
            <a:xfrm>
              <a:off x="933634" y="484004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0" name="Rectangle 69"/>
            <p:cNvSpPr/>
            <p:nvPr/>
          </p:nvSpPr>
          <p:spPr>
            <a:xfrm>
              <a:off x="1763688" y="4840043"/>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FF000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1" name="Rectangle 70"/>
            <p:cNvSpPr/>
            <p:nvPr/>
          </p:nvSpPr>
          <p:spPr>
            <a:xfrm>
              <a:off x="-108520"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2" name="Rectangle 71"/>
            <p:cNvSpPr/>
            <p:nvPr/>
          </p:nvSpPr>
          <p:spPr>
            <a:xfrm>
              <a:off x="1403648"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3</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8" name="Rectangle 77"/>
            <p:cNvSpPr/>
            <p:nvPr/>
          </p:nvSpPr>
          <p:spPr>
            <a:xfrm>
              <a:off x="2661826" y="378904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AB</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cxnSp>
          <p:nvCxnSpPr>
            <p:cNvPr id="79" name="Connecteur droit avec flèche 78"/>
            <p:cNvCxnSpPr/>
            <p:nvPr/>
          </p:nvCxnSpPr>
          <p:spPr>
            <a:xfrm>
              <a:off x="1177174" y="4060654"/>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0" name="Rectangle 79"/>
            <p:cNvSpPr/>
            <p:nvPr/>
          </p:nvSpPr>
          <p:spPr>
            <a:xfrm>
              <a:off x="681758" y="371703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a:t>
              </a:r>
              <a:endParaRPr lang="fr-FR" b="1" baseline="-25000" dirty="0">
                <a:solidFill>
                  <a:srgbClr val="03FB0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86" name="Espace réservé du contenu 2"/>
          <p:cNvSpPr txBox="1">
            <a:spLocks/>
          </p:cNvSpPr>
          <p:nvPr>
            <p:custDataLst>
              <p:tags r:id="rId5"/>
            </p:custDataLst>
          </p:nvPr>
        </p:nvSpPr>
        <p:spPr>
          <a:xfrm>
            <a:off x="2833498" y="4444741"/>
            <a:ext cx="1764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R</a:t>
            </a:r>
            <a:r>
              <a:rPr lang="fr-FR" sz="1900" baseline="-25000" dirty="0" smtClean="0"/>
              <a:t>1</a:t>
            </a:r>
            <a:r>
              <a:rPr lang="fr-FR" sz="1900" dirty="0" smtClean="0"/>
              <a:t> x I</a:t>
            </a:r>
            <a:r>
              <a:rPr lang="fr-FR" sz="1900" baseline="-25000" dirty="0" smtClean="0"/>
              <a:t>1</a:t>
            </a:r>
            <a:endParaRPr lang="fr-FR" sz="2000" baseline="-25000" dirty="0" smtClean="0"/>
          </a:p>
        </p:txBody>
      </p:sp>
      <p:sp>
        <p:nvSpPr>
          <p:cNvPr id="90" name="Espace réservé du contenu 2"/>
          <p:cNvSpPr txBox="1">
            <a:spLocks/>
          </p:cNvSpPr>
          <p:nvPr>
            <p:custDataLst>
              <p:tags r:id="rId6"/>
            </p:custDataLst>
          </p:nvPr>
        </p:nvSpPr>
        <p:spPr>
          <a:xfrm>
            <a:off x="2208724" y="2262737"/>
            <a:ext cx="21602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1</a:t>
            </a:r>
            <a:r>
              <a:rPr lang="fr-FR" sz="1900" dirty="0" smtClean="0"/>
              <a:t> = </a:t>
            </a:r>
            <a:r>
              <a:rPr lang="fr-FR" sz="2000" dirty="0" smtClean="0"/>
              <a:t>-0,232 A</a:t>
            </a:r>
          </a:p>
          <a:p>
            <a:pPr marL="0" indent="0" algn="ctr">
              <a:buNone/>
            </a:pPr>
            <a:endParaRPr lang="fr-FR" sz="2000" dirty="0" smtClean="0"/>
          </a:p>
        </p:txBody>
      </p:sp>
      <p:sp>
        <p:nvSpPr>
          <p:cNvPr id="92" name="Espace réservé du contenu 2"/>
          <p:cNvSpPr txBox="1">
            <a:spLocks/>
          </p:cNvSpPr>
          <p:nvPr>
            <p:custDataLst>
              <p:tags r:id="rId7"/>
            </p:custDataLst>
          </p:nvPr>
        </p:nvSpPr>
        <p:spPr>
          <a:xfrm>
            <a:off x="4526215" y="2262737"/>
            <a:ext cx="21602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2</a:t>
            </a:r>
            <a:r>
              <a:rPr lang="fr-FR" sz="1900" dirty="0" smtClean="0"/>
              <a:t> = </a:t>
            </a:r>
            <a:r>
              <a:rPr lang="fr-FR" sz="2000" dirty="0" smtClean="0"/>
              <a:t>0,337 A</a:t>
            </a:r>
          </a:p>
          <a:p>
            <a:pPr marL="0" indent="0" algn="ctr">
              <a:buNone/>
            </a:pPr>
            <a:endParaRPr lang="fr-FR" sz="2000" dirty="0" smtClean="0"/>
          </a:p>
        </p:txBody>
      </p:sp>
      <p:sp>
        <p:nvSpPr>
          <p:cNvPr id="94" name="Espace réservé du contenu 2"/>
          <p:cNvSpPr txBox="1">
            <a:spLocks/>
          </p:cNvSpPr>
          <p:nvPr>
            <p:custDataLst>
              <p:tags r:id="rId8"/>
            </p:custDataLst>
          </p:nvPr>
        </p:nvSpPr>
        <p:spPr>
          <a:xfrm>
            <a:off x="6951588" y="2262737"/>
            <a:ext cx="2160240" cy="4056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I</a:t>
            </a:r>
            <a:r>
              <a:rPr lang="fr-FR" sz="1900" baseline="-25000" dirty="0" smtClean="0"/>
              <a:t>3</a:t>
            </a:r>
            <a:r>
              <a:rPr lang="fr-FR" sz="1900" dirty="0" smtClean="0"/>
              <a:t> = </a:t>
            </a:r>
            <a:r>
              <a:rPr lang="fr-FR" sz="2000" dirty="0" smtClean="0"/>
              <a:t>-0,105 A</a:t>
            </a:r>
          </a:p>
          <a:p>
            <a:pPr marL="0" indent="0" algn="ctr">
              <a:buNone/>
            </a:pPr>
            <a:endParaRPr lang="fr-FR" sz="2000" dirty="0" smtClean="0"/>
          </a:p>
        </p:txBody>
      </p:sp>
      <p:sp>
        <p:nvSpPr>
          <p:cNvPr id="95" name="Espace réservé du contenu 2"/>
          <p:cNvSpPr txBox="1">
            <a:spLocks/>
          </p:cNvSpPr>
          <p:nvPr>
            <p:custDataLst>
              <p:tags r:id="rId9"/>
            </p:custDataLst>
          </p:nvPr>
        </p:nvSpPr>
        <p:spPr>
          <a:xfrm>
            <a:off x="198637" y="2069851"/>
            <a:ext cx="1963057" cy="43204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Résultats précédents:</a:t>
            </a:r>
            <a:endParaRPr lang="fr-FR" sz="1900" dirty="0"/>
          </a:p>
        </p:txBody>
      </p:sp>
      <p:sp>
        <p:nvSpPr>
          <p:cNvPr id="55" name="Espace réservé du contenu 2"/>
          <p:cNvSpPr txBox="1">
            <a:spLocks/>
          </p:cNvSpPr>
          <p:nvPr>
            <p:custDataLst>
              <p:tags r:id="rId10"/>
            </p:custDataLst>
          </p:nvPr>
        </p:nvSpPr>
        <p:spPr>
          <a:xfrm>
            <a:off x="4639001" y="4444741"/>
            <a:ext cx="2448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10 x 0,232</a:t>
            </a:r>
            <a:endParaRPr lang="fr-FR" sz="2000" dirty="0" smtClean="0"/>
          </a:p>
        </p:txBody>
      </p:sp>
      <p:sp>
        <p:nvSpPr>
          <p:cNvPr id="57" name="Espace réservé du contenu 2"/>
          <p:cNvSpPr txBox="1">
            <a:spLocks/>
          </p:cNvSpPr>
          <p:nvPr>
            <p:custDataLst>
              <p:tags r:id="rId11"/>
            </p:custDataLst>
          </p:nvPr>
        </p:nvSpPr>
        <p:spPr>
          <a:xfrm>
            <a:off x="7128504" y="4444741"/>
            <a:ext cx="1980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a:t>
            </a:r>
            <a:r>
              <a:rPr lang="fr-FR" sz="2000" dirty="0" smtClean="0"/>
              <a:t>2,32 V</a:t>
            </a:r>
          </a:p>
        </p:txBody>
      </p:sp>
      <p:sp>
        <p:nvSpPr>
          <p:cNvPr id="58" name="Espace réservé du contenu 2"/>
          <p:cNvSpPr txBox="1">
            <a:spLocks/>
          </p:cNvSpPr>
          <p:nvPr>
            <p:custDataLst>
              <p:tags r:id="rId12"/>
            </p:custDataLst>
          </p:nvPr>
        </p:nvSpPr>
        <p:spPr>
          <a:xfrm>
            <a:off x="2833498" y="5054281"/>
            <a:ext cx="1764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2</a:t>
            </a:r>
            <a:r>
              <a:rPr lang="fr-FR" sz="1900" dirty="0" smtClean="0"/>
              <a:t> = R</a:t>
            </a:r>
            <a:r>
              <a:rPr lang="fr-FR" sz="1900" baseline="-25000" dirty="0" smtClean="0"/>
              <a:t>2</a:t>
            </a:r>
            <a:r>
              <a:rPr lang="fr-FR" sz="1900" dirty="0" smtClean="0"/>
              <a:t> x I</a:t>
            </a:r>
            <a:r>
              <a:rPr lang="fr-FR" sz="1900" baseline="-25000" dirty="0" smtClean="0"/>
              <a:t>2</a:t>
            </a:r>
            <a:endParaRPr lang="fr-FR" sz="2000" baseline="-25000" dirty="0" smtClean="0"/>
          </a:p>
        </p:txBody>
      </p:sp>
      <p:sp>
        <p:nvSpPr>
          <p:cNvPr id="62" name="Espace réservé du contenu 2"/>
          <p:cNvSpPr txBox="1">
            <a:spLocks/>
          </p:cNvSpPr>
          <p:nvPr>
            <p:custDataLst>
              <p:tags r:id="rId13"/>
            </p:custDataLst>
          </p:nvPr>
        </p:nvSpPr>
        <p:spPr>
          <a:xfrm>
            <a:off x="4639001" y="5054281"/>
            <a:ext cx="2448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5 x 0,337</a:t>
            </a:r>
            <a:endParaRPr lang="fr-FR" sz="2000" dirty="0" smtClean="0"/>
          </a:p>
        </p:txBody>
      </p:sp>
      <p:sp>
        <p:nvSpPr>
          <p:cNvPr id="73" name="Espace réservé du contenu 2"/>
          <p:cNvSpPr txBox="1">
            <a:spLocks/>
          </p:cNvSpPr>
          <p:nvPr>
            <p:custDataLst>
              <p:tags r:id="rId14"/>
            </p:custDataLst>
          </p:nvPr>
        </p:nvSpPr>
        <p:spPr>
          <a:xfrm>
            <a:off x="7128504" y="5054281"/>
            <a:ext cx="1980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a:t>
            </a:r>
            <a:r>
              <a:rPr lang="fr-FR" sz="2000" dirty="0" smtClean="0"/>
              <a:t>1,685 V</a:t>
            </a:r>
          </a:p>
        </p:txBody>
      </p:sp>
      <p:sp>
        <p:nvSpPr>
          <p:cNvPr id="75" name="Espace réservé du contenu 2"/>
          <p:cNvSpPr txBox="1">
            <a:spLocks/>
          </p:cNvSpPr>
          <p:nvPr>
            <p:custDataLst>
              <p:tags r:id="rId15"/>
            </p:custDataLst>
          </p:nvPr>
        </p:nvSpPr>
        <p:spPr>
          <a:xfrm>
            <a:off x="2833498" y="5663821"/>
            <a:ext cx="1764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3</a:t>
            </a:r>
            <a:r>
              <a:rPr lang="fr-FR" sz="1900" dirty="0" smtClean="0"/>
              <a:t> = R</a:t>
            </a:r>
            <a:r>
              <a:rPr lang="fr-FR" sz="1900" baseline="-25000" dirty="0" smtClean="0"/>
              <a:t>3</a:t>
            </a:r>
            <a:r>
              <a:rPr lang="fr-FR" sz="1900" dirty="0" smtClean="0"/>
              <a:t> x I</a:t>
            </a:r>
            <a:r>
              <a:rPr lang="fr-FR" sz="1900" baseline="-25000" dirty="0" smtClean="0"/>
              <a:t>3</a:t>
            </a:r>
            <a:endParaRPr lang="fr-FR" sz="2000" baseline="-25000" dirty="0" smtClean="0"/>
          </a:p>
        </p:txBody>
      </p:sp>
      <p:sp>
        <p:nvSpPr>
          <p:cNvPr id="76" name="Espace réservé du contenu 2"/>
          <p:cNvSpPr txBox="1">
            <a:spLocks/>
          </p:cNvSpPr>
          <p:nvPr>
            <p:custDataLst>
              <p:tags r:id="rId16"/>
            </p:custDataLst>
          </p:nvPr>
        </p:nvSpPr>
        <p:spPr>
          <a:xfrm>
            <a:off x="4639001" y="5663821"/>
            <a:ext cx="2448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3 x 0,105</a:t>
            </a:r>
            <a:endParaRPr lang="fr-FR" sz="2000" dirty="0" smtClean="0"/>
          </a:p>
        </p:txBody>
      </p:sp>
      <p:sp>
        <p:nvSpPr>
          <p:cNvPr id="77" name="Espace réservé du contenu 2"/>
          <p:cNvSpPr txBox="1">
            <a:spLocks/>
          </p:cNvSpPr>
          <p:nvPr>
            <p:custDataLst>
              <p:tags r:id="rId17"/>
            </p:custDataLst>
          </p:nvPr>
        </p:nvSpPr>
        <p:spPr>
          <a:xfrm>
            <a:off x="7128504" y="5663821"/>
            <a:ext cx="1980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a:t>
            </a:r>
            <a:r>
              <a:rPr lang="fr-FR" sz="2000" dirty="0" smtClean="0"/>
              <a:t>0,315 V</a:t>
            </a:r>
          </a:p>
        </p:txBody>
      </p:sp>
      <p:sp>
        <p:nvSpPr>
          <p:cNvPr id="82" name="Espace réservé du contenu 2"/>
          <p:cNvSpPr txBox="1">
            <a:spLocks/>
          </p:cNvSpPr>
          <p:nvPr>
            <p:custDataLst>
              <p:tags r:id="rId18"/>
            </p:custDataLst>
          </p:nvPr>
        </p:nvSpPr>
        <p:spPr>
          <a:xfrm>
            <a:off x="2833498" y="6273360"/>
            <a:ext cx="1764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AB</a:t>
            </a:r>
            <a:r>
              <a:rPr lang="fr-FR" sz="1900" dirty="0"/>
              <a:t> </a:t>
            </a:r>
            <a:r>
              <a:rPr lang="fr-FR" sz="1900" dirty="0" smtClean="0"/>
              <a:t>=U</a:t>
            </a:r>
            <a:r>
              <a:rPr lang="fr-FR" sz="1900" baseline="-25000" dirty="0" smtClean="0"/>
              <a:t>1</a:t>
            </a:r>
            <a:r>
              <a:rPr lang="fr-FR" sz="1900" dirty="0" smtClean="0"/>
              <a:t>+E</a:t>
            </a:r>
            <a:r>
              <a:rPr lang="fr-FR" sz="1900" baseline="-25000" dirty="0" smtClean="0"/>
              <a:t>1</a:t>
            </a:r>
            <a:endParaRPr lang="fr-FR" sz="2000" baseline="-25000" dirty="0" smtClean="0"/>
          </a:p>
        </p:txBody>
      </p:sp>
      <p:sp>
        <p:nvSpPr>
          <p:cNvPr id="84" name="Espace réservé du contenu 2"/>
          <p:cNvSpPr txBox="1">
            <a:spLocks/>
          </p:cNvSpPr>
          <p:nvPr>
            <p:custDataLst>
              <p:tags r:id="rId19"/>
            </p:custDataLst>
          </p:nvPr>
        </p:nvSpPr>
        <p:spPr>
          <a:xfrm>
            <a:off x="4639001" y="6273360"/>
            <a:ext cx="2448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AB</a:t>
            </a:r>
            <a:r>
              <a:rPr lang="fr-FR" sz="1900" dirty="0" smtClean="0"/>
              <a:t> = 2,32 x 2</a:t>
            </a:r>
            <a:endParaRPr lang="fr-FR" sz="2000" dirty="0" smtClean="0"/>
          </a:p>
        </p:txBody>
      </p:sp>
      <p:sp>
        <p:nvSpPr>
          <p:cNvPr id="96" name="Espace réservé du contenu 2"/>
          <p:cNvSpPr txBox="1">
            <a:spLocks/>
          </p:cNvSpPr>
          <p:nvPr>
            <p:custDataLst>
              <p:tags r:id="rId20"/>
            </p:custDataLst>
          </p:nvPr>
        </p:nvSpPr>
        <p:spPr>
          <a:xfrm>
            <a:off x="7128504" y="6273360"/>
            <a:ext cx="1980000" cy="396000"/>
          </a:xfrm>
          <a:prstGeom prst="rect">
            <a:avLst/>
          </a:prstGeom>
          <a:gradFill>
            <a:gsLst>
              <a:gs pos="88000">
                <a:schemeClr val="bg2">
                  <a:lumMod val="75000"/>
                </a:schemeClr>
              </a:gs>
              <a:gs pos="0">
                <a:schemeClr val="bg2"/>
              </a:gs>
            </a:gsLst>
            <a:path path="shape">
              <a:fillToRect l="50000" t="50000" r="50000" b="50000"/>
            </a:path>
          </a:gradFill>
          <a:effectLst>
            <a:outerShdw blurRad="50800" dist="38100" dir="2700000" algn="tl" rotWithShape="0">
              <a:schemeClr val="bg1">
                <a:alpha val="40000"/>
              </a:schemeClr>
            </a:outerShdw>
          </a:effectLst>
          <a:scene3d>
            <a:camera prst="orthographicFront"/>
            <a:lightRig rig="threePt" dir="t"/>
          </a:scene3d>
          <a:sp3d>
            <a:bevelT w="165100" prst="coolSlant"/>
          </a:sp3d>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U</a:t>
            </a:r>
            <a:r>
              <a:rPr lang="fr-FR" sz="1900" baseline="-25000" dirty="0" smtClean="0"/>
              <a:t>1</a:t>
            </a:r>
            <a:r>
              <a:rPr lang="fr-FR" sz="1900" dirty="0" smtClean="0"/>
              <a:t> = </a:t>
            </a:r>
            <a:r>
              <a:rPr lang="fr-FR" sz="2000" dirty="0" smtClean="0"/>
              <a:t>4,32 V</a:t>
            </a:r>
          </a:p>
        </p:txBody>
      </p:sp>
    </p:spTree>
    <p:extLst>
      <p:ext uri="{BB962C8B-B14F-4D97-AF65-F5344CB8AC3E}">
        <p14:creationId xmlns:p14="http://schemas.microsoft.com/office/powerpoint/2010/main" val="4157990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par>
                          <p:cTn id="8" fill="hold">
                            <p:stCondLst>
                              <p:cond delay="13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90"/>
                                        </p:tgtEl>
                                        <p:attrNameLst>
                                          <p:attrName>style.visibility</p:attrName>
                                        </p:attrNameLst>
                                      </p:cBhvr>
                                      <p:to>
                                        <p:strVal val="visible"/>
                                      </p:to>
                                    </p:set>
                                    <p:animEffect transition="in" filter="fade">
                                      <p:cBhvr>
                                        <p:cTn id="11" dur="500"/>
                                        <p:tgtEl>
                                          <p:spTgt spid="90"/>
                                        </p:tgtEl>
                                      </p:cBhvr>
                                    </p:animEffect>
                                  </p:childTnLst>
                                </p:cTn>
                              </p:par>
                            </p:childTnLst>
                          </p:cTn>
                        </p:par>
                        <p:par>
                          <p:cTn id="12" fill="hold">
                            <p:stCondLst>
                              <p:cond delay="280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92"/>
                                        </p:tgtEl>
                                        <p:attrNameLst>
                                          <p:attrName>style.visibility</p:attrName>
                                        </p:attrNameLst>
                                      </p:cBhvr>
                                      <p:to>
                                        <p:strVal val="visible"/>
                                      </p:to>
                                    </p:set>
                                    <p:animEffect transition="in" filter="fade">
                                      <p:cBhvr>
                                        <p:cTn id="15" dur="500"/>
                                        <p:tgtEl>
                                          <p:spTgt spid="92"/>
                                        </p:tgtEl>
                                      </p:cBhvr>
                                    </p:animEffect>
                                  </p:childTnLst>
                                </p:cTn>
                              </p:par>
                            </p:childTnLst>
                          </p:cTn>
                        </p:par>
                        <p:par>
                          <p:cTn id="16" fill="hold">
                            <p:stCondLst>
                              <p:cond delay="42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94"/>
                                        </p:tgtEl>
                                        <p:attrNameLst>
                                          <p:attrName>style.visibility</p:attrName>
                                        </p:attrNameLst>
                                      </p:cBhvr>
                                      <p:to>
                                        <p:strVal val="visible"/>
                                      </p:to>
                                    </p:set>
                                    <p:animEffect transition="in" filter="fade">
                                      <p:cBhvr>
                                        <p:cTn id="19" dur="500"/>
                                        <p:tgtEl>
                                          <p:spTgt spid="9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wd">
                                    <p:tmPct val="10000"/>
                                  </p:iterate>
                                  <p:childTnLst>
                                    <p:set>
                                      <p:cBhvr>
                                        <p:cTn id="23" dur="1" fill="hold">
                                          <p:stCondLst>
                                            <p:cond delay="0"/>
                                          </p:stCondLst>
                                        </p:cTn>
                                        <p:tgtEl>
                                          <p:spTgt spid="74"/>
                                        </p:tgtEl>
                                        <p:attrNameLst>
                                          <p:attrName>style.visibility</p:attrName>
                                        </p:attrNameLst>
                                      </p:cBhvr>
                                      <p:to>
                                        <p:strVal val="visible"/>
                                      </p:to>
                                    </p:set>
                                    <p:animEffect transition="in" filter="fade">
                                      <p:cBhvr>
                                        <p:cTn id="24" dur="500"/>
                                        <p:tgtEl>
                                          <p:spTgt spid="7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86"/>
                                        </p:tgtEl>
                                        <p:attrNameLst>
                                          <p:attrName>style.visibility</p:attrName>
                                        </p:attrNameLst>
                                      </p:cBhvr>
                                      <p:to>
                                        <p:strVal val="visible"/>
                                      </p:to>
                                    </p:set>
                                    <p:animEffect transition="in" filter="wipe(left)">
                                      <p:cBhvr>
                                        <p:cTn id="29" dur="500"/>
                                        <p:tgtEl>
                                          <p:spTgt spid="86"/>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55"/>
                                        </p:tgtEl>
                                        <p:attrNameLst>
                                          <p:attrName>style.visibility</p:attrName>
                                        </p:attrNameLst>
                                      </p:cBhvr>
                                      <p:to>
                                        <p:strVal val="visible"/>
                                      </p:to>
                                    </p:set>
                                    <p:animEffect transition="in" filter="wipe(left)">
                                      <p:cBhvr>
                                        <p:cTn id="33" dur="500"/>
                                        <p:tgtEl>
                                          <p:spTgt spid="55"/>
                                        </p:tgtEl>
                                      </p:cBhvr>
                                    </p:animEffect>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wipe(left)">
                                      <p:cBhvr>
                                        <p:cTn id="37" dur="500"/>
                                        <p:tgtEl>
                                          <p:spTgt spid="5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8"/>
                                        </p:tgtEl>
                                        <p:attrNameLst>
                                          <p:attrName>style.visibility</p:attrName>
                                        </p:attrNameLst>
                                      </p:cBhvr>
                                      <p:to>
                                        <p:strVal val="visible"/>
                                      </p:to>
                                    </p:set>
                                    <p:animEffect transition="in" filter="wipe(left)">
                                      <p:cBhvr>
                                        <p:cTn id="42" dur="500"/>
                                        <p:tgtEl>
                                          <p:spTgt spid="58"/>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62"/>
                                        </p:tgtEl>
                                        <p:attrNameLst>
                                          <p:attrName>style.visibility</p:attrName>
                                        </p:attrNameLst>
                                      </p:cBhvr>
                                      <p:to>
                                        <p:strVal val="visible"/>
                                      </p:to>
                                    </p:set>
                                    <p:animEffect transition="in" filter="wipe(left)">
                                      <p:cBhvr>
                                        <p:cTn id="46" dur="500"/>
                                        <p:tgtEl>
                                          <p:spTgt spid="62"/>
                                        </p:tgtEl>
                                      </p:cBhvr>
                                    </p:animEffect>
                                  </p:childTnLst>
                                </p:cTn>
                              </p:par>
                            </p:childTnLst>
                          </p:cTn>
                        </p:par>
                        <p:par>
                          <p:cTn id="47" fill="hold">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73"/>
                                        </p:tgtEl>
                                        <p:attrNameLst>
                                          <p:attrName>style.visibility</p:attrName>
                                        </p:attrNameLst>
                                      </p:cBhvr>
                                      <p:to>
                                        <p:strVal val="visible"/>
                                      </p:to>
                                    </p:set>
                                    <p:animEffect transition="in" filter="wipe(left)">
                                      <p:cBhvr>
                                        <p:cTn id="50" dur="500"/>
                                        <p:tgtEl>
                                          <p:spTgt spid="7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75"/>
                                        </p:tgtEl>
                                        <p:attrNameLst>
                                          <p:attrName>style.visibility</p:attrName>
                                        </p:attrNameLst>
                                      </p:cBhvr>
                                      <p:to>
                                        <p:strVal val="visible"/>
                                      </p:to>
                                    </p:set>
                                    <p:animEffect transition="in" filter="wipe(left)">
                                      <p:cBhvr>
                                        <p:cTn id="55" dur="500"/>
                                        <p:tgtEl>
                                          <p:spTgt spid="75"/>
                                        </p:tgtEl>
                                      </p:cBhvr>
                                    </p:animEffect>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76"/>
                                        </p:tgtEl>
                                        <p:attrNameLst>
                                          <p:attrName>style.visibility</p:attrName>
                                        </p:attrNameLst>
                                      </p:cBhvr>
                                      <p:to>
                                        <p:strVal val="visible"/>
                                      </p:to>
                                    </p:set>
                                    <p:animEffect transition="in" filter="wipe(left)">
                                      <p:cBhvr>
                                        <p:cTn id="59" dur="500"/>
                                        <p:tgtEl>
                                          <p:spTgt spid="76"/>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77"/>
                                        </p:tgtEl>
                                        <p:attrNameLst>
                                          <p:attrName>style.visibility</p:attrName>
                                        </p:attrNameLst>
                                      </p:cBhvr>
                                      <p:to>
                                        <p:strVal val="visible"/>
                                      </p:to>
                                    </p:set>
                                    <p:animEffect transition="in" filter="wipe(left)">
                                      <p:cBhvr>
                                        <p:cTn id="63" dur="500"/>
                                        <p:tgtEl>
                                          <p:spTgt spid="77"/>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82"/>
                                        </p:tgtEl>
                                        <p:attrNameLst>
                                          <p:attrName>style.visibility</p:attrName>
                                        </p:attrNameLst>
                                      </p:cBhvr>
                                      <p:to>
                                        <p:strVal val="visible"/>
                                      </p:to>
                                    </p:set>
                                    <p:animEffect transition="in" filter="wipe(left)">
                                      <p:cBhvr>
                                        <p:cTn id="68" dur="500"/>
                                        <p:tgtEl>
                                          <p:spTgt spid="82"/>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84"/>
                                        </p:tgtEl>
                                        <p:attrNameLst>
                                          <p:attrName>style.visibility</p:attrName>
                                        </p:attrNameLst>
                                      </p:cBhvr>
                                      <p:to>
                                        <p:strVal val="visible"/>
                                      </p:to>
                                    </p:set>
                                    <p:animEffect transition="in" filter="wipe(left)">
                                      <p:cBhvr>
                                        <p:cTn id="72" dur="500"/>
                                        <p:tgtEl>
                                          <p:spTgt spid="8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96"/>
                                        </p:tgtEl>
                                        <p:attrNameLst>
                                          <p:attrName>style.visibility</p:attrName>
                                        </p:attrNameLst>
                                      </p:cBhvr>
                                      <p:to>
                                        <p:strVal val="visible"/>
                                      </p:to>
                                    </p:set>
                                    <p:animEffect transition="in" filter="wipe(left)">
                                      <p:cBhvr>
                                        <p:cTn id="76"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86" grpId="0" animBg="1"/>
      <p:bldP spid="90" grpId="0" animBg="1"/>
      <p:bldP spid="92" grpId="0" animBg="1"/>
      <p:bldP spid="94" grpId="0" animBg="1"/>
      <p:bldP spid="95" grpId="0"/>
      <p:bldP spid="55" grpId="0" animBg="1"/>
      <p:bldP spid="57" grpId="0" animBg="1"/>
      <p:bldP spid="58" grpId="0" animBg="1"/>
      <p:bldP spid="62" grpId="0" animBg="1"/>
      <p:bldP spid="73" grpId="0" animBg="1"/>
      <p:bldP spid="75" grpId="0" animBg="1"/>
      <p:bldP spid="76" grpId="0" animBg="1"/>
      <p:bldP spid="77" grpId="0" animBg="1"/>
      <p:bldP spid="82" grpId="0" animBg="1"/>
      <p:bldP spid="84" grpId="0" animBg="1"/>
      <p:bldP spid="9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FR" dirty="0" smtClean="0"/>
              <a:t>fin</a:t>
            </a:r>
            <a:endParaRPr lang="fr-FR" dirty="0"/>
          </a:p>
        </p:txBody>
      </p:sp>
    </p:spTree>
    <p:extLst>
      <p:ext uri="{BB962C8B-B14F-4D97-AF65-F5344CB8AC3E}">
        <p14:creationId xmlns:p14="http://schemas.microsoft.com/office/powerpoint/2010/main" val="2875862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Générateur équivalent de </a:t>
            </a:r>
            <a:r>
              <a:rPr lang="fr-FR" dirty="0" err="1" smtClean="0"/>
              <a:t>Thevenin</a:t>
            </a:r>
            <a:endParaRPr lang="fr-FR" dirty="0"/>
          </a:p>
        </p:txBody>
      </p:sp>
      <p:sp>
        <p:nvSpPr>
          <p:cNvPr id="35" name="Rectangle 72"/>
          <p:cNvSpPr/>
          <p:nvPr>
            <p:custDataLst>
              <p:tags r:id="rId2"/>
            </p:custDataLst>
          </p:nvPr>
        </p:nvSpPr>
        <p:spPr>
          <a:xfrm rot="5400000" flipV="1">
            <a:off x="274971" y="4728595"/>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3"/>
            </p:custDataLst>
          </p:nvPr>
        </p:nvGrpSpPr>
        <p:grpSpPr>
          <a:xfrm>
            <a:off x="854965" y="5515027"/>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4"/>
            </p:custDataLst>
          </p:nvPr>
        </p:nvSpPr>
        <p:spPr>
          <a:xfrm>
            <a:off x="975526"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5"/>
            </p:custDataLst>
          </p:nvPr>
        </p:nvSpPr>
        <p:spPr>
          <a:xfrm>
            <a:off x="1758705"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6"/>
            </p:custDataLst>
          </p:nvPr>
        </p:nvSpPr>
        <p:spPr>
          <a:xfrm>
            <a:off x="1470671" y="376558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7"/>
            </p:custDataLst>
          </p:nvPr>
        </p:nvSpPr>
        <p:spPr>
          <a:xfrm>
            <a:off x="1479076" y="629682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8"/>
            </p:custDataLst>
          </p:nvPr>
        </p:nvSpPr>
        <p:spPr>
          <a:xfrm>
            <a:off x="1153582" y="33569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9"/>
            </p:custDataLst>
          </p:nvPr>
        </p:nvSpPr>
        <p:spPr>
          <a:xfrm>
            <a:off x="1172061" y="6324595"/>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63" name="Espace réservé du contenu 2"/>
              <p:cNvSpPr txBox="1">
                <a:spLocks/>
              </p:cNvSpPr>
              <p:nvPr>
                <p:custDataLst>
                  <p:tags r:id="rId10"/>
                </p:custDataLst>
              </p:nvPr>
            </p:nvSpPr>
            <p:spPr>
              <a:xfrm>
                <a:off x="2263443" y="2933099"/>
                <a:ext cx="6629037" cy="1989716"/>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On remplace par un trait le générateur E</a:t>
                </a:r>
                <a:r>
                  <a:rPr lang="fr-FR" sz="1900" baseline="-25000" dirty="0" smtClean="0"/>
                  <a:t>1</a:t>
                </a:r>
              </a:p>
              <a:p>
                <a:pPr marL="0" indent="0" algn="ctr">
                  <a:buFont typeface="Arial" panose="020B0604020202020204" pitchFamily="34" charset="0"/>
                  <a:buNone/>
                </a:pPr>
                <a:r>
                  <a:rPr lang="fr-FR" sz="1900" dirty="0" smtClean="0"/>
                  <a:t>R1 se retrouve en parallèle avec R2 et R3 qui sont en séries. On peut donc écrire </a:t>
                </a:r>
              </a:p>
              <a:p>
                <a:pPr marL="0" indent="0" algn="ctr">
                  <a:buFont typeface="Arial" panose="020B0604020202020204" pitchFamily="34" charset="0"/>
                  <a:buNone/>
                </a:pPr>
                <a14:m>
                  <m:oMath xmlns:m="http://schemas.openxmlformats.org/officeDocument/2006/math">
                    <m:f>
                      <m:fPr>
                        <m:ctrlPr>
                          <a:rPr lang="fr-FR" i="1" smtClean="0">
                            <a:latin typeface="Cambria Math"/>
                          </a:rPr>
                        </m:ctrlPr>
                      </m:fPr>
                      <m:num>
                        <m:r>
                          <a:rPr lang="fr-FR" b="1" i="1" smtClean="0">
                            <a:latin typeface="Cambria Math"/>
                          </a:rPr>
                          <m:t>𝟏</m:t>
                        </m:r>
                      </m:num>
                      <m:den>
                        <m:r>
                          <a:rPr lang="fr-FR" b="1" i="1" smtClean="0">
                            <a:latin typeface="Cambria Math"/>
                          </a:rPr>
                          <m:t>𝑹𝒕𝒉</m:t>
                        </m:r>
                      </m:den>
                    </m:f>
                  </m:oMath>
                </a14:m>
                <a:r>
                  <a:rPr lang="fr-FR" sz="2000" dirty="0" smtClean="0"/>
                  <a:t>=</a:t>
                </a:r>
                <a14:m>
                  <m:oMath xmlns:m="http://schemas.openxmlformats.org/officeDocument/2006/math">
                    <m:f>
                      <m:fPr>
                        <m:ctrlPr>
                          <a:rPr lang="fr-FR" i="1" dirty="0" smtClean="0">
                            <a:latin typeface="Cambria Math"/>
                          </a:rPr>
                        </m:ctrlPr>
                      </m:fPr>
                      <m:num>
                        <m:r>
                          <a:rPr lang="fr-FR" b="1" i="1" dirty="0" smtClean="0">
                            <a:latin typeface="Cambria Math"/>
                          </a:rPr>
                          <m:t>𝟏</m:t>
                        </m:r>
                      </m:num>
                      <m:den>
                        <m:r>
                          <a:rPr lang="fr-FR" b="1" i="1" dirty="0" smtClean="0">
                            <a:latin typeface="Cambria Math"/>
                          </a:rPr>
                          <m:t>𝑹</m:t>
                        </m:r>
                        <m:r>
                          <a:rPr lang="fr-FR" b="1" i="1" dirty="0" smtClean="0">
                            <a:latin typeface="Cambria Math"/>
                          </a:rPr>
                          <m:t>𝟏</m:t>
                        </m:r>
                      </m:den>
                    </m:f>
                    <m:r>
                      <a:rPr lang="fr-FR" b="1" i="1" dirty="0" smtClean="0">
                        <a:latin typeface="Cambria Math"/>
                      </a:rPr>
                      <m:t>+ </m:t>
                    </m:r>
                    <m:f>
                      <m:fPr>
                        <m:ctrlPr>
                          <a:rPr lang="fr-FR" b="1" i="1" dirty="0" smtClean="0">
                            <a:latin typeface="Cambria Math"/>
                          </a:rPr>
                        </m:ctrlPr>
                      </m:fPr>
                      <m:num>
                        <m:r>
                          <a:rPr lang="fr-FR" b="1" i="1" dirty="0" smtClean="0">
                            <a:latin typeface="Cambria Math"/>
                          </a:rPr>
                          <m:t>𝟏</m:t>
                        </m:r>
                      </m:num>
                      <m:den>
                        <m:r>
                          <a:rPr lang="fr-FR" b="1" i="1" dirty="0" smtClean="0">
                            <a:latin typeface="Cambria Math"/>
                          </a:rPr>
                          <m:t>𝑹</m:t>
                        </m:r>
                        <m:r>
                          <a:rPr lang="fr-FR" b="1" i="1" dirty="0" smtClean="0">
                            <a:latin typeface="Cambria Math"/>
                          </a:rPr>
                          <m:t>𝟐</m:t>
                        </m:r>
                        <m:r>
                          <a:rPr lang="fr-FR" b="1" i="1" dirty="0" smtClean="0">
                            <a:latin typeface="Cambria Math"/>
                          </a:rPr>
                          <m:t>+</m:t>
                        </m:r>
                        <m:r>
                          <a:rPr lang="fr-FR" b="1" i="1" dirty="0" smtClean="0">
                            <a:latin typeface="Cambria Math"/>
                          </a:rPr>
                          <m:t>𝑹</m:t>
                        </m:r>
                        <m:r>
                          <a:rPr lang="fr-FR" b="1" i="1" dirty="0" smtClean="0">
                            <a:latin typeface="Cambria Math"/>
                          </a:rPr>
                          <m:t>𝟑</m:t>
                        </m:r>
                      </m:den>
                    </m:f>
                  </m:oMath>
                </a14:m>
                <a:endParaRPr lang="fr-FR" dirty="0" smtClean="0"/>
              </a:p>
              <a:p>
                <a:pPr marL="0" indent="0" algn="ctr">
                  <a:buNone/>
                </a:pPr>
                <a:endParaRPr lang="fr-FR" sz="1200" dirty="0" smtClean="0"/>
              </a:p>
              <a:p>
                <a:pPr marL="0" indent="0" algn="ctr">
                  <a:buNone/>
                </a:pPr>
                <a:endParaRPr lang="fr-FR" dirty="0" smtClean="0"/>
              </a:p>
            </p:txBody>
          </p:sp>
        </mc:Choice>
        <mc:Fallback>
          <p:sp>
            <p:nvSpPr>
              <p:cNvPr id="63" name="Espace réservé du contenu 2"/>
              <p:cNvSpPr txBox="1">
                <a:spLocks noRot="1" noChangeAspect="1" noMove="1" noResize="1" noEditPoints="1" noAdjustHandles="1" noChangeArrowheads="1" noChangeShapeType="1" noTextEdit="1"/>
              </p:cNvSpPr>
              <p:nvPr>
                <p:custDataLst>
                  <p:tags r:id="rId10"/>
                </p:custDataLst>
              </p:nvPr>
            </p:nvSpPr>
            <p:spPr>
              <a:xfrm>
                <a:off x="2263443" y="2933099"/>
                <a:ext cx="6629037" cy="1989716"/>
              </a:xfrm>
              <a:prstGeom prst="rect">
                <a:avLst/>
              </a:prstGeom>
              <a:blipFill rotWithShape="1">
                <a:blip r:embed="rId24"/>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useBgFill="1">
        <p:nvSpPr>
          <p:cNvPr id="40" name="Rectangle 39"/>
          <p:cNvSpPr/>
          <p:nvPr>
            <p:custDataLst>
              <p:tags r:id="rId11"/>
            </p:custDataLst>
          </p:nvPr>
        </p:nvSpPr>
        <p:spPr>
          <a:xfrm>
            <a:off x="1758705" y="550597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Espace réservé du contenu 2"/>
          <p:cNvSpPr>
            <a:spLocks noGrp="1"/>
          </p:cNvSpPr>
          <p:nvPr>
            <p:ph idx="1"/>
            <p:custDataLst>
              <p:tags r:id="rId12"/>
            </p:custDataLst>
          </p:nvPr>
        </p:nvSpPr>
        <p:spPr>
          <a:xfrm>
            <a:off x="15567" y="1340767"/>
            <a:ext cx="9128433" cy="1592331"/>
          </a:xfrm>
        </p:spPr>
        <p:txBody>
          <a:bodyPr>
            <a:noAutofit/>
          </a:bodyPr>
          <a:lstStyle/>
          <a:p>
            <a:pPr marL="0" indent="0" algn="ctr">
              <a:buNone/>
            </a:pPr>
            <a:r>
              <a:rPr lang="fr-FR" sz="1900" dirty="0" smtClean="0"/>
              <a:t>On </a:t>
            </a:r>
            <a:r>
              <a:rPr lang="fr-FR" sz="1900" dirty="0" smtClean="0"/>
              <a:t>appellera </a:t>
            </a:r>
            <a:r>
              <a:rPr lang="fr-FR" sz="1900" dirty="0" err="1" smtClean="0"/>
              <a:t>E</a:t>
            </a:r>
            <a:r>
              <a:rPr lang="fr-FR" sz="1900" baseline="-25000" dirty="0" err="1" smtClean="0"/>
              <a:t>th</a:t>
            </a:r>
            <a:r>
              <a:rPr lang="fr-FR" sz="1900" dirty="0" smtClean="0"/>
              <a:t> la tension du générateur équivalent de </a:t>
            </a:r>
            <a:r>
              <a:rPr lang="fr-FR" sz="1900" dirty="0" err="1" smtClean="0"/>
              <a:t>Thevenin</a:t>
            </a:r>
            <a:r>
              <a:rPr lang="fr-FR" sz="1900" dirty="0" smtClean="0"/>
              <a:t>  et </a:t>
            </a:r>
            <a:r>
              <a:rPr lang="fr-FR" sz="1900" dirty="0" err="1" smtClean="0"/>
              <a:t>R</a:t>
            </a:r>
            <a:r>
              <a:rPr lang="fr-FR" sz="1900" baseline="-25000" dirty="0" err="1" smtClean="0"/>
              <a:t>th</a:t>
            </a:r>
            <a:r>
              <a:rPr lang="fr-FR" sz="1900" dirty="0" smtClean="0"/>
              <a:t> la résistance équivalente.</a:t>
            </a:r>
          </a:p>
          <a:p>
            <a:pPr marL="0" indent="0" algn="ctr">
              <a:buNone/>
            </a:pPr>
            <a:r>
              <a:rPr lang="fr-FR" sz="1900" dirty="0" err="1" smtClean="0"/>
              <a:t>R</a:t>
            </a:r>
            <a:r>
              <a:rPr lang="fr-FR" sz="1900" baseline="-25000" dirty="0" err="1" smtClean="0"/>
              <a:t>th</a:t>
            </a:r>
            <a:r>
              <a:rPr lang="fr-FR" sz="1900" dirty="0" smtClean="0"/>
              <a:t> </a:t>
            </a:r>
            <a:r>
              <a:rPr lang="fr-FR" sz="1900" dirty="0" smtClean="0"/>
              <a:t>sera égale à la </a:t>
            </a:r>
            <a:r>
              <a:rPr lang="fr-FR" sz="1900" dirty="0" smtClean="0"/>
              <a:t>résistance </a:t>
            </a:r>
            <a:r>
              <a:rPr lang="fr-FR" sz="1900" dirty="0" smtClean="0"/>
              <a:t>vue entre les points </a:t>
            </a:r>
            <a:r>
              <a:rPr lang="fr-FR" sz="1900" dirty="0" smtClean="0"/>
              <a:t>en mettant à « 0 » le générateur, sans </a:t>
            </a:r>
            <a:r>
              <a:rPr lang="fr-FR" sz="1900" dirty="0" smtClean="0"/>
              <a:t>rien raccorder de </a:t>
            </a:r>
            <a:r>
              <a:rPr lang="fr-FR" sz="1900" dirty="0" smtClean="0"/>
              <a:t>supplémentaire.   </a:t>
            </a:r>
            <a:endParaRPr lang="fr-FR" sz="1900" dirty="0"/>
          </a:p>
        </p:txBody>
      </p:sp>
      <p:sp useBgFill="1">
        <p:nvSpPr>
          <p:cNvPr id="19" name="Rectangle 18"/>
          <p:cNvSpPr/>
          <p:nvPr>
            <p:custDataLst>
              <p:tags r:id="rId13"/>
            </p:custDataLst>
          </p:nvPr>
        </p:nvSpPr>
        <p:spPr>
          <a:xfrm>
            <a:off x="975526" y="427305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Rectangle 20"/>
          <p:cNvSpPr/>
          <p:nvPr>
            <p:custDataLst>
              <p:tags r:id="rId14"/>
            </p:custDataLst>
          </p:nvPr>
        </p:nvSpPr>
        <p:spPr>
          <a:xfrm>
            <a:off x="179512" y="544522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2" name="Connecteur droit avec flèche 21"/>
          <p:cNvCxnSpPr/>
          <p:nvPr>
            <p:custDataLst>
              <p:tags r:id="rId15"/>
            </p:custDataLst>
          </p:nvPr>
        </p:nvCxnSpPr>
        <p:spPr>
          <a:xfrm flipH="1" flipV="1">
            <a:off x="1149658" y="5103787"/>
            <a:ext cx="9062" cy="1600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custDataLst>
              <p:tags r:id="rId16"/>
            </p:custDataLst>
          </p:nvPr>
        </p:nvCxnSpPr>
        <p:spPr>
          <a:xfrm>
            <a:off x="683568" y="4153095"/>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p:nvPr>
            <p:custDataLst>
              <p:tags r:id="rId17"/>
            </p:custDataLst>
          </p:nvPr>
        </p:nvCxnSpPr>
        <p:spPr>
          <a:xfrm flipV="1">
            <a:off x="2339752" y="3948886"/>
            <a:ext cx="0" cy="2432442"/>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5" name="Rectangle 24"/>
          <p:cNvSpPr/>
          <p:nvPr>
            <p:custDataLst>
              <p:tags r:id="rId18"/>
            </p:custDataLst>
          </p:nvPr>
        </p:nvSpPr>
        <p:spPr>
          <a:xfrm>
            <a:off x="645602" y="483182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Rectangle 25"/>
          <p:cNvSpPr/>
          <p:nvPr>
            <p:custDataLst>
              <p:tags r:id="rId19"/>
            </p:custDataLst>
          </p:nvPr>
        </p:nvSpPr>
        <p:spPr>
          <a:xfrm>
            <a:off x="141546" y="425705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Rectangle 26"/>
          <p:cNvSpPr/>
          <p:nvPr>
            <p:custDataLst>
              <p:tags r:id="rId20"/>
            </p:custDataLst>
          </p:nvPr>
        </p:nvSpPr>
        <p:spPr>
          <a:xfrm>
            <a:off x="2301786" y="401728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3FB0F"/>
                </a:solidFill>
                <a:latin typeface="Verdana" panose="020B0604030504040204" pitchFamily="34" charset="0"/>
                <a:ea typeface="Verdana" panose="020B0604030504040204" pitchFamily="34" charset="0"/>
                <a:cs typeface="Verdana" panose="020B0604030504040204" pitchFamily="34" charset="0"/>
              </a:rPr>
              <a:t>U</a:t>
            </a:r>
            <a:r>
              <a:rPr lang="fr-FR" b="1" baseline="-25000" dirty="0" smtClean="0">
                <a:solidFill>
                  <a:srgbClr val="03FB0F"/>
                </a:solidFill>
                <a:latin typeface="Verdana" panose="020B0604030504040204" pitchFamily="34" charset="0"/>
                <a:ea typeface="Verdana" panose="020B0604030504040204" pitchFamily="34" charset="0"/>
                <a:cs typeface="Verdana" panose="020B0604030504040204" pitchFamily="34" charset="0"/>
              </a:rPr>
              <a:t>AB</a:t>
            </a:r>
            <a:endParaRPr lang="fr-FR" b="1" baseline="-25000" dirty="0">
              <a:solidFill>
                <a:srgbClr val="03FB0F"/>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8" name="Connecteur droit avec flèche 27"/>
          <p:cNvCxnSpPr/>
          <p:nvPr>
            <p:custDataLst>
              <p:tags r:id="rId21"/>
            </p:custDataLst>
          </p:nvPr>
        </p:nvCxnSpPr>
        <p:spPr>
          <a:xfrm flipV="1">
            <a:off x="704822" y="5470737"/>
            <a:ext cx="0" cy="880514"/>
          </a:xfrm>
          <a:prstGeom prst="straightConnector1">
            <a:avLst/>
          </a:prstGeom>
          <a:ln w="38100">
            <a:solidFill>
              <a:srgbClr val="03FB0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9" name="Espace réservé du contenu 2"/>
              <p:cNvSpPr txBox="1">
                <a:spLocks/>
              </p:cNvSpPr>
              <p:nvPr>
                <p:custDataLst>
                  <p:tags r:id="rId22"/>
                </p:custDataLst>
              </p:nvPr>
            </p:nvSpPr>
            <p:spPr>
              <a:xfrm>
                <a:off x="2481551" y="5068799"/>
                <a:ext cx="6629037" cy="1684390"/>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On peut simplifier cette écriture avec </a:t>
                </a:r>
                <a:br>
                  <a:rPr lang="fr-FR" sz="1900" dirty="0" smtClean="0"/>
                </a:br>
                <a:r>
                  <a:rPr lang="fr-FR" sz="1900" dirty="0" smtClean="0"/>
                  <a:t>R23 = R2 + R3</a:t>
                </a:r>
              </a:p>
              <a:p>
                <a:pPr marL="0" indent="0" algn="ctr">
                  <a:buNone/>
                </a:pPr>
                <a:r>
                  <a:rPr lang="fr-FR" sz="2000" dirty="0" smtClean="0"/>
                  <a:t> </a:t>
                </a:r>
                <a:r>
                  <a:rPr lang="fr-FR" sz="2000" dirty="0" err="1" smtClean="0"/>
                  <a:t>R</a:t>
                </a:r>
                <a:r>
                  <a:rPr lang="fr-FR" sz="2000" baseline="-25000" dirty="0" err="1" smtClean="0"/>
                  <a:t>th</a:t>
                </a:r>
                <a:r>
                  <a:rPr lang="fr-FR" sz="2000" baseline="-25000" dirty="0" smtClean="0"/>
                  <a:t> </a:t>
                </a:r>
                <a:r>
                  <a:rPr lang="fr-FR" sz="2000" dirty="0" smtClean="0"/>
                  <a:t>=</a:t>
                </a:r>
                <a:r>
                  <a:rPr lang="fr-FR" sz="3600" dirty="0" smtClean="0"/>
                  <a:t> </a:t>
                </a:r>
                <a14:m>
                  <m:oMath xmlns:m="http://schemas.openxmlformats.org/officeDocument/2006/math">
                    <m:f>
                      <m:fPr>
                        <m:ctrlPr>
                          <a:rPr lang="fr-FR" i="1">
                            <a:latin typeface="Cambria Math"/>
                          </a:rPr>
                        </m:ctrlPr>
                      </m:fPr>
                      <m:num>
                        <m:r>
                          <a:rPr lang="fr-FR" b="1" i="1" smtClean="0">
                            <a:latin typeface="Cambria Math"/>
                          </a:rPr>
                          <m:t>𝑹</m:t>
                        </m:r>
                        <m:r>
                          <a:rPr lang="fr-FR" i="1" baseline="-25000">
                            <a:latin typeface="Cambria Math"/>
                          </a:rPr>
                          <m:t>𝟏</m:t>
                        </m:r>
                        <m:r>
                          <a:rPr lang="fr-FR" b="1" i="1" smtClean="0">
                            <a:latin typeface="Cambria Math"/>
                          </a:rPr>
                          <m:t>  </m:t>
                        </m:r>
                        <m:r>
                          <a:rPr lang="fr-FR" b="1" i="1" smtClean="0">
                            <a:latin typeface="Cambria Math"/>
                          </a:rPr>
                          <m:t>𝑹</m:t>
                        </m:r>
                        <m:r>
                          <a:rPr lang="fr-FR" b="1" i="1" baseline="-25000" smtClean="0">
                            <a:latin typeface="Cambria Math"/>
                          </a:rPr>
                          <m:t>𝟐𝟑</m:t>
                        </m:r>
                      </m:num>
                      <m:den>
                        <m:r>
                          <a:rPr lang="fr-FR" i="1">
                            <a:latin typeface="Cambria Math"/>
                          </a:rPr>
                          <m:t>(</m:t>
                        </m:r>
                        <m:r>
                          <a:rPr lang="fr-FR" i="1">
                            <a:latin typeface="Cambria Math"/>
                          </a:rPr>
                          <m:t>𝑹</m:t>
                        </m:r>
                        <m:r>
                          <a:rPr lang="fr-FR" i="1" baseline="-25000">
                            <a:latin typeface="Cambria Math"/>
                          </a:rPr>
                          <m:t>𝟏</m:t>
                        </m:r>
                        <m:r>
                          <a:rPr lang="fr-FR" i="1">
                            <a:latin typeface="Cambria Math"/>
                          </a:rPr>
                          <m:t>+</m:t>
                        </m:r>
                        <m:r>
                          <a:rPr lang="fr-FR" i="1">
                            <a:latin typeface="Cambria Math"/>
                          </a:rPr>
                          <m:t>𝑹</m:t>
                        </m:r>
                        <m:r>
                          <a:rPr lang="fr-FR" i="1" baseline="-25000">
                            <a:latin typeface="Cambria Math"/>
                          </a:rPr>
                          <m:t>𝟐𝟑</m:t>
                        </m:r>
                        <m:r>
                          <a:rPr lang="fr-FR" i="1">
                            <a:latin typeface="Cambria Math"/>
                          </a:rPr>
                          <m:t>)</m:t>
                        </m:r>
                      </m:den>
                    </m:f>
                  </m:oMath>
                </a14:m>
                <a:endParaRPr lang="fr-FR" dirty="0" smtClean="0"/>
              </a:p>
            </p:txBody>
          </p:sp>
        </mc:Choice>
        <mc:Fallback>
          <p:sp>
            <p:nvSpPr>
              <p:cNvPr id="29" name="Espace réservé du contenu 2"/>
              <p:cNvSpPr txBox="1">
                <a:spLocks noRot="1" noChangeAspect="1" noMove="1" noResize="1" noEditPoints="1" noAdjustHandles="1" noChangeArrowheads="1" noChangeShapeType="1" noTextEdit="1"/>
              </p:cNvSpPr>
              <p:nvPr>
                <p:custDataLst>
                  <p:tags r:id="rId22"/>
                </p:custDataLst>
              </p:nvPr>
            </p:nvSpPr>
            <p:spPr>
              <a:xfrm>
                <a:off x="2481551" y="5068799"/>
                <a:ext cx="6629037" cy="1684390"/>
              </a:xfrm>
              <a:prstGeom prst="rect">
                <a:avLst/>
              </a:prstGeom>
              <a:blipFill rotWithShape="1">
                <a:blip r:embed="rId25"/>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240668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250"/>
                                        <p:tgtEl>
                                          <p:spTgt spid="18">
                                            <p:txEl>
                                              <p:pRg st="0" end="0"/>
                                            </p:txEl>
                                          </p:spTgt>
                                        </p:tgtEl>
                                      </p:cBhvr>
                                    </p:animEffect>
                                  </p:childTnLst>
                                </p:cTn>
                              </p:par>
                            </p:childTnLst>
                          </p:cTn>
                        </p:par>
                        <p:par>
                          <p:cTn id="8" fill="hold">
                            <p:stCondLst>
                              <p:cond delay="625"/>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8">
                                            <p:txEl>
                                              <p:pRg st="1" end="1"/>
                                            </p:txEl>
                                          </p:spTgt>
                                        </p:tgtEl>
                                        <p:attrNameLst>
                                          <p:attrName>style.visibility</p:attrName>
                                        </p:attrNameLst>
                                      </p:cBhvr>
                                      <p:to>
                                        <p:strVal val="visible"/>
                                      </p:to>
                                    </p:set>
                                    <p:animEffect transition="in" filter="fade">
                                      <p:cBhvr>
                                        <p:cTn id="11" dur="250"/>
                                        <p:tgtEl>
                                          <p:spTgt spid="18">
                                            <p:txEl>
                                              <p:pRg st="1" end="1"/>
                                            </p:txEl>
                                          </p:spTgt>
                                        </p:tgtEl>
                                      </p:cBhvr>
                                    </p:animEffect>
                                  </p:childTnLst>
                                </p:cTn>
                              </p:par>
                            </p:childTnLst>
                          </p:cTn>
                        </p:par>
                        <p:par>
                          <p:cTn id="12" fill="hold">
                            <p:stCondLst>
                              <p:cond delay="1475"/>
                            </p:stCondLst>
                            <p:childTnLst>
                              <p:par>
                                <p:cTn id="13" presetID="10" presetClass="exit" presetSubtype="0" fill="hold" nodeType="afterEffect">
                                  <p:stCondLst>
                                    <p:cond delay="1500"/>
                                  </p:stCondLst>
                                  <p:childTnLst>
                                    <p:animEffect transition="out" filter="fade">
                                      <p:cBhvr>
                                        <p:cTn id="14" dur="500"/>
                                        <p:tgtEl>
                                          <p:spTgt spid="47"/>
                                        </p:tgtEl>
                                      </p:cBhvr>
                                    </p:animEffect>
                                    <p:set>
                                      <p:cBhvr>
                                        <p:cTn id="15" dur="1" fill="hold">
                                          <p:stCondLst>
                                            <p:cond delay="499"/>
                                          </p:stCondLst>
                                        </p:cTn>
                                        <p:tgtEl>
                                          <p:spTgt spid="47"/>
                                        </p:tgtEl>
                                        <p:attrNameLst>
                                          <p:attrName>style.visibility</p:attrName>
                                        </p:attrNameLst>
                                      </p:cBhvr>
                                      <p:to>
                                        <p:strVal val="hidden"/>
                                      </p:to>
                                    </p:set>
                                  </p:childTnLst>
                                </p:cTn>
                              </p:par>
                            </p:childTnLst>
                          </p:cTn>
                        </p:par>
                        <p:par>
                          <p:cTn id="16" fill="hold">
                            <p:stCondLst>
                              <p:cond delay="3475"/>
                            </p:stCondLst>
                            <p:childTnLst>
                              <p:par>
                                <p:cTn id="17" presetID="10" presetClass="exit" presetSubtype="0" fill="hold" grpId="0" nodeType="afterEffect">
                                  <p:stCondLst>
                                    <p:cond delay="0"/>
                                  </p:stCondLst>
                                  <p:childTnLst>
                                    <p:animEffect transition="out" filter="fade">
                                      <p:cBhvr>
                                        <p:cTn id="18" dur="500"/>
                                        <p:tgtEl>
                                          <p:spTgt spid="25"/>
                                        </p:tgtEl>
                                      </p:cBhvr>
                                    </p:animEffect>
                                    <p:set>
                                      <p:cBhvr>
                                        <p:cTn id="19" dur="1" fill="hold">
                                          <p:stCondLst>
                                            <p:cond delay="499"/>
                                          </p:stCondLst>
                                        </p:cTn>
                                        <p:tgtEl>
                                          <p:spTgt spid="25"/>
                                        </p:tgtEl>
                                        <p:attrNameLst>
                                          <p:attrName>style.visibility</p:attrName>
                                        </p:attrNameLst>
                                      </p:cBhvr>
                                      <p:to>
                                        <p:strVal val="hidden"/>
                                      </p:to>
                                    </p:set>
                                  </p:childTnLst>
                                </p:cTn>
                              </p:par>
                            </p:childTnLst>
                          </p:cTn>
                        </p:par>
                        <p:par>
                          <p:cTn id="20" fill="hold">
                            <p:stCondLst>
                              <p:cond delay="3975"/>
                            </p:stCondLst>
                            <p:childTnLst>
                              <p:par>
                                <p:cTn id="21" presetID="10" presetClass="exit" presetSubtype="0" fill="hold" nodeType="afterEffect">
                                  <p:stCondLst>
                                    <p:cond delay="0"/>
                                  </p:stCondLst>
                                  <p:childTnLst>
                                    <p:animEffect transition="out" filter="fade">
                                      <p:cBhvr>
                                        <p:cTn id="22" dur="500"/>
                                        <p:tgtEl>
                                          <p:spTgt spid="22"/>
                                        </p:tgtEl>
                                      </p:cBhvr>
                                    </p:animEffect>
                                    <p:set>
                                      <p:cBhvr>
                                        <p:cTn id="23" dur="1" fill="hold">
                                          <p:stCondLst>
                                            <p:cond delay="499"/>
                                          </p:stCondLst>
                                        </p:cTn>
                                        <p:tgtEl>
                                          <p:spTgt spid="22"/>
                                        </p:tgtEl>
                                        <p:attrNameLst>
                                          <p:attrName>style.visibility</p:attrName>
                                        </p:attrNameLst>
                                      </p:cBhvr>
                                      <p:to>
                                        <p:strVal val="hidden"/>
                                      </p:to>
                                    </p:set>
                                  </p:childTnLst>
                                </p:cTn>
                              </p:par>
                            </p:childTnLst>
                          </p:cTn>
                        </p:par>
                        <p:par>
                          <p:cTn id="24" fill="hold">
                            <p:stCondLst>
                              <p:cond delay="4475"/>
                            </p:stCondLst>
                            <p:childTnLst>
                              <p:par>
                                <p:cTn id="25" presetID="10" presetClass="exit" presetSubtype="0" fill="hold" nodeType="afterEffect">
                                  <p:stCondLst>
                                    <p:cond delay="0"/>
                                  </p:stCondLst>
                                  <p:childTnLst>
                                    <p:animEffect transition="out" filter="fade">
                                      <p:cBhvr>
                                        <p:cTn id="26" dur="500"/>
                                        <p:tgtEl>
                                          <p:spTgt spid="28"/>
                                        </p:tgtEl>
                                      </p:cBhvr>
                                    </p:animEffect>
                                    <p:set>
                                      <p:cBhvr>
                                        <p:cTn id="27" dur="1" fill="hold">
                                          <p:stCondLst>
                                            <p:cond delay="499"/>
                                          </p:stCondLst>
                                        </p:cTn>
                                        <p:tgtEl>
                                          <p:spTgt spid="28"/>
                                        </p:tgtEl>
                                        <p:attrNameLst>
                                          <p:attrName>style.visibility</p:attrName>
                                        </p:attrNameLst>
                                      </p:cBhvr>
                                      <p:to>
                                        <p:strVal val="hidden"/>
                                      </p:to>
                                    </p:set>
                                  </p:childTnLst>
                                </p:cTn>
                              </p:par>
                            </p:childTnLst>
                          </p:cTn>
                        </p:par>
                        <p:par>
                          <p:cTn id="28" fill="hold">
                            <p:stCondLst>
                              <p:cond delay="4975"/>
                            </p:stCondLst>
                            <p:childTnLst>
                              <p:par>
                                <p:cTn id="29" presetID="10" presetClass="exit" presetSubtype="0" fill="hold" grpId="0" nodeType="afterEffect">
                                  <p:stCondLst>
                                    <p:cond delay="0"/>
                                  </p:stCondLst>
                                  <p:childTnLst>
                                    <p:animEffect transition="out" filter="fade">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childTnLst>
                          </p:cTn>
                        </p:par>
                        <p:par>
                          <p:cTn id="32" fill="hold">
                            <p:stCondLst>
                              <p:cond delay="5475"/>
                            </p:stCondLst>
                            <p:childTnLst>
                              <p:par>
                                <p:cTn id="33" presetID="10" presetClass="exit" presetSubtype="0" fill="hold" grpId="0" nodeType="afterEffect">
                                  <p:stCondLst>
                                    <p:cond delay="0"/>
                                  </p:stCondLst>
                                  <p:childTnLst>
                                    <p:animEffect transition="out" filter="fade">
                                      <p:cBhvr>
                                        <p:cTn id="34" dur="500"/>
                                        <p:tgtEl>
                                          <p:spTgt spid="26"/>
                                        </p:tgtEl>
                                      </p:cBhvr>
                                    </p:animEffect>
                                    <p:set>
                                      <p:cBhvr>
                                        <p:cTn id="35" dur="1" fill="hold">
                                          <p:stCondLst>
                                            <p:cond delay="499"/>
                                          </p:stCondLst>
                                        </p:cTn>
                                        <p:tgtEl>
                                          <p:spTgt spid="26"/>
                                        </p:tgtEl>
                                        <p:attrNameLst>
                                          <p:attrName>style.visibility</p:attrName>
                                        </p:attrNameLst>
                                      </p:cBhvr>
                                      <p:to>
                                        <p:strVal val="hidden"/>
                                      </p:to>
                                    </p:set>
                                  </p:childTnLst>
                                </p:cTn>
                              </p:par>
                            </p:childTnLst>
                          </p:cTn>
                        </p:par>
                        <p:par>
                          <p:cTn id="36" fill="hold">
                            <p:stCondLst>
                              <p:cond delay="5975"/>
                            </p:stCondLst>
                            <p:childTnLst>
                              <p:par>
                                <p:cTn id="37" presetID="10" presetClass="exit" presetSubtype="0" fill="hold" nodeType="afterEffect">
                                  <p:stCondLst>
                                    <p:cond delay="0"/>
                                  </p:stCondLst>
                                  <p:childTnLst>
                                    <p:animEffect transition="out" filter="fade">
                                      <p:cBhvr>
                                        <p:cTn id="38" dur="500"/>
                                        <p:tgtEl>
                                          <p:spTgt spid="23"/>
                                        </p:tgtEl>
                                      </p:cBhvr>
                                    </p:animEffect>
                                    <p:set>
                                      <p:cBhvr>
                                        <p:cTn id="39" dur="1" fill="hold">
                                          <p:stCondLst>
                                            <p:cond delay="499"/>
                                          </p:stCondLst>
                                        </p:cTn>
                                        <p:tgtEl>
                                          <p:spTgt spid="23"/>
                                        </p:tgtEl>
                                        <p:attrNameLst>
                                          <p:attrName>style.visibility</p:attrName>
                                        </p:attrNameLst>
                                      </p:cBhvr>
                                      <p:to>
                                        <p:strVal val="hidden"/>
                                      </p:to>
                                    </p:set>
                                  </p:childTnLst>
                                </p:cTn>
                              </p:par>
                            </p:childTnLst>
                          </p:cTn>
                        </p:par>
                        <p:par>
                          <p:cTn id="40" fill="hold">
                            <p:stCondLst>
                              <p:cond delay="6475"/>
                            </p:stCondLst>
                            <p:childTnLst>
                              <p:par>
                                <p:cTn id="41" presetID="10" presetClass="exit" presetSubtype="0" fill="hold" nodeType="afterEffect">
                                  <p:stCondLst>
                                    <p:cond delay="0"/>
                                  </p:stCondLst>
                                  <p:childTnLst>
                                    <p:animEffect transition="out" filter="fade">
                                      <p:cBhvr>
                                        <p:cTn id="42" dur="500"/>
                                        <p:tgtEl>
                                          <p:spTgt spid="24"/>
                                        </p:tgtEl>
                                      </p:cBhvr>
                                    </p:animEffect>
                                    <p:set>
                                      <p:cBhvr>
                                        <p:cTn id="43" dur="1" fill="hold">
                                          <p:stCondLst>
                                            <p:cond delay="499"/>
                                          </p:stCondLst>
                                        </p:cTn>
                                        <p:tgtEl>
                                          <p:spTgt spid="24"/>
                                        </p:tgtEl>
                                        <p:attrNameLst>
                                          <p:attrName>style.visibility</p:attrName>
                                        </p:attrNameLst>
                                      </p:cBhvr>
                                      <p:to>
                                        <p:strVal val="hidden"/>
                                      </p:to>
                                    </p:set>
                                  </p:childTnLst>
                                </p:cTn>
                              </p:par>
                            </p:childTnLst>
                          </p:cTn>
                        </p:par>
                        <p:par>
                          <p:cTn id="44" fill="hold">
                            <p:stCondLst>
                              <p:cond delay="6975"/>
                            </p:stCondLst>
                            <p:childTnLst>
                              <p:par>
                                <p:cTn id="45" presetID="10" presetClass="exit" presetSubtype="0" fill="hold" grpId="0" nodeType="afterEffect">
                                  <p:stCondLst>
                                    <p:cond delay="0"/>
                                  </p:stCondLst>
                                  <p:childTnLst>
                                    <p:animEffect transition="out" filter="fade">
                                      <p:cBhvr>
                                        <p:cTn id="46" dur="500"/>
                                        <p:tgtEl>
                                          <p:spTgt spid="27"/>
                                        </p:tgtEl>
                                      </p:cBhvr>
                                    </p:animEffect>
                                    <p:set>
                                      <p:cBhvr>
                                        <p:cTn id="47" dur="1" fill="hold">
                                          <p:stCondLst>
                                            <p:cond delay="499"/>
                                          </p:stCondLst>
                                        </p:cTn>
                                        <p:tgtEl>
                                          <p:spTgt spid="27"/>
                                        </p:tgtEl>
                                        <p:attrNameLst>
                                          <p:attrName>style.visibility</p:attrName>
                                        </p:attrNameLst>
                                      </p:cBhvr>
                                      <p:to>
                                        <p:strVal val="hidden"/>
                                      </p:to>
                                    </p:set>
                                  </p:childTnLst>
                                </p:cTn>
                              </p:par>
                            </p:childTnLst>
                          </p:cTn>
                        </p:par>
                        <p:par>
                          <p:cTn id="48" fill="hold">
                            <p:stCondLst>
                              <p:cond delay="7475"/>
                            </p:stCondLst>
                            <p:childTnLst>
                              <p:par>
                                <p:cTn id="49" presetID="10" presetClass="entr" presetSubtype="0" fill="hold" grpId="0" nodeType="afterEffect">
                                  <p:stCondLst>
                                    <p:cond delay="0"/>
                                  </p:stCondLst>
                                  <p:iterate type="wd">
                                    <p:tmPct val="10000"/>
                                  </p:iterate>
                                  <p:childTnLst>
                                    <p:set>
                                      <p:cBhvr>
                                        <p:cTn id="50" dur="1" fill="hold">
                                          <p:stCondLst>
                                            <p:cond delay="0"/>
                                          </p:stCondLst>
                                        </p:cTn>
                                        <p:tgtEl>
                                          <p:spTgt spid="63"/>
                                        </p:tgtEl>
                                        <p:attrNameLst>
                                          <p:attrName>style.visibility</p:attrName>
                                        </p:attrNameLst>
                                      </p:cBhvr>
                                      <p:to>
                                        <p:strVal val="visible"/>
                                      </p:to>
                                    </p:set>
                                    <p:animEffect transition="in" filter="fade">
                                      <p:cBhvr>
                                        <p:cTn id="51" dur="500"/>
                                        <p:tgtEl>
                                          <p:spTgt spid="6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iterate type="wd">
                                    <p:tmPct val="10000"/>
                                  </p:iterate>
                                  <p:childTnLst>
                                    <p:set>
                                      <p:cBhvr>
                                        <p:cTn id="55" dur="1" fill="hold">
                                          <p:stCondLst>
                                            <p:cond delay="0"/>
                                          </p:stCondLst>
                                        </p:cTn>
                                        <p:tgtEl>
                                          <p:spTgt spid="29"/>
                                        </p:tgtEl>
                                        <p:attrNameLst>
                                          <p:attrName>style.visibility</p:attrName>
                                        </p:attrNameLst>
                                      </p:cBhvr>
                                      <p:to>
                                        <p:strVal val="visible"/>
                                      </p:to>
                                    </p:set>
                                    <p:animEffect transition="in" filter="fade">
                                      <p:cBhvr>
                                        <p:cTn id="5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8" grpId="0" build="p"/>
      <p:bldP spid="21" grpId="0"/>
      <p:bldP spid="25" grpId="0"/>
      <p:bldP spid="26" grpId="0"/>
      <p:bldP spid="27"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Générateur équivalent de </a:t>
            </a:r>
            <a:r>
              <a:rPr lang="fr-FR" dirty="0" err="1" smtClean="0"/>
              <a:t>Thevenin</a:t>
            </a:r>
            <a:endParaRPr lang="fr-FR" dirty="0"/>
          </a:p>
        </p:txBody>
      </p:sp>
      <p:sp>
        <p:nvSpPr>
          <p:cNvPr id="35" name="Rectangle 72"/>
          <p:cNvSpPr/>
          <p:nvPr>
            <p:custDataLst>
              <p:tags r:id="rId2"/>
            </p:custDataLst>
          </p:nvPr>
        </p:nvSpPr>
        <p:spPr>
          <a:xfrm rot="5400000" flipV="1">
            <a:off x="292787" y="3669844"/>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3"/>
            </p:custDataLst>
          </p:nvPr>
        </p:nvGrpSpPr>
        <p:grpSpPr>
          <a:xfrm>
            <a:off x="872781" y="4456276"/>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4"/>
            </p:custDataLst>
          </p:nvPr>
        </p:nvSpPr>
        <p:spPr>
          <a:xfrm>
            <a:off x="993342" y="321429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5"/>
            </p:custDataLst>
          </p:nvPr>
        </p:nvSpPr>
        <p:spPr>
          <a:xfrm>
            <a:off x="1776521" y="321429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6"/>
            </p:custDataLst>
          </p:nvPr>
        </p:nvSpPr>
        <p:spPr>
          <a:xfrm>
            <a:off x="557368" y="40724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7"/>
            </p:custDataLst>
          </p:nvPr>
        </p:nvSpPr>
        <p:spPr>
          <a:xfrm>
            <a:off x="1488487" y="270683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8"/>
            </p:custDataLst>
          </p:nvPr>
        </p:nvSpPr>
        <p:spPr>
          <a:xfrm>
            <a:off x="1496892" y="5238075"/>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9"/>
            </p:custDataLst>
          </p:nvPr>
        </p:nvSpPr>
        <p:spPr>
          <a:xfrm>
            <a:off x="1171398" y="229824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0"/>
            </p:custDataLst>
          </p:nvPr>
        </p:nvSpPr>
        <p:spPr>
          <a:xfrm>
            <a:off x="1189877" y="5265844"/>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63" name="Espace réservé du contenu 2"/>
              <p:cNvSpPr txBox="1">
                <a:spLocks/>
              </p:cNvSpPr>
              <p:nvPr>
                <p:custDataLst>
                  <p:tags r:id="rId11"/>
                </p:custDataLst>
              </p:nvPr>
            </p:nvSpPr>
            <p:spPr>
              <a:xfrm>
                <a:off x="6525491" y="3153821"/>
                <a:ext cx="2592288"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t>R</a:t>
                </a:r>
                <a:r>
                  <a:rPr lang="fr-FR" sz="2000" baseline="-25000" dirty="0" err="1" smtClean="0"/>
                  <a:t>th</a:t>
                </a:r>
                <a:r>
                  <a:rPr lang="fr-FR" sz="2000" baseline="-25000" dirty="0" smtClean="0"/>
                  <a:t> </a:t>
                </a:r>
                <a:r>
                  <a:rPr lang="fr-FR" sz="2000" dirty="0" smtClean="0"/>
                  <a:t>=</a:t>
                </a:r>
                <a:r>
                  <a:rPr lang="fr-FR" sz="3600" dirty="0" smtClean="0"/>
                  <a:t> </a:t>
                </a:r>
                <a14:m>
                  <m:oMath xmlns:m="http://schemas.openxmlformats.org/officeDocument/2006/math">
                    <m:f>
                      <m:fPr>
                        <m:ctrlPr>
                          <a:rPr lang="fr-FR" i="1">
                            <a:latin typeface="Cambria Math"/>
                          </a:rPr>
                        </m:ctrlPr>
                      </m:fPr>
                      <m:num>
                        <m:r>
                          <a:rPr lang="fr-FR" b="1" i="1" smtClean="0">
                            <a:latin typeface="Cambria Math"/>
                          </a:rPr>
                          <m:t>𝑹</m:t>
                        </m:r>
                        <m:r>
                          <a:rPr lang="fr-FR" i="1" baseline="-25000">
                            <a:latin typeface="Cambria Math"/>
                          </a:rPr>
                          <m:t>𝟏</m:t>
                        </m:r>
                        <m:r>
                          <a:rPr lang="fr-FR" b="1" i="1" smtClean="0">
                            <a:latin typeface="Cambria Math"/>
                          </a:rPr>
                          <m:t>  </m:t>
                        </m:r>
                        <m:r>
                          <a:rPr lang="fr-FR" b="1" i="1" smtClean="0">
                            <a:latin typeface="Cambria Math"/>
                          </a:rPr>
                          <m:t>𝑹</m:t>
                        </m:r>
                        <m:r>
                          <a:rPr lang="fr-FR" b="1" i="1" baseline="-25000" smtClean="0">
                            <a:latin typeface="Cambria Math"/>
                          </a:rPr>
                          <m:t>𝟐𝟑</m:t>
                        </m:r>
                      </m:num>
                      <m:den>
                        <m:r>
                          <a:rPr lang="fr-FR" i="1">
                            <a:latin typeface="Cambria Math"/>
                          </a:rPr>
                          <m:t>(</m:t>
                        </m:r>
                        <m:r>
                          <a:rPr lang="fr-FR" i="1">
                            <a:latin typeface="Cambria Math"/>
                          </a:rPr>
                          <m:t>𝑹</m:t>
                        </m:r>
                        <m:r>
                          <a:rPr lang="fr-FR" i="1" baseline="-25000">
                            <a:latin typeface="Cambria Math"/>
                          </a:rPr>
                          <m:t>𝟏</m:t>
                        </m:r>
                        <m:r>
                          <a:rPr lang="fr-FR" i="1">
                            <a:latin typeface="Cambria Math"/>
                          </a:rPr>
                          <m:t>+</m:t>
                        </m:r>
                        <m:r>
                          <a:rPr lang="fr-FR" i="1">
                            <a:latin typeface="Cambria Math"/>
                          </a:rPr>
                          <m:t>𝑹</m:t>
                        </m:r>
                        <m:r>
                          <a:rPr lang="fr-FR" i="1" baseline="-25000">
                            <a:latin typeface="Cambria Math"/>
                          </a:rPr>
                          <m:t>𝟐𝟑</m:t>
                        </m:r>
                        <m:r>
                          <a:rPr lang="fr-FR" i="1">
                            <a:latin typeface="Cambria Math"/>
                          </a:rPr>
                          <m:t>)</m:t>
                        </m:r>
                      </m:den>
                    </m:f>
                  </m:oMath>
                </a14:m>
                <a:endParaRPr lang="fr-FR" dirty="0" smtClean="0"/>
              </a:p>
            </p:txBody>
          </p:sp>
        </mc:Choice>
        <mc:Fallback>
          <p:sp>
            <p:nvSpPr>
              <p:cNvPr id="63" name="Espace réservé du contenu 2"/>
              <p:cNvSpPr txBox="1">
                <a:spLocks noRot="1" noChangeAspect="1" noMove="1" noResize="1" noEditPoints="1" noAdjustHandles="1" noChangeArrowheads="1" noChangeShapeType="1" noTextEdit="1"/>
              </p:cNvSpPr>
              <p:nvPr>
                <p:custDataLst>
                  <p:tags r:id="rId11"/>
                </p:custDataLst>
              </p:nvPr>
            </p:nvSpPr>
            <p:spPr>
              <a:xfrm>
                <a:off x="6525491" y="3153821"/>
                <a:ext cx="2592288" cy="999957"/>
              </a:xfrm>
              <a:prstGeom prst="rect">
                <a:avLst/>
              </a:prstGeom>
              <a:blipFill rotWithShape="1">
                <a:blip r:embed="rId26"/>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useBgFill="1">
        <p:nvSpPr>
          <p:cNvPr id="40" name="Rectangle 39"/>
          <p:cNvSpPr/>
          <p:nvPr>
            <p:custDataLst>
              <p:tags r:id="rId12"/>
            </p:custDataLst>
          </p:nvPr>
        </p:nvSpPr>
        <p:spPr>
          <a:xfrm>
            <a:off x="1776521" y="4447219"/>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Espace réservé du contenu 2"/>
          <p:cNvSpPr>
            <a:spLocks noGrp="1"/>
          </p:cNvSpPr>
          <p:nvPr>
            <p:ph idx="1"/>
            <p:custDataLst>
              <p:tags r:id="rId13"/>
            </p:custDataLst>
          </p:nvPr>
        </p:nvSpPr>
        <p:spPr>
          <a:xfrm>
            <a:off x="15567" y="1340768"/>
            <a:ext cx="9128433" cy="1008112"/>
          </a:xfrm>
        </p:spPr>
        <p:txBody>
          <a:bodyPr>
            <a:noAutofit/>
          </a:bodyPr>
          <a:lstStyle/>
          <a:p>
            <a:pPr marL="0" indent="0" algn="ctr">
              <a:buNone/>
            </a:pPr>
            <a:r>
              <a:rPr lang="fr-FR" sz="1900" dirty="0" smtClean="0"/>
              <a:t>Au final le circuit étudié pourra se représenter avec une résistance et un générateur en série, ce qui simplifiera les études en cas de raccordement supplémentaire entre les points A et B.  </a:t>
            </a:r>
            <a:endParaRPr lang="fr-FR" sz="1900" dirty="0"/>
          </a:p>
        </p:txBody>
      </p:sp>
      <p:sp>
        <p:nvSpPr>
          <p:cNvPr id="17" name="Rectangle 72"/>
          <p:cNvSpPr/>
          <p:nvPr>
            <p:custDataLst>
              <p:tags r:id="rId14"/>
            </p:custDataLst>
          </p:nvPr>
        </p:nvSpPr>
        <p:spPr>
          <a:xfrm rot="5400000" flipV="1">
            <a:off x="4757822" y="3963940"/>
            <a:ext cx="2541063" cy="4396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10392 w 2541063"/>
              <a:gd name="connsiteY3" fmla="*/ 769335 h 1512394"/>
              <a:gd name="connsiteX4" fmla="*/ 1 w 2541063"/>
              <a:gd name="connsiteY4" fmla="*/ 0 h 1512394"/>
              <a:gd name="connsiteX0" fmla="*/ 10392 w 2541063"/>
              <a:gd name="connsiteY0" fmla="*/ 769335 h 1512394"/>
              <a:gd name="connsiteX1" fmla="*/ 1 w 2541063"/>
              <a:gd name="connsiteY1" fmla="*/ 0 h 1512394"/>
              <a:gd name="connsiteX2" fmla="*/ 2541063 w 2541063"/>
              <a:gd name="connsiteY2" fmla="*/ 1 h 1512394"/>
              <a:gd name="connsiteX3" fmla="*/ 2520278 w 2541063"/>
              <a:gd name="connsiteY3" fmla="*/ 1512394 h 1512394"/>
              <a:gd name="connsiteX4" fmla="*/ 101832 w 2541063"/>
              <a:gd name="connsiteY4" fmla="*/ 946064 h 1512394"/>
              <a:gd name="connsiteX0" fmla="*/ 10392 w 2541063"/>
              <a:gd name="connsiteY0" fmla="*/ 769335 h 1512394"/>
              <a:gd name="connsiteX1" fmla="*/ 1 w 2541063"/>
              <a:gd name="connsiteY1" fmla="*/ 0 h 1512394"/>
              <a:gd name="connsiteX2" fmla="*/ 2541063 w 2541063"/>
              <a:gd name="connsiteY2" fmla="*/ 1 h 1512394"/>
              <a:gd name="connsiteX3" fmla="*/ 2520278 w 2541063"/>
              <a:gd name="connsiteY3" fmla="*/ 1512394 h 1512394"/>
              <a:gd name="connsiteX0" fmla="*/ 10392 w 2541063"/>
              <a:gd name="connsiteY0" fmla="*/ 769335 h 849666"/>
              <a:gd name="connsiteX1" fmla="*/ 1 w 2541063"/>
              <a:gd name="connsiteY1" fmla="*/ 0 h 849666"/>
              <a:gd name="connsiteX2" fmla="*/ 2541063 w 2541063"/>
              <a:gd name="connsiteY2" fmla="*/ 1 h 849666"/>
              <a:gd name="connsiteX3" fmla="*/ 2520280 w 2541063"/>
              <a:gd name="connsiteY3" fmla="*/ 849665 h 849666"/>
            </a:gdLst>
            <a:ahLst/>
            <a:cxnLst>
              <a:cxn ang="0">
                <a:pos x="connsiteX0" y="connsiteY0"/>
              </a:cxn>
              <a:cxn ang="0">
                <a:pos x="connsiteX1" y="connsiteY1"/>
              </a:cxn>
              <a:cxn ang="0">
                <a:pos x="connsiteX2" y="connsiteY2"/>
              </a:cxn>
              <a:cxn ang="0">
                <a:pos x="connsiteX3" y="connsiteY3"/>
              </a:cxn>
            </a:cxnLst>
            <a:rect l="l" t="t" r="r" b="b"/>
            <a:pathLst>
              <a:path w="2541063" h="849666">
                <a:moveTo>
                  <a:pt x="10392" y="769335"/>
                </a:moveTo>
                <a:cubicBezTo>
                  <a:pt x="10393" y="265204"/>
                  <a:pt x="0" y="504131"/>
                  <a:pt x="1" y="0"/>
                </a:cubicBezTo>
                <a:lnTo>
                  <a:pt x="2541063" y="1"/>
                </a:lnTo>
                <a:lnTo>
                  <a:pt x="2520280" y="849665"/>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9" name="Groupe 18"/>
          <p:cNvGrpSpPr/>
          <p:nvPr>
            <p:custDataLst>
              <p:tags r:id="rId15"/>
            </p:custDataLst>
          </p:nvPr>
        </p:nvGrpSpPr>
        <p:grpSpPr>
          <a:xfrm>
            <a:off x="5509264" y="4578923"/>
            <a:ext cx="597234" cy="597234"/>
            <a:chOff x="6400473" y="5085184"/>
            <a:chExt cx="597234" cy="597234"/>
          </a:xfrm>
        </p:grpSpPr>
        <p:sp>
          <p:nvSpPr>
            <p:cNvPr id="20" name="Ellipse 19"/>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1" name="Connecteur droit avec flèche 20"/>
            <p:cNvCxnSpPr>
              <a:stCxn id="20" idx="4"/>
              <a:endCxn id="20"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2" name="Rectangle 21"/>
          <p:cNvSpPr/>
          <p:nvPr>
            <p:custDataLst>
              <p:tags r:id="rId16"/>
            </p:custDataLst>
          </p:nvPr>
        </p:nvSpPr>
        <p:spPr>
          <a:xfrm>
            <a:off x="5568125" y="3351357"/>
            <a:ext cx="476674" cy="604886"/>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th</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custDataLst>
              <p:tags r:id="rId17"/>
            </p:custDataLst>
          </p:nvPr>
        </p:nvSpPr>
        <p:spPr>
          <a:xfrm>
            <a:off x="5193851" y="4195077"/>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th</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Ellipse 24"/>
          <p:cNvSpPr/>
          <p:nvPr>
            <p:custDataLst>
              <p:tags r:id="rId18"/>
            </p:custDataLst>
          </p:nvPr>
        </p:nvSpPr>
        <p:spPr>
          <a:xfrm>
            <a:off x="6124970" y="2829479"/>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custDataLst>
              <p:tags r:id="rId19"/>
            </p:custDataLst>
          </p:nvPr>
        </p:nvSpPr>
        <p:spPr>
          <a:xfrm>
            <a:off x="6133375" y="536072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custDataLst>
              <p:tags r:id="rId20"/>
            </p:custDataLst>
          </p:nvPr>
        </p:nvSpPr>
        <p:spPr>
          <a:xfrm>
            <a:off x="5807881" y="242088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Rectangle 27"/>
          <p:cNvSpPr/>
          <p:nvPr>
            <p:custDataLst>
              <p:tags r:id="rId21"/>
            </p:custDataLst>
          </p:nvPr>
        </p:nvSpPr>
        <p:spPr>
          <a:xfrm>
            <a:off x="5826360" y="538849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0" name="Espace réservé du contenu 2"/>
          <p:cNvSpPr txBox="1">
            <a:spLocks/>
          </p:cNvSpPr>
          <p:nvPr>
            <p:custDataLst>
              <p:tags r:id="rId22"/>
            </p:custDataLst>
          </p:nvPr>
        </p:nvSpPr>
        <p:spPr>
          <a:xfrm>
            <a:off x="107504" y="5867967"/>
            <a:ext cx="8964488" cy="8013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Les valeurs des composants du  circuit équivalent</a:t>
            </a:r>
          </a:p>
          <a:p>
            <a:pPr marL="0" indent="0" algn="ctr">
              <a:buNone/>
            </a:pPr>
            <a:r>
              <a:rPr lang="fr-FR" sz="1900" dirty="0" smtClean="0"/>
              <a:t>dépendent de relations qui seront à reconstruire à chaque fois.</a:t>
            </a:r>
          </a:p>
        </p:txBody>
      </p:sp>
      <mc:AlternateContent xmlns:mc="http://schemas.openxmlformats.org/markup-compatibility/2006">
        <mc:Choice xmlns:a14="http://schemas.microsoft.com/office/drawing/2010/main" Requires="a14">
          <p:sp>
            <p:nvSpPr>
              <p:cNvPr id="31" name="Espace réservé du contenu 2"/>
              <p:cNvSpPr txBox="1">
                <a:spLocks/>
              </p:cNvSpPr>
              <p:nvPr>
                <p:custDataLst>
                  <p:tags r:id="rId23"/>
                </p:custDataLst>
              </p:nvPr>
            </p:nvSpPr>
            <p:spPr>
              <a:xfrm>
                <a:off x="6415328" y="4310916"/>
                <a:ext cx="2812613" cy="97809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t>E</a:t>
                </a:r>
                <a:r>
                  <a:rPr lang="fr-FR" sz="2000" baseline="-25000" dirty="0" err="1" smtClean="0"/>
                  <a:t>th</a:t>
                </a:r>
                <a:r>
                  <a:rPr lang="fr-FR" sz="2000" baseline="-25000" dirty="0" smtClean="0"/>
                  <a:t> </a:t>
                </a:r>
                <a:r>
                  <a:rPr lang="fr-FR" sz="2000" dirty="0" smtClean="0"/>
                  <a:t>=</a:t>
                </a:r>
                <a:r>
                  <a:rPr lang="fr-FR" sz="3600" dirty="0" smtClean="0"/>
                  <a:t> </a:t>
                </a:r>
                <a14:m>
                  <m:oMath xmlns:m="http://schemas.openxmlformats.org/officeDocument/2006/math">
                    <m:f>
                      <m:fPr>
                        <m:ctrlPr>
                          <a:rPr lang="fr-FR" i="1">
                            <a:latin typeface="Cambria Math"/>
                          </a:rPr>
                        </m:ctrlPr>
                      </m:fPr>
                      <m:num>
                        <m:r>
                          <a:rPr lang="fr-FR" i="1">
                            <a:latin typeface="Cambria Math"/>
                          </a:rPr>
                          <m:t>𝑬</m:t>
                        </m:r>
                        <m:r>
                          <a:rPr lang="fr-FR" i="1" baseline="-25000">
                            <a:latin typeface="Cambria Math"/>
                          </a:rPr>
                          <m:t>𝟏</m:t>
                        </m:r>
                        <m:r>
                          <a:rPr lang="fr-FR" b="1" i="1" smtClean="0">
                            <a:latin typeface="Cambria Math"/>
                          </a:rPr>
                          <m:t>  (</m:t>
                        </m:r>
                        <m:r>
                          <a:rPr lang="fr-FR" b="1" i="1" smtClean="0">
                            <a:latin typeface="Cambria Math"/>
                          </a:rPr>
                          <m:t>𝑹</m:t>
                        </m:r>
                        <m:r>
                          <a:rPr lang="fr-FR" b="1" i="1" baseline="-25000" smtClean="0">
                            <a:latin typeface="Cambria Math"/>
                          </a:rPr>
                          <m:t>𝟐</m:t>
                        </m:r>
                        <m:r>
                          <a:rPr lang="fr-FR" b="1" i="1" smtClean="0">
                            <a:latin typeface="Cambria Math"/>
                          </a:rPr>
                          <m:t>+</m:t>
                        </m:r>
                        <m:r>
                          <a:rPr lang="fr-FR" b="1" i="1" smtClean="0">
                            <a:latin typeface="Cambria Math"/>
                          </a:rPr>
                          <m:t>𝑹</m:t>
                        </m:r>
                        <m:r>
                          <a:rPr lang="fr-FR" b="1" i="1" baseline="-25000" smtClean="0">
                            <a:latin typeface="Cambria Math"/>
                          </a:rPr>
                          <m:t>𝟑</m:t>
                        </m:r>
                        <m:r>
                          <a:rPr lang="fr-FR" b="1" i="1" smtClean="0">
                            <a:latin typeface="Cambria Math"/>
                          </a:rPr>
                          <m:t>)</m:t>
                        </m:r>
                      </m:num>
                      <m:den>
                        <m:r>
                          <a:rPr lang="fr-FR" i="1">
                            <a:latin typeface="Cambria Math"/>
                          </a:rPr>
                          <m:t>(</m:t>
                        </m:r>
                        <m:r>
                          <a:rPr lang="fr-FR" i="1">
                            <a:latin typeface="Cambria Math"/>
                          </a:rPr>
                          <m:t>𝑹</m:t>
                        </m:r>
                        <m:r>
                          <a:rPr lang="fr-FR" i="1" baseline="-25000">
                            <a:latin typeface="Cambria Math"/>
                          </a:rPr>
                          <m:t>𝟏</m:t>
                        </m:r>
                        <m:r>
                          <a:rPr lang="fr-FR" i="1">
                            <a:latin typeface="Cambria Math"/>
                          </a:rPr>
                          <m:t>+</m:t>
                        </m:r>
                        <m:r>
                          <a:rPr lang="fr-FR" i="1">
                            <a:latin typeface="Cambria Math"/>
                          </a:rPr>
                          <m:t>𝑹</m:t>
                        </m:r>
                        <m:r>
                          <a:rPr lang="fr-FR" i="1" baseline="-25000">
                            <a:latin typeface="Cambria Math"/>
                          </a:rPr>
                          <m:t>𝟐</m:t>
                        </m:r>
                        <m:r>
                          <a:rPr lang="fr-FR" i="1">
                            <a:latin typeface="Cambria Math"/>
                          </a:rPr>
                          <m:t>+</m:t>
                        </m:r>
                        <m:r>
                          <a:rPr lang="fr-FR" i="1">
                            <a:latin typeface="Cambria Math"/>
                          </a:rPr>
                          <m:t>𝑹</m:t>
                        </m:r>
                        <m:r>
                          <a:rPr lang="fr-FR" i="1" baseline="-25000">
                            <a:latin typeface="Cambria Math"/>
                          </a:rPr>
                          <m:t>𝟑</m:t>
                        </m:r>
                        <m:r>
                          <a:rPr lang="fr-FR" i="1">
                            <a:latin typeface="Cambria Math"/>
                          </a:rPr>
                          <m:t>)</m:t>
                        </m:r>
                      </m:den>
                    </m:f>
                  </m:oMath>
                </a14:m>
                <a:endParaRPr lang="fr-FR" dirty="0" smtClean="0"/>
              </a:p>
            </p:txBody>
          </p:sp>
        </mc:Choice>
        <mc:Fallback>
          <p:sp>
            <p:nvSpPr>
              <p:cNvPr id="31" name="Espace réservé du contenu 2"/>
              <p:cNvSpPr txBox="1">
                <a:spLocks noRot="1" noChangeAspect="1" noMove="1" noResize="1" noEditPoints="1" noAdjustHandles="1" noChangeArrowheads="1" noChangeShapeType="1" noTextEdit="1"/>
              </p:cNvSpPr>
              <p:nvPr>
                <p:custDataLst>
                  <p:tags r:id="rId23"/>
                </p:custDataLst>
              </p:nvPr>
            </p:nvSpPr>
            <p:spPr>
              <a:xfrm>
                <a:off x="6415328" y="4310916"/>
                <a:ext cx="2812613" cy="978094"/>
              </a:xfrm>
              <a:prstGeom prst="rect">
                <a:avLst/>
              </a:prstGeom>
              <a:blipFill rotWithShape="1">
                <a:blip r:embed="rId2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3" name="Flèche droite 2"/>
          <p:cNvSpPr/>
          <p:nvPr>
            <p:custDataLst>
              <p:tags r:id="rId24"/>
            </p:custDataLst>
          </p:nvPr>
        </p:nvSpPr>
        <p:spPr>
          <a:xfrm>
            <a:off x="2339752" y="3143522"/>
            <a:ext cx="3024336" cy="1941662"/>
          </a:xfrm>
          <a:prstGeom prst="rightArrow">
            <a:avLst/>
          </a:prstGeom>
          <a:gradFill>
            <a:gsLst>
              <a:gs pos="0">
                <a:schemeClr val="bg2">
                  <a:lumMod val="50000"/>
                </a:schemeClr>
              </a:gs>
              <a:gs pos="50000">
                <a:schemeClr val="bg2">
                  <a:lumMod val="10000"/>
                </a:schemeClr>
              </a:gs>
              <a:gs pos="100000">
                <a:schemeClr val="bg2">
                  <a:lumMod val="50000"/>
                </a:schemeClr>
              </a:gs>
            </a:gsLst>
            <a:lin ang="5400000" scaled="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Circuit équivalent de </a:t>
            </a:r>
            <a:r>
              <a:rPr lang="fr-FR" sz="2000" b="1" dirty="0" err="1" smtClean="0">
                <a:latin typeface="Verdana" panose="020B0604030504040204" pitchFamily="34" charset="0"/>
                <a:ea typeface="Verdana" panose="020B0604030504040204" pitchFamily="34" charset="0"/>
                <a:cs typeface="Verdana" panose="020B0604030504040204" pitchFamily="34" charset="0"/>
              </a:rPr>
              <a:t>Thevenin</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11519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par>
                          <p:cTn id="13" fill="hold">
                            <p:stCondLst>
                              <p:cond delay="650"/>
                            </p:stCondLst>
                            <p:childTnLst>
                              <p:par>
                                <p:cTn id="14" presetID="10" presetClass="entr" presetSubtype="0" fill="hold" grpId="0" nodeType="afterEffect">
                                  <p:stCondLst>
                                    <p:cond delay="150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childTnLst>
                          </p:cTn>
                        </p:par>
                        <p:par>
                          <p:cTn id="17" fill="hold">
                            <p:stCondLst>
                              <p:cond delay="2650"/>
                            </p:stCondLst>
                            <p:childTnLst>
                              <p:par>
                                <p:cTn id="18" presetID="10" presetClass="entr" presetSubtype="0" fill="hold" grpId="0"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500"/>
                                        <p:tgtEl>
                                          <p:spTgt spid="27"/>
                                        </p:tgtEl>
                                      </p:cBhvr>
                                    </p:animEffect>
                                  </p:childTnLst>
                                </p:cTn>
                              </p:par>
                            </p:childTnLst>
                          </p:cTn>
                        </p:par>
                        <p:par>
                          <p:cTn id="21" fill="hold">
                            <p:stCondLst>
                              <p:cond delay="3150"/>
                            </p:stCondLst>
                            <p:childTnLst>
                              <p:par>
                                <p:cTn id="22" presetID="10" presetClass="entr" presetSubtype="0"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par>
                          <p:cTn id="25" fill="hold">
                            <p:stCondLst>
                              <p:cond delay="3650"/>
                            </p:stCondLst>
                            <p:childTnLst>
                              <p:par>
                                <p:cTn id="26" presetID="10" presetClass="entr" presetSubtype="0" fill="hold"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par>
                          <p:cTn id="29" fill="hold">
                            <p:stCondLst>
                              <p:cond delay="4150"/>
                            </p:stCondLst>
                            <p:childTnLst>
                              <p:par>
                                <p:cTn id="30" presetID="10" presetClass="entr" presetSubtype="0"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par>
                          <p:cTn id="33" fill="hold">
                            <p:stCondLst>
                              <p:cond delay="4650"/>
                            </p:stCondLst>
                            <p:childTnLst>
                              <p:par>
                                <p:cTn id="34" presetID="22" presetClass="entr" presetSubtype="1"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up)">
                                      <p:cBhvr>
                                        <p:cTn id="36" dur="500"/>
                                        <p:tgtEl>
                                          <p:spTgt spid="17"/>
                                        </p:tgtEl>
                                      </p:cBhvr>
                                    </p:animEffect>
                                  </p:childTnLst>
                                </p:cTn>
                              </p:par>
                            </p:childTnLst>
                          </p:cTn>
                        </p:par>
                        <p:par>
                          <p:cTn id="37" fill="hold">
                            <p:stCondLst>
                              <p:cond delay="5150"/>
                            </p:stCondLst>
                            <p:childTnLst>
                              <p:par>
                                <p:cTn id="38" presetID="10" presetClass="entr" presetSubtype="0" fill="hold" grpId="0"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childTnLst>
                          </p:cTn>
                        </p:par>
                        <p:par>
                          <p:cTn id="41" fill="hold">
                            <p:stCondLst>
                              <p:cond delay="5650"/>
                            </p:stCondLst>
                            <p:childTnLst>
                              <p:par>
                                <p:cTn id="42" presetID="10" presetClass="entr" presetSubtype="0" fill="hold" grpId="0" nodeType="after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iterate type="wd">
                                    <p:tmPct val="10000"/>
                                  </p:iterate>
                                  <p:childTnLst>
                                    <p:set>
                                      <p:cBhvr>
                                        <p:cTn id="48" dur="1" fill="hold">
                                          <p:stCondLst>
                                            <p:cond delay="0"/>
                                          </p:stCondLst>
                                        </p:cTn>
                                        <p:tgtEl>
                                          <p:spTgt spid="63"/>
                                        </p:tgtEl>
                                        <p:attrNameLst>
                                          <p:attrName>style.visibility</p:attrName>
                                        </p:attrNameLst>
                                      </p:cBhvr>
                                      <p:to>
                                        <p:strVal val="visible"/>
                                      </p:to>
                                    </p:set>
                                    <p:animEffect transition="in" filter="fade">
                                      <p:cBhvr>
                                        <p:cTn id="49" dur="500"/>
                                        <p:tgtEl>
                                          <p:spTgt spid="63"/>
                                        </p:tgtEl>
                                      </p:cBhvr>
                                    </p:animEffect>
                                  </p:childTnLst>
                                </p:cTn>
                              </p:par>
                            </p:childTnLst>
                          </p:cTn>
                        </p:par>
                        <p:par>
                          <p:cTn id="50" fill="hold">
                            <p:stCondLst>
                              <p:cond delay="950"/>
                            </p:stCondLst>
                            <p:childTnLst>
                              <p:par>
                                <p:cTn id="51" presetID="10" presetClass="entr" presetSubtype="0" fill="hold" grpId="0" nodeType="afterEffect">
                                  <p:stCondLst>
                                    <p:cond delay="500"/>
                                  </p:stCondLst>
                                  <p:iterate type="wd">
                                    <p:tmPct val="10000"/>
                                  </p:iterate>
                                  <p:childTnLst>
                                    <p:set>
                                      <p:cBhvr>
                                        <p:cTn id="52" dur="1" fill="hold">
                                          <p:stCondLst>
                                            <p:cond delay="0"/>
                                          </p:stCondLst>
                                        </p:cTn>
                                        <p:tgtEl>
                                          <p:spTgt spid="31"/>
                                        </p:tgtEl>
                                        <p:attrNameLst>
                                          <p:attrName>style.visibility</p:attrName>
                                        </p:attrNameLst>
                                      </p:cBhvr>
                                      <p:to>
                                        <p:strVal val="visible"/>
                                      </p:to>
                                    </p:set>
                                    <p:animEffect transition="in" filter="fade">
                                      <p:cBhvr>
                                        <p:cTn id="53" dur="500"/>
                                        <p:tgtEl>
                                          <p:spTgt spid="31"/>
                                        </p:tgtEl>
                                      </p:cBhvr>
                                    </p:animEffect>
                                  </p:childTnLst>
                                </p:cTn>
                              </p:par>
                            </p:childTnLst>
                          </p:cTn>
                        </p:par>
                        <p:par>
                          <p:cTn id="54" fill="hold">
                            <p:stCondLst>
                              <p:cond delay="2650"/>
                            </p:stCondLst>
                            <p:childTnLst>
                              <p:par>
                                <p:cTn id="55" presetID="10" presetClass="entr" presetSubtype="0" fill="hold" grpId="0" nodeType="afterEffect">
                                  <p:stCondLst>
                                    <p:cond delay="500"/>
                                  </p:stCondLst>
                                  <p:iterate type="wd">
                                    <p:tmPct val="10000"/>
                                  </p:iterate>
                                  <p:childTnLst>
                                    <p:set>
                                      <p:cBhvr>
                                        <p:cTn id="56" dur="1" fill="hold">
                                          <p:stCondLst>
                                            <p:cond delay="0"/>
                                          </p:stCondLst>
                                        </p:cTn>
                                        <p:tgtEl>
                                          <p:spTgt spid="30"/>
                                        </p:tgtEl>
                                        <p:attrNameLst>
                                          <p:attrName>style.visibility</p:attrName>
                                        </p:attrNameLst>
                                      </p:cBhvr>
                                      <p:to>
                                        <p:strVal val="visible"/>
                                      </p:to>
                                    </p:set>
                                    <p:animEffect transition="in" filter="fade">
                                      <p:cBhvr>
                                        <p:cTn id="5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8" grpId="0" build="p"/>
      <p:bldP spid="17" grpId="0" animBg="1"/>
      <p:bldP spid="22" grpId="0" animBg="1"/>
      <p:bldP spid="24" grpId="0"/>
      <p:bldP spid="25" grpId="0" animBg="1"/>
      <p:bldP spid="26" grpId="0" animBg="1"/>
      <p:bldP spid="27" grpId="0"/>
      <p:bldP spid="28" grpId="0"/>
      <p:bldP spid="30" grpId="0"/>
      <p:bldP spid="31" grpId="0"/>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72"/>
          <p:cNvSpPr/>
          <p:nvPr>
            <p:custDataLst>
              <p:tags r:id="rId1"/>
            </p:custDataLst>
          </p:nvPr>
        </p:nvSpPr>
        <p:spPr>
          <a:xfrm rot="5400000" flipV="1">
            <a:off x="1264952" y="4117224"/>
            <a:ext cx="1259207" cy="65305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2"/>
            </p:custDataLst>
          </p:nvPr>
        </p:nvSpPr>
        <p:spPr>
          <a:xfrm>
            <a:off x="395536" y="302405"/>
            <a:ext cx="8748464" cy="822339"/>
          </a:xfrm>
        </p:spPr>
        <p:txBody>
          <a:bodyPr>
            <a:normAutofit fontScale="90000"/>
          </a:bodyPr>
          <a:lstStyle/>
          <a:p>
            <a:r>
              <a:rPr lang="fr-FR" dirty="0" smtClean="0"/>
              <a:t>Générateur équivalent de </a:t>
            </a:r>
            <a:r>
              <a:rPr lang="fr-FR" dirty="0" err="1" smtClean="0"/>
              <a:t>Thevenin</a:t>
            </a:r>
            <a:endParaRPr lang="fr-FR" dirty="0"/>
          </a:p>
        </p:txBody>
      </p:sp>
      <p:sp>
        <p:nvSpPr>
          <p:cNvPr id="35" name="Rectangle 72"/>
          <p:cNvSpPr/>
          <p:nvPr>
            <p:custDataLst>
              <p:tags r:id="rId3"/>
            </p:custDataLst>
          </p:nvPr>
        </p:nvSpPr>
        <p:spPr>
          <a:xfrm rot="5400000" flipV="1">
            <a:off x="-93763" y="4693423"/>
            <a:ext cx="2541065"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4"/>
            </p:custDataLst>
          </p:nvPr>
        </p:nvGrpSpPr>
        <p:grpSpPr>
          <a:xfrm>
            <a:off x="486231" y="5479855"/>
            <a:ext cx="597234" cy="597234"/>
            <a:chOff x="6400473" y="5085184"/>
            <a:chExt cx="597234" cy="597234"/>
          </a:xfrm>
        </p:grpSpPr>
        <p:sp>
          <p:nvSpPr>
            <p:cNvPr id="48" name="Ellipse 47"/>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a:stCxn id="48" idx="4"/>
              <a:endCxn id="48"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50" name="Rectangle 49"/>
          <p:cNvSpPr/>
          <p:nvPr>
            <p:custDataLst>
              <p:tags r:id="rId5"/>
            </p:custDataLst>
          </p:nvPr>
        </p:nvSpPr>
        <p:spPr>
          <a:xfrm>
            <a:off x="606792" y="423787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51" name="Rectangle 50"/>
          <p:cNvSpPr/>
          <p:nvPr>
            <p:custDataLst>
              <p:tags r:id="rId6"/>
            </p:custDataLst>
          </p:nvPr>
        </p:nvSpPr>
        <p:spPr>
          <a:xfrm>
            <a:off x="1389971" y="423787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2</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170818" y="5096009"/>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2619090" y="3730410"/>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2608801" y="501227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2259050" y="330045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2301786" y="499749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useBgFill="1">
        <p:nvSpPr>
          <p:cNvPr id="40" name="Rectangle 39"/>
          <p:cNvSpPr/>
          <p:nvPr>
            <p:custDataLst>
              <p:tags r:id="rId12"/>
            </p:custDataLst>
          </p:nvPr>
        </p:nvSpPr>
        <p:spPr>
          <a:xfrm>
            <a:off x="1389971" y="5470798"/>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3</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Espace réservé du contenu 2"/>
          <p:cNvSpPr>
            <a:spLocks noGrp="1"/>
          </p:cNvSpPr>
          <p:nvPr>
            <p:ph idx="1"/>
            <p:custDataLst>
              <p:tags r:id="rId13"/>
            </p:custDataLst>
          </p:nvPr>
        </p:nvSpPr>
        <p:spPr>
          <a:xfrm>
            <a:off x="-19929" y="1340768"/>
            <a:ext cx="9128433" cy="1008112"/>
          </a:xfrm>
        </p:spPr>
        <p:txBody>
          <a:bodyPr>
            <a:noAutofit/>
          </a:bodyPr>
          <a:lstStyle/>
          <a:p>
            <a:pPr marL="0" indent="0" algn="ctr">
              <a:buNone/>
            </a:pPr>
            <a:r>
              <a:rPr lang="fr-FR" sz="1900" dirty="0" smtClean="0"/>
              <a:t>Application: retrouvez les caractéristiques du générateur équivalent vu entre les points A et B du circuit ci-dessous</a:t>
            </a:r>
            <a:r>
              <a:rPr lang="fr-FR" sz="1900" dirty="0"/>
              <a:t>. </a:t>
            </a:r>
            <a:br>
              <a:rPr lang="fr-FR" sz="1900" dirty="0"/>
            </a:br>
            <a:r>
              <a:rPr lang="fr-FR" sz="1900" dirty="0"/>
              <a:t>Avec R</a:t>
            </a:r>
            <a:r>
              <a:rPr lang="fr-FR" sz="1900" baseline="-25000" dirty="0"/>
              <a:t>1</a:t>
            </a:r>
            <a:r>
              <a:rPr lang="fr-FR" sz="1900" dirty="0"/>
              <a:t>=50 </a:t>
            </a:r>
            <a:r>
              <a:rPr lang="fr-FR" sz="1900" dirty="0">
                <a:sym typeface="Symbol"/>
              </a:rPr>
              <a:t> ; </a:t>
            </a:r>
            <a:r>
              <a:rPr lang="fr-FR" sz="1900" dirty="0"/>
              <a:t>R</a:t>
            </a:r>
            <a:r>
              <a:rPr lang="fr-FR" sz="1900" baseline="-25000" dirty="0"/>
              <a:t>2</a:t>
            </a:r>
            <a:r>
              <a:rPr lang="fr-FR" sz="1900" dirty="0"/>
              <a:t>=100 </a:t>
            </a:r>
            <a:r>
              <a:rPr lang="fr-FR" sz="1900" dirty="0">
                <a:sym typeface="Symbol"/>
              </a:rPr>
              <a:t> ;</a:t>
            </a:r>
            <a:r>
              <a:rPr lang="fr-FR" sz="1900" dirty="0"/>
              <a:t> R</a:t>
            </a:r>
            <a:r>
              <a:rPr lang="fr-FR" sz="1900" baseline="-25000" dirty="0"/>
              <a:t>3</a:t>
            </a:r>
            <a:r>
              <a:rPr lang="fr-FR" sz="1900" dirty="0"/>
              <a:t>=150 </a:t>
            </a:r>
            <a:r>
              <a:rPr lang="fr-FR" sz="1900" dirty="0">
                <a:sym typeface="Symbol"/>
              </a:rPr>
              <a:t> ; </a:t>
            </a:r>
            <a:r>
              <a:rPr lang="fr-FR" sz="1900" dirty="0"/>
              <a:t>R</a:t>
            </a:r>
            <a:r>
              <a:rPr lang="fr-FR" sz="1900" baseline="-25000" dirty="0"/>
              <a:t>4</a:t>
            </a:r>
            <a:r>
              <a:rPr lang="fr-FR" sz="1900" dirty="0"/>
              <a:t>=200 </a:t>
            </a:r>
            <a:r>
              <a:rPr lang="fr-FR" sz="1900" dirty="0">
                <a:sym typeface="Symbol"/>
              </a:rPr>
              <a:t> ; </a:t>
            </a:r>
            <a:r>
              <a:rPr lang="fr-FR" sz="1900" dirty="0"/>
              <a:t>E</a:t>
            </a:r>
            <a:r>
              <a:rPr lang="fr-FR" sz="1900" baseline="-25000" dirty="0"/>
              <a:t>1</a:t>
            </a:r>
            <a:r>
              <a:rPr lang="fr-FR" sz="1900" dirty="0"/>
              <a:t>=50 </a:t>
            </a:r>
            <a:r>
              <a:rPr lang="fr-FR" sz="1900" dirty="0">
                <a:sym typeface="Symbol"/>
              </a:rPr>
              <a:t>V </a:t>
            </a:r>
            <a:endParaRPr lang="fr-FR" sz="1900" dirty="0"/>
          </a:p>
          <a:p>
            <a:pPr marL="0" indent="0" algn="ctr">
              <a:buNone/>
            </a:pPr>
            <a:r>
              <a:rPr lang="fr-FR" sz="1900" dirty="0" smtClean="0"/>
              <a:t> </a:t>
            </a:r>
            <a:endParaRPr lang="fr-FR" sz="1900" dirty="0"/>
          </a:p>
        </p:txBody>
      </p:sp>
      <p:sp>
        <p:nvSpPr>
          <p:cNvPr id="30" name="Espace réservé du contenu 2"/>
          <p:cNvSpPr txBox="1">
            <a:spLocks/>
          </p:cNvSpPr>
          <p:nvPr>
            <p:custDataLst>
              <p:tags r:id="rId14"/>
            </p:custDataLst>
          </p:nvPr>
        </p:nvSpPr>
        <p:spPr>
          <a:xfrm>
            <a:off x="179512" y="2411583"/>
            <a:ext cx="8964488" cy="8013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Dans un premier temps on peut simplifier le circuit en considérant que R</a:t>
            </a:r>
            <a:r>
              <a:rPr lang="fr-FR" sz="1900" baseline="-25000" dirty="0" smtClean="0"/>
              <a:t>2</a:t>
            </a:r>
            <a:r>
              <a:rPr lang="fr-FR" sz="1900" dirty="0" smtClean="0"/>
              <a:t> et R</a:t>
            </a:r>
            <a:r>
              <a:rPr lang="fr-FR" sz="1900" baseline="-25000" dirty="0" smtClean="0"/>
              <a:t>4</a:t>
            </a:r>
            <a:r>
              <a:rPr lang="fr-FR" sz="1900" dirty="0" smtClean="0"/>
              <a:t> sont vues en parallèle entre les points A et B alors que R</a:t>
            </a:r>
            <a:r>
              <a:rPr lang="fr-FR" sz="1900" baseline="-25000" dirty="0" smtClean="0"/>
              <a:t>1</a:t>
            </a:r>
            <a:r>
              <a:rPr lang="fr-FR" sz="1900" dirty="0" smtClean="0"/>
              <a:t> et R</a:t>
            </a:r>
            <a:r>
              <a:rPr lang="fr-FR" sz="1900" baseline="-25000" dirty="0" smtClean="0"/>
              <a:t>3</a:t>
            </a:r>
            <a:r>
              <a:rPr lang="fr-FR" sz="1900" dirty="0" smtClean="0"/>
              <a:t> sont vues en séries.</a:t>
            </a:r>
          </a:p>
        </p:txBody>
      </p:sp>
      <p:sp>
        <p:nvSpPr>
          <p:cNvPr id="34" name="Rectangle 72"/>
          <p:cNvSpPr/>
          <p:nvPr>
            <p:custDataLst>
              <p:tags r:id="rId15"/>
            </p:custDataLst>
          </p:nvPr>
        </p:nvSpPr>
        <p:spPr>
          <a:xfrm rot="5400000" flipV="1">
            <a:off x="1845229" y="4190005"/>
            <a:ext cx="1259299" cy="50758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2" name="Rectangle 31"/>
          <p:cNvSpPr/>
          <p:nvPr>
            <p:custDataLst>
              <p:tags r:id="rId16"/>
            </p:custDataLst>
          </p:nvPr>
        </p:nvSpPr>
        <p:spPr>
          <a:xfrm>
            <a:off x="2043026" y="4236555"/>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4</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36" name="Espace réservé du contenu 2"/>
              <p:cNvSpPr txBox="1">
                <a:spLocks/>
              </p:cNvSpPr>
              <p:nvPr>
                <p:custDataLst>
                  <p:tags r:id="rId17"/>
                </p:custDataLst>
              </p:nvPr>
            </p:nvSpPr>
            <p:spPr>
              <a:xfrm>
                <a:off x="3203848" y="5013176"/>
                <a:ext cx="2592288"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24 </a:t>
                </a:r>
                <a:r>
                  <a:rPr lang="fr-FR" sz="2000" dirty="0" smtClean="0"/>
                  <a:t>=</a:t>
                </a:r>
                <a:r>
                  <a:rPr lang="fr-FR" sz="3600" dirty="0" smtClean="0"/>
                  <a:t> </a:t>
                </a:r>
                <a14:m>
                  <m:oMath xmlns:m="http://schemas.openxmlformats.org/officeDocument/2006/math">
                    <m:f>
                      <m:fPr>
                        <m:ctrlPr>
                          <a:rPr lang="fr-FR" i="1">
                            <a:latin typeface="Cambria Math"/>
                          </a:rPr>
                        </m:ctrlPr>
                      </m:fPr>
                      <m:num>
                        <m:r>
                          <a:rPr lang="fr-FR" b="1" i="1" smtClean="0">
                            <a:latin typeface="Cambria Math"/>
                          </a:rPr>
                          <m:t>𝑹</m:t>
                        </m:r>
                        <m:r>
                          <a:rPr lang="fr-FR" b="1" i="1" baseline="-25000" smtClean="0">
                            <a:latin typeface="Cambria Math"/>
                          </a:rPr>
                          <m:t>𝟐</m:t>
                        </m:r>
                        <m:r>
                          <a:rPr lang="fr-FR" b="1" i="1" smtClean="0">
                            <a:latin typeface="Cambria Math"/>
                          </a:rPr>
                          <m:t>  </m:t>
                        </m:r>
                        <m:r>
                          <a:rPr lang="fr-FR" b="1" i="1" smtClean="0">
                            <a:latin typeface="Cambria Math"/>
                          </a:rPr>
                          <m:t>𝑹</m:t>
                        </m:r>
                        <m:r>
                          <a:rPr lang="fr-FR" b="1" i="1" baseline="-25000" smtClean="0">
                            <a:latin typeface="Cambria Math"/>
                          </a:rPr>
                          <m:t>𝟒</m:t>
                        </m:r>
                      </m:num>
                      <m:den>
                        <m:r>
                          <a:rPr lang="fr-FR" i="1">
                            <a:latin typeface="Cambria Math"/>
                          </a:rPr>
                          <m:t>(</m:t>
                        </m:r>
                        <m:r>
                          <a:rPr lang="fr-FR" i="1">
                            <a:latin typeface="Cambria Math"/>
                          </a:rPr>
                          <m:t>𝑹</m:t>
                        </m:r>
                        <m:r>
                          <a:rPr lang="fr-FR" b="1" i="1" baseline="-25000" smtClean="0">
                            <a:latin typeface="Cambria Math"/>
                          </a:rPr>
                          <m:t>𝟐</m:t>
                        </m:r>
                        <m:r>
                          <a:rPr lang="fr-FR" i="1">
                            <a:latin typeface="Cambria Math"/>
                          </a:rPr>
                          <m:t>+</m:t>
                        </m:r>
                        <m:r>
                          <a:rPr lang="fr-FR" i="1">
                            <a:latin typeface="Cambria Math"/>
                          </a:rPr>
                          <m:t>𝑹</m:t>
                        </m:r>
                        <m:r>
                          <a:rPr lang="fr-FR" b="1" i="1" baseline="-25000" smtClean="0">
                            <a:latin typeface="Cambria Math"/>
                          </a:rPr>
                          <m:t>𝟒</m:t>
                        </m:r>
                        <m:r>
                          <a:rPr lang="fr-FR" i="1">
                            <a:latin typeface="Cambria Math"/>
                          </a:rPr>
                          <m:t>)</m:t>
                        </m:r>
                      </m:den>
                    </m:f>
                  </m:oMath>
                </a14:m>
                <a:endParaRPr lang="fr-FR" dirty="0" smtClean="0"/>
              </a:p>
            </p:txBody>
          </p:sp>
        </mc:Choice>
        <mc:Fallback>
          <p:sp>
            <p:nvSpPr>
              <p:cNvPr id="36" name="Espace réservé du contenu 2"/>
              <p:cNvSpPr txBox="1">
                <a:spLocks noRot="1" noChangeAspect="1" noMove="1" noResize="1" noEditPoints="1" noAdjustHandles="1" noChangeArrowheads="1" noChangeShapeType="1" noTextEdit="1"/>
              </p:cNvSpPr>
              <p:nvPr>
                <p:custDataLst>
                  <p:tags r:id="rId17"/>
                </p:custDataLst>
              </p:nvPr>
            </p:nvSpPr>
            <p:spPr>
              <a:xfrm>
                <a:off x="3203848" y="5013176"/>
                <a:ext cx="2592288" cy="999957"/>
              </a:xfrm>
              <a:prstGeom prst="rect">
                <a:avLst/>
              </a:prstGeom>
              <a:blipFill rotWithShape="1">
                <a:blip r:embed="rId32"/>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37" name="Espace réservé du contenu 2"/>
          <p:cNvSpPr txBox="1">
            <a:spLocks/>
          </p:cNvSpPr>
          <p:nvPr>
            <p:custDataLst>
              <p:tags r:id="rId18"/>
            </p:custDataLst>
          </p:nvPr>
        </p:nvSpPr>
        <p:spPr>
          <a:xfrm>
            <a:off x="3679957" y="3717032"/>
            <a:ext cx="2258560" cy="4238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13 </a:t>
            </a:r>
            <a:r>
              <a:rPr lang="fr-FR" sz="2000" dirty="0" smtClean="0"/>
              <a:t>=R</a:t>
            </a:r>
            <a:r>
              <a:rPr lang="fr-FR" sz="2000" baseline="-25000" dirty="0" smtClean="0"/>
              <a:t>1</a:t>
            </a:r>
            <a:r>
              <a:rPr lang="fr-FR" sz="2000" dirty="0" smtClean="0"/>
              <a:t> + R</a:t>
            </a:r>
            <a:r>
              <a:rPr lang="fr-FR" sz="2000" baseline="-25000" dirty="0" smtClean="0"/>
              <a:t>3</a:t>
            </a:r>
            <a:endParaRPr lang="fr-FR" sz="2000" baseline="-25000" dirty="0" smtClean="0"/>
          </a:p>
        </p:txBody>
      </p:sp>
      <p:sp>
        <p:nvSpPr>
          <p:cNvPr id="39" name="Rectangle 72"/>
          <p:cNvSpPr/>
          <p:nvPr>
            <p:custDataLst>
              <p:tags r:id="rId19"/>
            </p:custDataLst>
          </p:nvPr>
        </p:nvSpPr>
        <p:spPr>
          <a:xfrm rot="5400000" flipV="1">
            <a:off x="6381849" y="4609831"/>
            <a:ext cx="2541065" cy="9950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1" name="Groupe 40"/>
          <p:cNvGrpSpPr/>
          <p:nvPr>
            <p:custDataLst>
              <p:tags r:id="rId20"/>
            </p:custDataLst>
          </p:nvPr>
        </p:nvGrpSpPr>
        <p:grpSpPr>
          <a:xfrm>
            <a:off x="6855597" y="5502508"/>
            <a:ext cx="597234" cy="597234"/>
            <a:chOff x="6400473" y="5085184"/>
            <a:chExt cx="597234" cy="597234"/>
          </a:xfrm>
        </p:grpSpPr>
        <p:sp>
          <p:nvSpPr>
            <p:cNvPr id="42" name="Ellipse 41"/>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3" name="Connecteur droit avec flèche 42"/>
            <p:cNvCxnSpPr>
              <a:stCxn id="42" idx="4"/>
              <a:endCxn id="42"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44" name="Rectangle 43"/>
          <p:cNvSpPr/>
          <p:nvPr>
            <p:custDataLst>
              <p:tags r:id="rId21"/>
            </p:custDataLst>
          </p:nvPr>
        </p:nvSpPr>
        <p:spPr>
          <a:xfrm>
            <a:off x="6855597" y="4087150"/>
            <a:ext cx="597234" cy="910339"/>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13</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6" name="Rectangle 45"/>
          <p:cNvSpPr/>
          <p:nvPr>
            <p:custDataLst>
              <p:tags r:id="rId22"/>
            </p:custDataLst>
          </p:nvPr>
        </p:nvSpPr>
        <p:spPr>
          <a:xfrm>
            <a:off x="6540184" y="511866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2" name="Ellipse 51"/>
          <p:cNvSpPr/>
          <p:nvPr>
            <p:custDataLst>
              <p:tags r:id="rId23"/>
            </p:custDataLst>
          </p:nvPr>
        </p:nvSpPr>
        <p:spPr>
          <a:xfrm>
            <a:off x="8490000" y="3753063"/>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llipse 52"/>
          <p:cNvSpPr/>
          <p:nvPr>
            <p:custDataLst>
              <p:tags r:id="rId24"/>
            </p:custDataLst>
          </p:nvPr>
        </p:nvSpPr>
        <p:spPr>
          <a:xfrm>
            <a:off x="8490631" y="6254228"/>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54"/>
          <p:cNvSpPr/>
          <p:nvPr>
            <p:custDataLst>
              <p:tags r:id="rId25"/>
            </p:custDataLst>
          </p:nvPr>
        </p:nvSpPr>
        <p:spPr>
          <a:xfrm>
            <a:off x="8301205" y="3335930"/>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6" name="Rectangle 55"/>
          <p:cNvSpPr/>
          <p:nvPr>
            <p:custDataLst>
              <p:tags r:id="rId26"/>
            </p:custDataLst>
          </p:nvPr>
        </p:nvSpPr>
        <p:spPr>
          <a:xfrm>
            <a:off x="8350458" y="623731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8" name="Rectangle 72"/>
          <p:cNvSpPr/>
          <p:nvPr>
            <p:custDataLst>
              <p:tags r:id="rId27"/>
            </p:custDataLst>
          </p:nvPr>
        </p:nvSpPr>
        <p:spPr>
          <a:xfrm rot="5400000" flipV="1">
            <a:off x="7144473" y="4842214"/>
            <a:ext cx="2518411" cy="50758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5" name="Rectangle 44"/>
          <p:cNvSpPr/>
          <p:nvPr>
            <p:custDataLst>
              <p:tags r:id="rId28"/>
            </p:custDataLst>
          </p:nvPr>
        </p:nvSpPr>
        <p:spPr>
          <a:xfrm>
            <a:off x="7894293" y="4386726"/>
            <a:ext cx="547156" cy="1073965"/>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24</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4" name="Espace réservé du contenu 2"/>
          <p:cNvSpPr txBox="1">
            <a:spLocks/>
          </p:cNvSpPr>
          <p:nvPr>
            <p:custDataLst>
              <p:tags r:id="rId29"/>
            </p:custDataLst>
          </p:nvPr>
        </p:nvSpPr>
        <p:spPr>
          <a:xfrm>
            <a:off x="3042289" y="4246686"/>
            <a:ext cx="3516878" cy="423893"/>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smtClean="0"/>
              <a:t>13 </a:t>
            </a:r>
            <a:r>
              <a:rPr lang="fr-FR" sz="2000" dirty="0" smtClean="0"/>
              <a:t>=50+ 150 = 200 </a:t>
            </a:r>
            <a:r>
              <a:rPr lang="fr-FR" sz="2000" dirty="0">
                <a:sym typeface="Symbol"/>
              </a:rPr>
              <a:t></a:t>
            </a:r>
            <a:endParaRPr lang="fr-FR" sz="2000" baseline="-25000" dirty="0" smtClean="0"/>
          </a:p>
        </p:txBody>
      </p:sp>
      <mc:AlternateContent xmlns:mc="http://schemas.openxmlformats.org/markup-compatibility/2006">
        <mc:Choice xmlns:a14="http://schemas.microsoft.com/office/drawing/2010/main" Requires="a14">
          <p:sp>
            <p:nvSpPr>
              <p:cNvPr id="65" name="Espace réservé du contenu 2"/>
              <p:cNvSpPr txBox="1">
                <a:spLocks/>
              </p:cNvSpPr>
              <p:nvPr>
                <p:custDataLst>
                  <p:tags r:id="rId30"/>
                </p:custDataLst>
              </p:nvPr>
            </p:nvSpPr>
            <p:spPr>
              <a:xfrm>
                <a:off x="2748890" y="5957435"/>
                <a:ext cx="3810278"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a:t>R</a:t>
                </a:r>
                <a:r>
                  <a:rPr lang="fr-FR" sz="2000" baseline="-25000" dirty="0"/>
                  <a:t>24 </a:t>
                </a:r>
                <a:r>
                  <a:rPr lang="fr-FR" sz="2000" dirty="0"/>
                  <a:t>=</a:t>
                </a:r>
                <a14:m>
                  <m:oMath xmlns:m="http://schemas.openxmlformats.org/officeDocument/2006/math">
                    <m:f>
                      <m:fPr>
                        <m:ctrlPr>
                          <a:rPr lang="fr-FR" i="1">
                            <a:latin typeface="Cambria Math"/>
                          </a:rPr>
                        </m:ctrlPr>
                      </m:fPr>
                      <m:num>
                        <m:r>
                          <a:rPr lang="fr-FR" i="1">
                            <a:latin typeface="Cambria Math"/>
                          </a:rPr>
                          <m:t>𝟏𝟎𝟎</m:t>
                        </m:r>
                        <m:r>
                          <a:rPr lang="fr-FR" i="1">
                            <a:latin typeface="Cambria Math"/>
                          </a:rPr>
                          <m:t> .  </m:t>
                        </m:r>
                        <m:r>
                          <a:rPr lang="fr-FR" i="1">
                            <a:latin typeface="Cambria Math"/>
                          </a:rPr>
                          <m:t>𝟐𝟎𝟎</m:t>
                        </m:r>
                      </m:num>
                      <m:den>
                        <m:r>
                          <a:rPr lang="fr-FR" i="1">
                            <a:latin typeface="Cambria Math"/>
                          </a:rPr>
                          <m:t>(</m:t>
                        </m:r>
                        <m:r>
                          <a:rPr lang="fr-FR" i="1">
                            <a:latin typeface="Cambria Math"/>
                          </a:rPr>
                          <m:t>𝟏𝟎𝟎</m:t>
                        </m:r>
                        <m:r>
                          <a:rPr lang="fr-FR" i="1">
                            <a:latin typeface="Cambria Math"/>
                          </a:rPr>
                          <m:t>+</m:t>
                        </m:r>
                        <m:r>
                          <a:rPr lang="fr-FR" i="1">
                            <a:latin typeface="Cambria Math"/>
                          </a:rPr>
                          <m:t>𝟐𝟎𝟎</m:t>
                        </m:r>
                        <m:r>
                          <a:rPr lang="fr-FR" i="1">
                            <a:latin typeface="Cambria Math"/>
                          </a:rPr>
                          <m:t>)</m:t>
                        </m:r>
                      </m:den>
                    </m:f>
                  </m:oMath>
                </a14:m>
                <a:r>
                  <a:rPr lang="fr-FR" sz="2000" dirty="0"/>
                  <a:t> </a:t>
                </a:r>
                <a:r>
                  <a:rPr lang="fr-FR" sz="2000" dirty="0" smtClean="0"/>
                  <a:t>=66,7</a:t>
                </a:r>
                <a:r>
                  <a:rPr lang="fr-FR" dirty="0">
                    <a:sym typeface="Symbol"/>
                  </a:rPr>
                  <a:t> </a:t>
                </a:r>
                <a:r>
                  <a:rPr lang="fr-FR" sz="2000" dirty="0">
                    <a:sym typeface="Symbol"/>
                  </a:rPr>
                  <a:t></a:t>
                </a:r>
                <a:endParaRPr lang="fr-FR" sz="2000" dirty="0" smtClean="0"/>
              </a:p>
            </p:txBody>
          </p:sp>
        </mc:Choice>
        <mc:Fallback>
          <p:sp>
            <p:nvSpPr>
              <p:cNvPr id="65" name="Espace réservé du contenu 2"/>
              <p:cNvSpPr txBox="1">
                <a:spLocks noRot="1" noChangeAspect="1" noMove="1" noResize="1" noEditPoints="1" noAdjustHandles="1" noChangeArrowheads="1" noChangeShapeType="1" noTextEdit="1"/>
              </p:cNvSpPr>
              <p:nvPr>
                <p:custDataLst>
                  <p:tags r:id="rId30"/>
                </p:custDataLst>
              </p:nvPr>
            </p:nvSpPr>
            <p:spPr>
              <a:xfrm>
                <a:off x="2748890" y="5957435"/>
                <a:ext cx="3810278" cy="999957"/>
              </a:xfrm>
              <a:prstGeom prst="rect">
                <a:avLst/>
              </a:prstGeom>
              <a:blipFill rotWithShape="1">
                <a:blip r:embed="rId33"/>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Tree>
    <p:extLst>
      <p:ext uri="{BB962C8B-B14F-4D97-AF65-F5344CB8AC3E}">
        <p14:creationId xmlns:p14="http://schemas.microsoft.com/office/powerpoint/2010/main" val="842807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par>
                          <p:cTn id="8" fill="hold">
                            <p:stCondLst>
                              <p:cond delay="21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8">
                                            <p:txEl>
                                              <p:pRg st="1" end="1"/>
                                            </p:txEl>
                                          </p:spTgt>
                                        </p:tgtEl>
                                        <p:attrNameLst>
                                          <p:attrName>style.visibility</p:attrName>
                                        </p:attrNameLst>
                                      </p:cBhvr>
                                      <p:to>
                                        <p:strVal val="visible"/>
                                      </p:to>
                                    </p:set>
                                    <p:animEffect transition="in" filter="fade">
                                      <p:cBhvr>
                                        <p:cTn id="11" dur="500"/>
                                        <p:tgtEl>
                                          <p:spTgt spid="18">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fade">
                                      <p:cBhvr>
                                        <p:cTn id="16" dur="500"/>
                                        <p:tgtEl>
                                          <p:spTgt spid="47"/>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fade">
                                      <p:cBhvr>
                                        <p:cTn id="20" dur="500"/>
                                        <p:tgtEl>
                                          <p:spTgt spid="54"/>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fade">
                                      <p:cBhvr>
                                        <p:cTn id="24" dur="500"/>
                                        <p:tgtEl>
                                          <p:spTgt spid="50"/>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500"/>
                                        <p:tgtEl>
                                          <p:spTgt spid="51"/>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par>
                          <p:cTn id="37" fill="hold">
                            <p:stCondLst>
                              <p:cond delay="3000"/>
                            </p:stCondLst>
                            <p:childTnLst>
                              <p:par>
                                <p:cTn id="38" presetID="21" presetClass="entr" presetSubtype="1" fill="hold" grpId="0" nodeType="after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heel(1)">
                                      <p:cBhvr>
                                        <p:cTn id="40" dur="2000"/>
                                        <p:tgtEl>
                                          <p:spTgt spid="35"/>
                                        </p:tgtEl>
                                      </p:cBhvr>
                                    </p:animEffect>
                                  </p:childTnLst>
                                </p:cTn>
                              </p:par>
                            </p:childTnLst>
                          </p:cTn>
                        </p:par>
                        <p:par>
                          <p:cTn id="41" fill="hold">
                            <p:stCondLst>
                              <p:cond delay="5000"/>
                            </p:stCondLst>
                            <p:childTnLst>
                              <p:par>
                                <p:cTn id="42" presetID="21" presetClass="entr" presetSubtype="1"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heel(1)">
                                      <p:cBhvr>
                                        <p:cTn id="44" dur="2000"/>
                                        <p:tgtEl>
                                          <p:spTgt spid="33"/>
                                        </p:tgtEl>
                                      </p:cBhvr>
                                    </p:animEffect>
                                  </p:childTnLst>
                                </p:cTn>
                              </p:par>
                            </p:childTnLst>
                          </p:cTn>
                        </p:par>
                        <p:par>
                          <p:cTn id="45" fill="hold">
                            <p:stCondLst>
                              <p:cond delay="7000"/>
                            </p:stCondLst>
                            <p:childTnLst>
                              <p:par>
                                <p:cTn id="46" presetID="21" presetClass="entr" presetSubtype="1"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heel(1)">
                                      <p:cBhvr>
                                        <p:cTn id="48" dur="2000"/>
                                        <p:tgtEl>
                                          <p:spTgt spid="34"/>
                                        </p:tgtEl>
                                      </p:cBhvr>
                                    </p:animEffect>
                                  </p:childTnLst>
                                </p:cTn>
                              </p:par>
                            </p:childTnLst>
                          </p:cTn>
                        </p:par>
                        <p:par>
                          <p:cTn id="49" fill="hold">
                            <p:stCondLst>
                              <p:cond delay="9000"/>
                            </p:stCondLst>
                            <p:childTnLst>
                              <p:par>
                                <p:cTn id="50" presetID="10" presetClass="entr" presetSubtype="0"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par>
                          <p:cTn id="53" fill="hold">
                            <p:stCondLst>
                              <p:cond delay="9500"/>
                            </p:stCondLst>
                            <p:childTnLst>
                              <p:par>
                                <p:cTn id="54" presetID="10" presetClass="entr" presetSubtype="0" fill="hold" grpId="0" nodeType="after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fade">
                                      <p:cBhvr>
                                        <p:cTn id="56" dur="500"/>
                                        <p:tgtEl>
                                          <p:spTgt spid="60"/>
                                        </p:tgtEl>
                                      </p:cBhvr>
                                    </p:animEffect>
                                  </p:childTnLst>
                                </p:cTn>
                              </p:par>
                            </p:childTnLst>
                          </p:cTn>
                        </p:par>
                        <p:par>
                          <p:cTn id="57" fill="hold">
                            <p:stCondLst>
                              <p:cond delay="10000"/>
                            </p:stCondLst>
                            <p:childTnLst>
                              <p:par>
                                <p:cTn id="58" presetID="10" presetClass="entr" presetSubtype="0" fill="hold" grpId="0" nodeType="afterEffect">
                                  <p:stCondLst>
                                    <p:cond delay="0"/>
                                  </p:stCondLst>
                                  <p:childTnLst>
                                    <p:set>
                                      <p:cBhvr>
                                        <p:cTn id="59" dur="1" fill="hold">
                                          <p:stCondLst>
                                            <p:cond delay="0"/>
                                          </p:stCondLst>
                                        </p:cTn>
                                        <p:tgtEl>
                                          <p:spTgt spid="59"/>
                                        </p:tgtEl>
                                        <p:attrNameLst>
                                          <p:attrName>style.visibility</p:attrName>
                                        </p:attrNameLst>
                                      </p:cBhvr>
                                      <p:to>
                                        <p:strVal val="visible"/>
                                      </p:to>
                                    </p:set>
                                    <p:animEffect transition="in" filter="fade">
                                      <p:cBhvr>
                                        <p:cTn id="60" dur="500"/>
                                        <p:tgtEl>
                                          <p:spTgt spid="59"/>
                                        </p:tgtEl>
                                      </p:cBhvr>
                                    </p:animEffect>
                                  </p:childTnLst>
                                </p:cTn>
                              </p:par>
                            </p:childTnLst>
                          </p:cTn>
                        </p:par>
                        <p:par>
                          <p:cTn id="61" fill="hold">
                            <p:stCondLst>
                              <p:cond delay="10500"/>
                            </p:stCondLst>
                            <p:childTnLst>
                              <p:par>
                                <p:cTn id="62" presetID="10" presetClass="entr" presetSubtype="0" fill="hold" grpId="0" nodeType="afterEffect">
                                  <p:stCondLst>
                                    <p:cond delay="0"/>
                                  </p:stCondLst>
                                  <p:childTnLst>
                                    <p:set>
                                      <p:cBhvr>
                                        <p:cTn id="63" dur="1" fill="hold">
                                          <p:stCondLst>
                                            <p:cond delay="0"/>
                                          </p:stCondLst>
                                        </p:cTn>
                                        <p:tgtEl>
                                          <p:spTgt spid="61"/>
                                        </p:tgtEl>
                                        <p:attrNameLst>
                                          <p:attrName>style.visibility</p:attrName>
                                        </p:attrNameLst>
                                      </p:cBhvr>
                                      <p:to>
                                        <p:strVal val="visible"/>
                                      </p:to>
                                    </p:set>
                                    <p:animEffect transition="in" filter="fade">
                                      <p:cBhvr>
                                        <p:cTn id="64" dur="500"/>
                                        <p:tgtEl>
                                          <p:spTgt spid="61"/>
                                        </p:tgtEl>
                                      </p:cBhvr>
                                    </p:animEffect>
                                  </p:childTnLst>
                                </p:cTn>
                              </p:par>
                              <p:par>
                                <p:cTn id="65" presetID="10" presetClass="entr" presetSubtype="0" fill="hold" grpId="0" nodeType="withEffect">
                                  <p:stCondLst>
                                    <p:cond delay="0"/>
                                  </p:stCondLst>
                                  <p:iterate type="wd">
                                    <p:tmPct val="10000"/>
                                  </p:iterate>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iterate type="wd">
                                    <p:tmPct val="10000"/>
                                  </p:iterate>
                                  <p:childTnLst>
                                    <p:set>
                                      <p:cBhvr>
                                        <p:cTn id="71" dur="1" fill="hold">
                                          <p:stCondLst>
                                            <p:cond delay="0"/>
                                          </p:stCondLst>
                                        </p:cTn>
                                        <p:tgtEl>
                                          <p:spTgt spid="37"/>
                                        </p:tgtEl>
                                        <p:attrNameLst>
                                          <p:attrName>style.visibility</p:attrName>
                                        </p:attrNameLst>
                                      </p:cBhvr>
                                      <p:to>
                                        <p:strVal val="visible"/>
                                      </p:to>
                                    </p:set>
                                    <p:animEffect transition="in" filter="fade">
                                      <p:cBhvr>
                                        <p:cTn id="72" dur="500"/>
                                        <p:tgtEl>
                                          <p:spTgt spid="37"/>
                                        </p:tgtEl>
                                      </p:cBhvr>
                                    </p:animEffect>
                                  </p:childTnLst>
                                </p:cTn>
                              </p:par>
                            </p:childTnLst>
                          </p:cTn>
                        </p:par>
                        <p:par>
                          <p:cTn id="73" fill="hold">
                            <p:stCondLst>
                              <p:cond delay="700"/>
                            </p:stCondLst>
                            <p:childTnLst>
                              <p:par>
                                <p:cTn id="74" presetID="10" presetClass="entr" presetSubtype="0" fill="hold" grpId="0" nodeType="afterEffect">
                                  <p:stCondLst>
                                    <p:cond delay="0"/>
                                  </p:stCondLst>
                                  <p:iterate type="wd">
                                    <p:tmPct val="10000"/>
                                  </p:iterate>
                                  <p:childTnLst>
                                    <p:set>
                                      <p:cBhvr>
                                        <p:cTn id="75" dur="1" fill="hold">
                                          <p:stCondLst>
                                            <p:cond delay="0"/>
                                          </p:stCondLst>
                                        </p:cTn>
                                        <p:tgtEl>
                                          <p:spTgt spid="64"/>
                                        </p:tgtEl>
                                        <p:attrNameLst>
                                          <p:attrName>style.visibility</p:attrName>
                                        </p:attrNameLst>
                                      </p:cBhvr>
                                      <p:to>
                                        <p:strVal val="visible"/>
                                      </p:to>
                                    </p:set>
                                    <p:animEffect transition="in" filter="fade">
                                      <p:cBhvr>
                                        <p:cTn id="76" dur="500"/>
                                        <p:tgtEl>
                                          <p:spTgt spid="64"/>
                                        </p:tgtEl>
                                      </p:cBhvr>
                                    </p:animEffect>
                                  </p:childTnLst>
                                </p:cTn>
                              </p:par>
                            </p:childTnLst>
                          </p:cTn>
                        </p:par>
                        <p:par>
                          <p:cTn id="77" fill="hold">
                            <p:stCondLst>
                              <p:cond delay="1550"/>
                            </p:stCondLst>
                            <p:childTnLst>
                              <p:par>
                                <p:cTn id="78" presetID="10" presetClass="entr" presetSubtype="0" fill="hold" grpId="0" nodeType="afterEffect">
                                  <p:stCondLst>
                                    <p:cond delay="0"/>
                                  </p:stCondLst>
                                  <p:iterate type="wd">
                                    <p:tmPct val="10000"/>
                                  </p:iterate>
                                  <p:childTnLst>
                                    <p:set>
                                      <p:cBhvr>
                                        <p:cTn id="79" dur="1" fill="hold">
                                          <p:stCondLst>
                                            <p:cond delay="0"/>
                                          </p:stCondLst>
                                        </p:cTn>
                                        <p:tgtEl>
                                          <p:spTgt spid="36"/>
                                        </p:tgtEl>
                                        <p:attrNameLst>
                                          <p:attrName>style.visibility</p:attrName>
                                        </p:attrNameLst>
                                      </p:cBhvr>
                                      <p:to>
                                        <p:strVal val="visible"/>
                                      </p:to>
                                    </p:set>
                                    <p:animEffect transition="in" filter="fade">
                                      <p:cBhvr>
                                        <p:cTn id="80" dur="500"/>
                                        <p:tgtEl>
                                          <p:spTgt spid="36"/>
                                        </p:tgtEl>
                                      </p:cBhvr>
                                    </p:animEffect>
                                  </p:childTnLst>
                                </p:cTn>
                              </p:par>
                            </p:childTnLst>
                          </p:cTn>
                        </p:par>
                        <p:par>
                          <p:cTn id="81" fill="hold">
                            <p:stCondLst>
                              <p:cond delay="2500"/>
                            </p:stCondLst>
                            <p:childTnLst>
                              <p:par>
                                <p:cTn id="82" presetID="10" presetClass="entr" presetSubtype="0" fill="hold" grpId="0" nodeType="afterEffect">
                                  <p:stCondLst>
                                    <p:cond delay="0"/>
                                  </p:stCondLst>
                                  <p:iterate type="wd">
                                    <p:tmPct val="10000"/>
                                  </p:iterate>
                                  <p:childTnLst>
                                    <p:set>
                                      <p:cBhvr>
                                        <p:cTn id="83" dur="1" fill="hold">
                                          <p:stCondLst>
                                            <p:cond delay="0"/>
                                          </p:stCondLst>
                                        </p:cTn>
                                        <p:tgtEl>
                                          <p:spTgt spid="65"/>
                                        </p:tgtEl>
                                        <p:attrNameLst>
                                          <p:attrName>style.visibility</p:attrName>
                                        </p:attrNameLst>
                                      </p:cBhvr>
                                      <p:to>
                                        <p:strVal val="visible"/>
                                      </p:to>
                                    </p:set>
                                    <p:animEffect transition="in" filter="fade">
                                      <p:cBhvr>
                                        <p:cTn id="84" dur="500"/>
                                        <p:tgtEl>
                                          <p:spTgt spid="65"/>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iterate type="wd">
                                    <p:tmPct val="10000"/>
                                  </p:iterate>
                                  <p:childTnLst>
                                    <p:set>
                                      <p:cBhvr>
                                        <p:cTn id="88" dur="1" fill="hold">
                                          <p:stCondLst>
                                            <p:cond delay="0"/>
                                          </p:stCondLst>
                                        </p:cTn>
                                        <p:tgtEl>
                                          <p:spTgt spid="46"/>
                                        </p:tgtEl>
                                        <p:attrNameLst>
                                          <p:attrName>style.visibility</p:attrName>
                                        </p:attrNameLst>
                                      </p:cBhvr>
                                      <p:to>
                                        <p:strVal val="visible"/>
                                      </p:to>
                                    </p:set>
                                    <p:animEffect transition="in" filter="fade">
                                      <p:cBhvr>
                                        <p:cTn id="89" dur="500"/>
                                        <p:tgtEl>
                                          <p:spTgt spid="46"/>
                                        </p:tgtEl>
                                      </p:cBhvr>
                                    </p:animEffect>
                                  </p:childTnLst>
                                </p:cTn>
                              </p:par>
                            </p:childTnLst>
                          </p:cTn>
                        </p:par>
                        <p:par>
                          <p:cTn id="90" fill="hold">
                            <p:stCondLst>
                              <p:cond delay="500"/>
                            </p:stCondLst>
                            <p:childTnLst>
                              <p:par>
                                <p:cTn id="91" presetID="10" presetClass="entr" presetSubtype="0" fill="hold" nodeType="afterEffect">
                                  <p:stCondLst>
                                    <p:cond delay="0"/>
                                  </p:stCondLst>
                                  <p:iterate type="wd">
                                    <p:tmPct val="10000"/>
                                  </p:iterate>
                                  <p:childTnLst>
                                    <p:set>
                                      <p:cBhvr>
                                        <p:cTn id="92" dur="1" fill="hold">
                                          <p:stCondLst>
                                            <p:cond delay="0"/>
                                          </p:stCondLst>
                                        </p:cTn>
                                        <p:tgtEl>
                                          <p:spTgt spid="41"/>
                                        </p:tgtEl>
                                        <p:attrNameLst>
                                          <p:attrName>style.visibility</p:attrName>
                                        </p:attrNameLst>
                                      </p:cBhvr>
                                      <p:to>
                                        <p:strVal val="visible"/>
                                      </p:to>
                                    </p:set>
                                    <p:animEffect transition="in" filter="fade">
                                      <p:cBhvr>
                                        <p:cTn id="93" dur="500"/>
                                        <p:tgtEl>
                                          <p:spTgt spid="41"/>
                                        </p:tgtEl>
                                      </p:cBhvr>
                                    </p:animEffect>
                                  </p:childTnLst>
                                </p:cTn>
                              </p:par>
                            </p:childTnLst>
                          </p:cTn>
                        </p:par>
                        <p:par>
                          <p:cTn id="94" fill="hold">
                            <p:stCondLst>
                              <p:cond delay="1000"/>
                            </p:stCondLst>
                            <p:childTnLst>
                              <p:par>
                                <p:cTn id="95" presetID="10" presetClass="entr" presetSubtype="0" fill="hold" grpId="0" nodeType="afterEffect">
                                  <p:stCondLst>
                                    <p:cond delay="0"/>
                                  </p:stCondLst>
                                  <p:iterate type="wd">
                                    <p:tmPct val="10000"/>
                                  </p:iterate>
                                  <p:childTnLst>
                                    <p:set>
                                      <p:cBhvr>
                                        <p:cTn id="96" dur="1" fill="hold">
                                          <p:stCondLst>
                                            <p:cond delay="0"/>
                                          </p:stCondLst>
                                        </p:cTn>
                                        <p:tgtEl>
                                          <p:spTgt spid="44"/>
                                        </p:tgtEl>
                                        <p:attrNameLst>
                                          <p:attrName>style.visibility</p:attrName>
                                        </p:attrNameLst>
                                      </p:cBhvr>
                                      <p:to>
                                        <p:strVal val="visible"/>
                                      </p:to>
                                    </p:set>
                                    <p:animEffect transition="in" filter="fade">
                                      <p:cBhvr>
                                        <p:cTn id="97" dur="500"/>
                                        <p:tgtEl>
                                          <p:spTgt spid="44"/>
                                        </p:tgtEl>
                                      </p:cBhvr>
                                    </p:animEffect>
                                  </p:childTnLst>
                                </p:cTn>
                              </p:par>
                            </p:childTnLst>
                          </p:cTn>
                        </p:par>
                        <p:par>
                          <p:cTn id="98" fill="hold">
                            <p:stCondLst>
                              <p:cond delay="1500"/>
                            </p:stCondLst>
                            <p:childTnLst>
                              <p:par>
                                <p:cTn id="99" presetID="10" presetClass="entr" presetSubtype="0" fill="hold" grpId="0" nodeType="afterEffect">
                                  <p:stCondLst>
                                    <p:cond delay="0"/>
                                  </p:stCondLst>
                                  <p:iterate type="wd">
                                    <p:tmPct val="10000"/>
                                  </p:iterate>
                                  <p:childTnLst>
                                    <p:set>
                                      <p:cBhvr>
                                        <p:cTn id="100" dur="1" fill="hold">
                                          <p:stCondLst>
                                            <p:cond delay="0"/>
                                          </p:stCondLst>
                                        </p:cTn>
                                        <p:tgtEl>
                                          <p:spTgt spid="45"/>
                                        </p:tgtEl>
                                        <p:attrNameLst>
                                          <p:attrName>style.visibility</p:attrName>
                                        </p:attrNameLst>
                                      </p:cBhvr>
                                      <p:to>
                                        <p:strVal val="visible"/>
                                      </p:to>
                                    </p:set>
                                    <p:animEffect transition="in" filter="fade">
                                      <p:cBhvr>
                                        <p:cTn id="101" dur="500"/>
                                        <p:tgtEl>
                                          <p:spTgt spid="45"/>
                                        </p:tgtEl>
                                      </p:cBhvr>
                                    </p:animEffect>
                                  </p:childTnLst>
                                </p:cTn>
                              </p:par>
                            </p:childTnLst>
                          </p:cTn>
                        </p:par>
                        <p:par>
                          <p:cTn id="102" fill="hold">
                            <p:stCondLst>
                              <p:cond delay="2000"/>
                            </p:stCondLst>
                            <p:childTnLst>
                              <p:par>
                                <p:cTn id="103" presetID="21" presetClass="entr" presetSubtype="1" fill="hold" grpId="0" nodeType="afterEffect">
                                  <p:stCondLst>
                                    <p:cond delay="0"/>
                                  </p:stCondLst>
                                  <p:childTnLst>
                                    <p:set>
                                      <p:cBhvr>
                                        <p:cTn id="104" dur="1" fill="hold">
                                          <p:stCondLst>
                                            <p:cond delay="0"/>
                                          </p:stCondLst>
                                        </p:cTn>
                                        <p:tgtEl>
                                          <p:spTgt spid="39"/>
                                        </p:tgtEl>
                                        <p:attrNameLst>
                                          <p:attrName>style.visibility</p:attrName>
                                        </p:attrNameLst>
                                      </p:cBhvr>
                                      <p:to>
                                        <p:strVal val="visible"/>
                                      </p:to>
                                    </p:set>
                                    <p:animEffect transition="in" filter="wheel(1)">
                                      <p:cBhvr>
                                        <p:cTn id="105" dur="2000"/>
                                        <p:tgtEl>
                                          <p:spTgt spid="39"/>
                                        </p:tgtEl>
                                      </p:cBhvr>
                                    </p:animEffect>
                                  </p:childTnLst>
                                </p:cTn>
                              </p:par>
                            </p:childTnLst>
                          </p:cTn>
                        </p:par>
                        <p:par>
                          <p:cTn id="106" fill="hold">
                            <p:stCondLst>
                              <p:cond delay="4000"/>
                            </p:stCondLst>
                            <p:childTnLst>
                              <p:par>
                                <p:cTn id="107" presetID="21" presetClass="entr" presetSubtype="1" fill="hold" grpId="0" nodeType="afterEffect">
                                  <p:stCondLst>
                                    <p:cond delay="0"/>
                                  </p:stCondLst>
                                  <p:childTnLst>
                                    <p:set>
                                      <p:cBhvr>
                                        <p:cTn id="108" dur="1" fill="hold">
                                          <p:stCondLst>
                                            <p:cond delay="0"/>
                                          </p:stCondLst>
                                        </p:cTn>
                                        <p:tgtEl>
                                          <p:spTgt spid="58"/>
                                        </p:tgtEl>
                                        <p:attrNameLst>
                                          <p:attrName>style.visibility</p:attrName>
                                        </p:attrNameLst>
                                      </p:cBhvr>
                                      <p:to>
                                        <p:strVal val="visible"/>
                                      </p:to>
                                    </p:set>
                                    <p:animEffect transition="in" filter="wheel(1)">
                                      <p:cBhvr>
                                        <p:cTn id="109" dur="2000"/>
                                        <p:tgtEl>
                                          <p:spTgt spid="58"/>
                                        </p:tgtEl>
                                      </p:cBhvr>
                                    </p:animEffect>
                                  </p:childTnLst>
                                </p:cTn>
                              </p:par>
                            </p:childTnLst>
                          </p:cTn>
                        </p:par>
                        <p:par>
                          <p:cTn id="110" fill="hold">
                            <p:stCondLst>
                              <p:cond delay="6000"/>
                            </p:stCondLst>
                            <p:childTnLst>
                              <p:par>
                                <p:cTn id="111" presetID="10" presetClass="entr" presetSubtype="0" fill="hold" grpId="0" nodeType="afterEffect">
                                  <p:stCondLst>
                                    <p:cond delay="0"/>
                                  </p:stCondLst>
                                  <p:childTnLst>
                                    <p:set>
                                      <p:cBhvr>
                                        <p:cTn id="112" dur="1" fill="hold">
                                          <p:stCondLst>
                                            <p:cond delay="0"/>
                                          </p:stCondLst>
                                        </p:cTn>
                                        <p:tgtEl>
                                          <p:spTgt spid="52"/>
                                        </p:tgtEl>
                                        <p:attrNameLst>
                                          <p:attrName>style.visibility</p:attrName>
                                        </p:attrNameLst>
                                      </p:cBhvr>
                                      <p:to>
                                        <p:strVal val="visible"/>
                                      </p:to>
                                    </p:set>
                                    <p:animEffect transition="in" filter="fade">
                                      <p:cBhvr>
                                        <p:cTn id="113" dur="500"/>
                                        <p:tgtEl>
                                          <p:spTgt spid="52"/>
                                        </p:tgtEl>
                                      </p:cBhvr>
                                    </p:animEffect>
                                  </p:childTnLst>
                                </p:cTn>
                              </p:par>
                            </p:childTnLst>
                          </p:cTn>
                        </p:par>
                        <p:par>
                          <p:cTn id="114" fill="hold">
                            <p:stCondLst>
                              <p:cond delay="6500"/>
                            </p:stCondLst>
                            <p:childTnLst>
                              <p:par>
                                <p:cTn id="115" presetID="10" presetClass="entr" presetSubtype="0" fill="hold" grpId="0" nodeType="afterEffect">
                                  <p:stCondLst>
                                    <p:cond delay="0"/>
                                  </p:stCondLst>
                                  <p:childTnLst>
                                    <p:set>
                                      <p:cBhvr>
                                        <p:cTn id="116" dur="1" fill="hold">
                                          <p:stCondLst>
                                            <p:cond delay="0"/>
                                          </p:stCondLst>
                                        </p:cTn>
                                        <p:tgtEl>
                                          <p:spTgt spid="55"/>
                                        </p:tgtEl>
                                        <p:attrNameLst>
                                          <p:attrName>style.visibility</p:attrName>
                                        </p:attrNameLst>
                                      </p:cBhvr>
                                      <p:to>
                                        <p:strVal val="visible"/>
                                      </p:to>
                                    </p:set>
                                    <p:animEffect transition="in" filter="fade">
                                      <p:cBhvr>
                                        <p:cTn id="117" dur="500"/>
                                        <p:tgtEl>
                                          <p:spTgt spid="55"/>
                                        </p:tgtEl>
                                      </p:cBhvr>
                                    </p:animEffect>
                                  </p:childTnLst>
                                </p:cTn>
                              </p:par>
                            </p:childTnLst>
                          </p:cTn>
                        </p:par>
                        <p:par>
                          <p:cTn id="118" fill="hold">
                            <p:stCondLst>
                              <p:cond delay="7000"/>
                            </p:stCondLst>
                            <p:childTnLst>
                              <p:par>
                                <p:cTn id="119" presetID="10" presetClass="entr" presetSubtype="0" fill="hold" grpId="0" nodeType="afterEffect">
                                  <p:stCondLst>
                                    <p:cond delay="0"/>
                                  </p:stCondLst>
                                  <p:childTnLst>
                                    <p:set>
                                      <p:cBhvr>
                                        <p:cTn id="120" dur="1" fill="hold">
                                          <p:stCondLst>
                                            <p:cond delay="0"/>
                                          </p:stCondLst>
                                        </p:cTn>
                                        <p:tgtEl>
                                          <p:spTgt spid="53"/>
                                        </p:tgtEl>
                                        <p:attrNameLst>
                                          <p:attrName>style.visibility</p:attrName>
                                        </p:attrNameLst>
                                      </p:cBhvr>
                                      <p:to>
                                        <p:strVal val="visible"/>
                                      </p:to>
                                    </p:set>
                                    <p:animEffect transition="in" filter="fade">
                                      <p:cBhvr>
                                        <p:cTn id="121" dur="500"/>
                                        <p:tgtEl>
                                          <p:spTgt spid="53"/>
                                        </p:tgtEl>
                                      </p:cBhvr>
                                    </p:animEffect>
                                  </p:childTnLst>
                                </p:cTn>
                              </p:par>
                            </p:childTnLst>
                          </p:cTn>
                        </p:par>
                        <p:par>
                          <p:cTn id="122" fill="hold">
                            <p:stCondLst>
                              <p:cond delay="7500"/>
                            </p:stCondLst>
                            <p:childTnLst>
                              <p:par>
                                <p:cTn id="123" presetID="10" presetClass="entr" presetSubtype="0" fill="hold" grpId="0" nodeType="afterEffect">
                                  <p:stCondLst>
                                    <p:cond delay="0"/>
                                  </p:stCondLst>
                                  <p:childTnLst>
                                    <p:set>
                                      <p:cBhvr>
                                        <p:cTn id="124" dur="1" fill="hold">
                                          <p:stCondLst>
                                            <p:cond delay="0"/>
                                          </p:stCondLst>
                                        </p:cTn>
                                        <p:tgtEl>
                                          <p:spTgt spid="56"/>
                                        </p:tgtEl>
                                        <p:attrNameLst>
                                          <p:attrName>style.visibility</p:attrName>
                                        </p:attrNameLst>
                                      </p:cBhvr>
                                      <p:to>
                                        <p:strVal val="visible"/>
                                      </p:to>
                                    </p:set>
                                    <p:animEffect transition="in" filter="fade">
                                      <p:cBhvr>
                                        <p:cTn id="125"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50" grpId="0" animBg="1"/>
      <p:bldP spid="51" grpId="0" animBg="1"/>
      <p:bldP spid="54" grpId="0"/>
      <p:bldP spid="13" grpId="0" animBg="1"/>
      <p:bldP spid="59" grpId="0" animBg="1"/>
      <p:bldP spid="60" grpId="0"/>
      <p:bldP spid="61" grpId="0"/>
      <p:bldP spid="40" grpId="0" animBg="1"/>
      <p:bldP spid="18" grpId="0" build="p"/>
      <p:bldP spid="30" grpId="0"/>
      <p:bldP spid="34" grpId="0" animBg="1"/>
      <p:bldP spid="32" grpId="0" animBg="1"/>
      <p:bldP spid="36" grpId="0"/>
      <p:bldP spid="37" grpId="0"/>
      <p:bldP spid="39" grpId="0" animBg="1"/>
      <p:bldP spid="44" grpId="0" animBg="1"/>
      <p:bldP spid="46" grpId="0"/>
      <p:bldP spid="52" grpId="0" animBg="1"/>
      <p:bldP spid="53" grpId="0" animBg="1"/>
      <p:bldP spid="55" grpId="0"/>
      <p:bldP spid="56" grpId="0"/>
      <p:bldP spid="58" grpId="0" animBg="1"/>
      <p:bldP spid="45" grpId="0" animBg="1"/>
      <p:bldP spid="64" grpId="0"/>
      <p:bldP spid="6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302405"/>
            <a:ext cx="8748464" cy="822339"/>
          </a:xfrm>
        </p:spPr>
        <p:txBody>
          <a:bodyPr>
            <a:normAutofit fontScale="90000"/>
          </a:bodyPr>
          <a:lstStyle/>
          <a:p>
            <a:r>
              <a:rPr lang="fr-FR" dirty="0" smtClean="0"/>
              <a:t>Générateur équivalent de </a:t>
            </a:r>
            <a:r>
              <a:rPr lang="fr-FR" dirty="0" err="1" smtClean="0"/>
              <a:t>Thevenin</a:t>
            </a:r>
            <a:endParaRPr lang="fr-FR" dirty="0"/>
          </a:p>
        </p:txBody>
      </p:sp>
      <mc:AlternateContent xmlns:mc="http://schemas.openxmlformats.org/markup-compatibility/2006">
        <mc:Choice xmlns:a14="http://schemas.microsoft.com/office/drawing/2010/main" Requires="a14">
          <p:sp>
            <p:nvSpPr>
              <p:cNvPr id="63" name="Espace réservé du contenu 2"/>
              <p:cNvSpPr txBox="1">
                <a:spLocks/>
              </p:cNvSpPr>
              <p:nvPr>
                <p:custDataLst>
                  <p:tags r:id="rId2"/>
                </p:custDataLst>
              </p:nvPr>
            </p:nvSpPr>
            <p:spPr>
              <a:xfrm>
                <a:off x="6525491" y="3153821"/>
                <a:ext cx="2592288"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R</a:t>
                </a:r>
                <a:r>
                  <a:rPr lang="fr-FR" sz="2000" baseline="-25000" dirty="0" err="1" smtClean="0"/>
                  <a:t>th</a:t>
                </a:r>
                <a:r>
                  <a:rPr lang="fr-FR" sz="2000" baseline="-25000" dirty="0" smtClean="0"/>
                  <a:t> </a:t>
                </a:r>
                <a:r>
                  <a:rPr lang="fr-FR" sz="2000" dirty="0" smtClean="0"/>
                  <a:t>=</a:t>
                </a:r>
                <a:r>
                  <a:rPr lang="fr-FR" sz="3600" dirty="0" smtClean="0"/>
                  <a:t> </a:t>
                </a:r>
                <a14:m>
                  <m:oMath xmlns:m="http://schemas.openxmlformats.org/officeDocument/2006/math">
                    <m:f>
                      <m:fPr>
                        <m:ctrlPr>
                          <a:rPr lang="fr-FR" i="1">
                            <a:latin typeface="Cambria Math"/>
                          </a:rPr>
                        </m:ctrlPr>
                      </m:fPr>
                      <m:num>
                        <m:r>
                          <a:rPr lang="fr-FR" b="1" i="1" smtClean="0">
                            <a:latin typeface="Cambria Math"/>
                          </a:rPr>
                          <m:t>𝑹</m:t>
                        </m:r>
                        <m:r>
                          <a:rPr lang="fr-FR" i="1" baseline="-25000">
                            <a:latin typeface="Cambria Math"/>
                          </a:rPr>
                          <m:t>𝟏</m:t>
                        </m:r>
                        <m:r>
                          <a:rPr lang="fr-FR" b="1" i="1" baseline="-25000" smtClean="0">
                            <a:latin typeface="Cambria Math"/>
                          </a:rPr>
                          <m:t>𝟑</m:t>
                        </m:r>
                        <m:r>
                          <a:rPr lang="fr-FR" b="1" i="1" smtClean="0">
                            <a:latin typeface="Cambria Math"/>
                          </a:rPr>
                          <m:t>  </m:t>
                        </m:r>
                        <m:r>
                          <a:rPr lang="fr-FR" b="1" i="1" smtClean="0">
                            <a:latin typeface="Cambria Math"/>
                          </a:rPr>
                          <m:t>𝑹</m:t>
                        </m:r>
                        <m:r>
                          <a:rPr lang="fr-FR" b="1" i="1" baseline="-25000" smtClean="0">
                            <a:latin typeface="Cambria Math"/>
                          </a:rPr>
                          <m:t>𝟐𝟒</m:t>
                        </m:r>
                      </m:num>
                      <m:den>
                        <m:r>
                          <a:rPr lang="fr-FR" i="1">
                            <a:latin typeface="Cambria Math"/>
                          </a:rPr>
                          <m:t>(</m:t>
                        </m:r>
                        <m:r>
                          <a:rPr lang="fr-FR" i="1">
                            <a:latin typeface="Cambria Math"/>
                          </a:rPr>
                          <m:t>𝑹</m:t>
                        </m:r>
                        <m:r>
                          <a:rPr lang="fr-FR" i="1" baseline="-25000">
                            <a:latin typeface="Cambria Math"/>
                          </a:rPr>
                          <m:t>𝟏</m:t>
                        </m:r>
                        <m:r>
                          <a:rPr lang="fr-FR" b="1" i="1" baseline="-25000" smtClean="0">
                            <a:latin typeface="Cambria Math"/>
                          </a:rPr>
                          <m:t>𝟑</m:t>
                        </m:r>
                        <m:r>
                          <a:rPr lang="fr-FR" i="1">
                            <a:latin typeface="Cambria Math"/>
                          </a:rPr>
                          <m:t>+</m:t>
                        </m:r>
                        <m:r>
                          <a:rPr lang="fr-FR" i="1">
                            <a:latin typeface="Cambria Math"/>
                          </a:rPr>
                          <m:t>𝑹</m:t>
                        </m:r>
                        <m:r>
                          <a:rPr lang="fr-FR" i="1" baseline="-25000">
                            <a:latin typeface="Cambria Math"/>
                          </a:rPr>
                          <m:t>𝟐</m:t>
                        </m:r>
                        <m:r>
                          <a:rPr lang="fr-FR" b="1" i="1" baseline="-25000" smtClean="0">
                            <a:latin typeface="Cambria Math"/>
                          </a:rPr>
                          <m:t>𝟒</m:t>
                        </m:r>
                        <m:r>
                          <a:rPr lang="fr-FR" i="1">
                            <a:latin typeface="Cambria Math"/>
                          </a:rPr>
                          <m:t>)</m:t>
                        </m:r>
                      </m:den>
                    </m:f>
                  </m:oMath>
                </a14:m>
                <a:endParaRPr lang="fr-FR" dirty="0" smtClean="0"/>
              </a:p>
            </p:txBody>
          </p:sp>
        </mc:Choice>
        <mc:Fallback>
          <p:sp>
            <p:nvSpPr>
              <p:cNvPr id="63" name="Espace réservé du contenu 2"/>
              <p:cNvSpPr txBox="1">
                <a:spLocks noRot="1" noChangeAspect="1" noMove="1" noResize="1" noEditPoints="1" noAdjustHandles="1" noChangeArrowheads="1" noChangeShapeType="1" noTextEdit="1"/>
              </p:cNvSpPr>
              <p:nvPr>
                <p:custDataLst>
                  <p:tags r:id="rId2"/>
                </p:custDataLst>
              </p:nvPr>
            </p:nvSpPr>
            <p:spPr>
              <a:xfrm>
                <a:off x="6525491" y="3153821"/>
                <a:ext cx="2592288" cy="999957"/>
              </a:xfrm>
              <a:prstGeom prst="rect">
                <a:avLst/>
              </a:prstGeom>
              <a:blipFill rotWithShape="1">
                <a:blip r:embed="rId27"/>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17" name="Rectangle 72"/>
          <p:cNvSpPr/>
          <p:nvPr>
            <p:custDataLst>
              <p:tags r:id="rId3"/>
            </p:custDataLst>
          </p:nvPr>
        </p:nvSpPr>
        <p:spPr>
          <a:xfrm rot="5400000" flipV="1">
            <a:off x="4757822" y="3963940"/>
            <a:ext cx="2541063" cy="4396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10392 w 2541063"/>
              <a:gd name="connsiteY3" fmla="*/ 769335 h 1512394"/>
              <a:gd name="connsiteX4" fmla="*/ 1 w 2541063"/>
              <a:gd name="connsiteY4" fmla="*/ 0 h 1512394"/>
              <a:gd name="connsiteX0" fmla="*/ 10392 w 2541063"/>
              <a:gd name="connsiteY0" fmla="*/ 769335 h 1512394"/>
              <a:gd name="connsiteX1" fmla="*/ 1 w 2541063"/>
              <a:gd name="connsiteY1" fmla="*/ 0 h 1512394"/>
              <a:gd name="connsiteX2" fmla="*/ 2541063 w 2541063"/>
              <a:gd name="connsiteY2" fmla="*/ 1 h 1512394"/>
              <a:gd name="connsiteX3" fmla="*/ 2520278 w 2541063"/>
              <a:gd name="connsiteY3" fmla="*/ 1512394 h 1512394"/>
              <a:gd name="connsiteX4" fmla="*/ 101832 w 2541063"/>
              <a:gd name="connsiteY4" fmla="*/ 946064 h 1512394"/>
              <a:gd name="connsiteX0" fmla="*/ 10392 w 2541063"/>
              <a:gd name="connsiteY0" fmla="*/ 769335 h 1512394"/>
              <a:gd name="connsiteX1" fmla="*/ 1 w 2541063"/>
              <a:gd name="connsiteY1" fmla="*/ 0 h 1512394"/>
              <a:gd name="connsiteX2" fmla="*/ 2541063 w 2541063"/>
              <a:gd name="connsiteY2" fmla="*/ 1 h 1512394"/>
              <a:gd name="connsiteX3" fmla="*/ 2520278 w 2541063"/>
              <a:gd name="connsiteY3" fmla="*/ 1512394 h 1512394"/>
              <a:gd name="connsiteX0" fmla="*/ 10392 w 2541063"/>
              <a:gd name="connsiteY0" fmla="*/ 769335 h 849666"/>
              <a:gd name="connsiteX1" fmla="*/ 1 w 2541063"/>
              <a:gd name="connsiteY1" fmla="*/ 0 h 849666"/>
              <a:gd name="connsiteX2" fmla="*/ 2541063 w 2541063"/>
              <a:gd name="connsiteY2" fmla="*/ 1 h 849666"/>
              <a:gd name="connsiteX3" fmla="*/ 2520280 w 2541063"/>
              <a:gd name="connsiteY3" fmla="*/ 849665 h 849666"/>
            </a:gdLst>
            <a:ahLst/>
            <a:cxnLst>
              <a:cxn ang="0">
                <a:pos x="connsiteX0" y="connsiteY0"/>
              </a:cxn>
              <a:cxn ang="0">
                <a:pos x="connsiteX1" y="connsiteY1"/>
              </a:cxn>
              <a:cxn ang="0">
                <a:pos x="connsiteX2" y="connsiteY2"/>
              </a:cxn>
              <a:cxn ang="0">
                <a:pos x="connsiteX3" y="connsiteY3"/>
              </a:cxn>
            </a:cxnLst>
            <a:rect l="l" t="t" r="r" b="b"/>
            <a:pathLst>
              <a:path w="2541063" h="849666">
                <a:moveTo>
                  <a:pt x="10392" y="769335"/>
                </a:moveTo>
                <a:cubicBezTo>
                  <a:pt x="10393" y="265204"/>
                  <a:pt x="0" y="504131"/>
                  <a:pt x="1" y="0"/>
                </a:cubicBezTo>
                <a:lnTo>
                  <a:pt x="2541063" y="1"/>
                </a:lnTo>
                <a:lnTo>
                  <a:pt x="2520280" y="849665"/>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9" name="Groupe 18"/>
          <p:cNvGrpSpPr/>
          <p:nvPr>
            <p:custDataLst>
              <p:tags r:id="rId4"/>
            </p:custDataLst>
          </p:nvPr>
        </p:nvGrpSpPr>
        <p:grpSpPr>
          <a:xfrm>
            <a:off x="5509264" y="4578923"/>
            <a:ext cx="597234" cy="597234"/>
            <a:chOff x="6400473" y="5085184"/>
            <a:chExt cx="597234" cy="597234"/>
          </a:xfrm>
        </p:grpSpPr>
        <p:sp>
          <p:nvSpPr>
            <p:cNvPr id="20" name="Ellipse 19"/>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1" name="Connecteur droit avec flèche 20"/>
            <p:cNvCxnSpPr>
              <a:stCxn id="20" idx="4"/>
              <a:endCxn id="20"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22" name="Rectangle 21"/>
          <p:cNvSpPr/>
          <p:nvPr>
            <p:custDataLst>
              <p:tags r:id="rId5"/>
            </p:custDataLst>
          </p:nvPr>
        </p:nvSpPr>
        <p:spPr>
          <a:xfrm>
            <a:off x="5568125" y="3351357"/>
            <a:ext cx="476674" cy="604886"/>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th</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Rectangle 23"/>
          <p:cNvSpPr/>
          <p:nvPr>
            <p:custDataLst>
              <p:tags r:id="rId6"/>
            </p:custDataLst>
          </p:nvPr>
        </p:nvSpPr>
        <p:spPr>
          <a:xfrm>
            <a:off x="5193851" y="4195077"/>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th</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Ellipse 24"/>
          <p:cNvSpPr/>
          <p:nvPr>
            <p:custDataLst>
              <p:tags r:id="rId7"/>
            </p:custDataLst>
          </p:nvPr>
        </p:nvSpPr>
        <p:spPr>
          <a:xfrm>
            <a:off x="6124970" y="2829479"/>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custDataLst>
              <p:tags r:id="rId8"/>
            </p:custDataLst>
          </p:nvPr>
        </p:nvSpPr>
        <p:spPr>
          <a:xfrm>
            <a:off x="6133375" y="536072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custDataLst>
              <p:tags r:id="rId9"/>
            </p:custDataLst>
          </p:nvPr>
        </p:nvSpPr>
        <p:spPr>
          <a:xfrm>
            <a:off x="5807881" y="242088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Rectangle 27"/>
          <p:cNvSpPr/>
          <p:nvPr>
            <p:custDataLst>
              <p:tags r:id="rId10"/>
            </p:custDataLst>
          </p:nvPr>
        </p:nvSpPr>
        <p:spPr>
          <a:xfrm>
            <a:off x="5826360" y="538849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mc:AlternateContent xmlns:mc="http://schemas.openxmlformats.org/markup-compatibility/2006">
        <mc:Choice xmlns:a14="http://schemas.microsoft.com/office/drawing/2010/main" Requires="a14">
          <p:sp>
            <p:nvSpPr>
              <p:cNvPr id="31" name="Espace réservé du contenu 2"/>
              <p:cNvSpPr txBox="1">
                <a:spLocks/>
              </p:cNvSpPr>
              <p:nvPr>
                <p:custDataLst>
                  <p:tags r:id="rId11"/>
                </p:custDataLst>
              </p:nvPr>
            </p:nvSpPr>
            <p:spPr>
              <a:xfrm>
                <a:off x="6415328" y="4310916"/>
                <a:ext cx="2812613" cy="97809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smtClean="0"/>
                  <a:t>E</a:t>
                </a:r>
                <a:r>
                  <a:rPr lang="fr-FR" sz="2000" baseline="-25000" dirty="0" err="1" smtClean="0"/>
                  <a:t>th</a:t>
                </a:r>
                <a:r>
                  <a:rPr lang="fr-FR" sz="2000" baseline="-25000" dirty="0" smtClean="0"/>
                  <a:t> </a:t>
                </a:r>
                <a:r>
                  <a:rPr lang="fr-FR" sz="2000" dirty="0" smtClean="0"/>
                  <a:t>=</a:t>
                </a:r>
                <a:r>
                  <a:rPr lang="fr-FR" sz="3600" dirty="0" smtClean="0"/>
                  <a:t> </a:t>
                </a:r>
                <a14:m>
                  <m:oMath xmlns:m="http://schemas.openxmlformats.org/officeDocument/2006/math">
                    <m:f>
                      <m:fPr>
                        <m:ctrlPr>
                          <a:rPr lang="fr-FR" i="1">
                            <a:latin typeface="Cambria Math"/>
                          </a:rPr>
                        </m:ctrlPr>
                      </m:fPr>
                      <m:num>
                        <m:r>
                          <a:rPr lang="fr-FR" i="1">
                            <a:latin typeface="Cambria Math"/>
                          </a:rPr>
                          <m:t>𝑬</m:t>
                        </m:r>
                        <m:r>
                          <a:rPr lang="fr-FR" i="1" baseline="-25000">
                            <a:latin typeface="Cambria Math"/>
                          </a:rPr>
                          <m:t>𝟏</m:t>
                        </m:r>
                        <m:r>
                          <a:rPr lang="fr-FR" b="1" i="1" smtClean="0">
                            <a:latin typeface="Cambria Math"/>
                          </a:rPr>
                          <m:t>  </m:t>
                        </m:r>
                        <m:r>
                          <a:rPr lang="fr-FR" b="1" i="1" smtClean="0">
                            <a:latin typeface="Cambria Math"/>
                          </a:rPr>
                          <m:t>𝑹</m:t>
                        </m:r>
                        <m:r>
                          <a:rPr lang="fr-FR" b="1" i="1" baseline="-25000" smtClean="0">
                            <a:latin typeface="Cambria Math"/>
                          </a:rPr>
                          <m:t>𝟐𝟒</m:t>
                        </m:r>
                      </m:num>
                      <m:den>
                        <m:r>
                          <a:rPr lang="fr-FR" i="1">
                            <a:latin typeface="Cambria Math"/>
                          </a:rPr>
                          <m:t>(</m:t>
                        </m:r>
                        <m:r>
                          <a:rPr lang="fr-FR" i="1">
                            <a:latin typeface="Cambria Math"/>
                          </a:rPr>
                          <m:t>𝑹</m:t>
                        </m:r>
                        <m:r>
                          <a:rPr lang="fr-FR" i="1" baseline="-25000">
                            <a:latin typeface="Cambria Math"/>
                          </a:rPr>
                          <m:t>𝟏</m:t>
                        </m:r>
                        <m:r>
                          <a:rPr lang="fr-FR" b="1" i="1" baseline="-25000" smtClean="0">
                            <a:latin typeface="Cambria Math"/>
                          </a:rPr>
                          <m:t>𝟑</m:t>
                        </m:r>
                        <m:r>
                          <a:rPr lang="fr-FR" i="1">
                            <a:latin typeface="Cambria Math"/>
                          </a:rPr>
                          <m:t>+</m:t>
                        </m:r>
                        <m:r>
                          <a:rPr lang="fr-FR" i="1">
                            <a:latin typeface="Cambria Math"/>
                          </a:rPr>
                          <m:t>𝑹</m:t>
                        </m:r>
                        <m:r>
                          <a:rPr lang="fr-FR" i="1" baseline="-25000">
                            <a:latin typeface="Cambria Math"/>
                          </a:rPr>
                          <m:t>𝟐</m:t>
                        </m:r>
                        <m:r>
                          <a:rPr lang="fr-FR" b="1" i="1" baseline="-25000" smtClean="0">
                            <a:latin typeface="Cambria Math"/>
                          </a:rPr>
                          <m:t>𝟒</m:t>
                        </m:r>
                        <m:r>
                          <a:rPr lang="fr-FR" i="1">
                            <a:latin typeface="Cambria Math"/>
                          </a:rPr>
                          <m:t>)</m:t>
                        </m:r>
                      </m:den>
                    </m:f>
                  </m:oMath>
                </a14:m>
                <a:endParaRPr lang="fr-FR" dirty="0" smtClean="0"/>
              </a:p>
            </p:txBody>
          </p:sp>
        </mc:Choice>
        <mc:Fallback>
          <p:sp>
            <p:nvSpPr>
              <p:cNvPr id="31" name="Espace réservé du contenu 2"/>
              <p:cNvSpPr txBox="1">
                <a:spLocks noRot="1" noChangeAspect="1" noMove="1" noResize="1" noEditPoints="1" noAdjustHandles="1" noChangeArrowheads="1" noChangeShapeType="1" noTextEdit="1"/>
              </p:cNvSpPr>
              <p:nvPr>
                <p:custDataLst>
                  <p:tags r:id="rId11"/>
                </p:custDataLst>
              </p:nvPr>
            </p:nvSpPr>
            <p:spPr>
              <a:xfrm>
                <a:off x="6415328" y="4310916"/>
                <a:ext cx="2812613" cy="978094"/>
              </a:xfrm>
              <a:prstGeom prst="rect">
                <a:avLst/>
              </a:prstGeom>
              <a:blipFill rotWithShape="1">
                <a:blip r:embed="rId28"/>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3" name="Flèche droite 2"/>
          <p:cNvSpPr/>
          <p:nvPr>
            <p:custDataLst>
              <p:tags r:id="rId12"/>
            </p:custDataLst>
          </p:nvPr>
        </p:nvSpPr>
        <p:spPr>
          <a:xfrm>
            <a:off x="2339752" y="3143522"/>
            <a:ext cx="3024336" cy="1941662"/>
          </a:xfrm>
          <a:prstGeom prst="rightArrow">
            <a:avLst/>
          </a:prstGeom>
          <a:gradFill>
            <a:gsLst>
              <a:gs pos="0">
                <a:schemeClr val="bg2">
                  <a:lumMod val="50000"/>
                </a:schemeClr>
              </a:gs>
              <a:gs pos="50000">
                <a:schemeClr val="bg2">
                  <a:lumMod val="10000"/>
                </a:schemeClr>
              </a:gs>
              <a:gs pos="100000">
                <a:schemeClr val="bg2">
                  <a:lumMod val="50000"/>
                </a:schemeClr>
              </a:gs>
            </a:gsLst>
            <a:lin ang="5400000" scaled="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Circuit équivalent de </a:t>
            </a:r>
            <a:r>
              <a:rPr lang="fr-FR" sz="2000" b="1" dirty="0" err="1" smtClean="0">
                <a:latin typeface="Verdana" panose="020B0604030504040204" pitchFamily="34" charset="0"/>
                <a:ea typeface="Verdana" panose="020B0604030504040204" pitchFamily="34" charset="0"/>
                <a:cs typeface="Verdana" panose="020B0604030504040204" pitchFamily="34" charset="0"/>
              </a:rPr>
              <a:t>Thevenin</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32" name="Rectangle 72"/>
          <p:cNvSpPr/>
          <p:nvPr>
            <p:custDataLst>
              <p:tags r:id="rId13"/>
            </p:custDataLst>
          </p:nvPr>
        </p:nvSpPr>
        <p:spPr>
          <a:xfrm rot="5400000" flipV="1">
            <a:off x="9499" y="3633640"/>
            <a:ext cx="2541065" cy="995008"/>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3" name="Groupe 32"/>
          <p:cNvGrpSpPr/>
          <p:nvPr>
            <p:custDataLst>
              <p:tags r:id="rId14"/>
            </p:custDataLst>
          </p:nvPr>
        </p:nvGrpSpPr>
        <p:grpSpPr>
          <a:xfrm>
            <a:off x="483247" y="4526317"/>
            <a:ext cx="597234" cy="597234"/>
            <a:chOff x="6400473" y="5085184"/>
            <a:chExt cx="597234" cy="597234"/>
          </a:xfrm>
        </p:grpSpPr>
        <p:sp>
          <p:nvSpPr>
            <p:cNvPr id="34" name="Ellipse 33"/>
            <p:cNvSpPr/>
            <p:nvPr/>
          </p:nvSpPr>
          <p:spPr>
            <a:xfrm>
              <a:off x="6400473" y="5085184"/>
              <a:ext cx="597234" cy="5972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p:cNvCxnSpPr>
              <a:stCxn id="34" idx="4"/>
              <a:endCxn id="34" idx="0"/>
            </p:cNvCxnSpPr>
            <p:nvPr/>
          </p:nvCxnSpPr>
          <p:spPr>
            <a:xfrm flipV="1">
              <a:off x="6699090" y="5085184"/>
              <a:ext cx="0" cy="59723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useBgFill="1">
        <p:nvSpPr>
          <p:cNvPr id="37" name="Rectangle 36"/>
          <p:cNvSpPr/>
          <p:nvPr>
            <p:custDataLst>
              <p:tags r:id="rId15"/>
            </p:custDataLst>
          </p:nvPr>
        </p:nvSpPr>
        <p:spPr>
          <a:xfrm>
            <a:off x="483247" y="3110959"/>
            <a:ext cx="597234" cy="910339"/>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13</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8" name="Rectangle 37"/>
          <p:cNvSpPr/>
          <p:nvPr>
            <p:custDataLst>
              <p:tags r:id="rId16"/>
            </p:custDataLst>
          </p:nvPr>
        </p:nvSpPr>
        <p:spPr>
          <a:xfrm>
            <a:off x="167834" y="4142471"/>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1</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9" name="Ellipse 38"/>
          <p:cNvSpPr/>
          <p:nvPr>
            <p:custDataLst>
              <p:tags r:id="rId17"/>
            </p:custDataLst>
          </p:nvPr>
        </p:nvSpPr>
        <p:spPr>
          <a:xfrm>
            <a:off x="2117650" y="277687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custDataLst>
              <p:tags r:id="rId18"/>
            </p:custDataLst>
          </p:nvPr>
        </p:nvSpPr>
        <p:spPr>
          <a:xfrm>
            <a:off x="2118281" y="5278037"/>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custDataLst>
              <p:tags r:id="rId19"/>
            </p:custDataLst>
          </p:nvPr>
        </p:nvSpPr>
        <p:spPr>
          <a:xfrm>
            <a:off x="2157770" y="501317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3" name="Rectangle 72"/>
          <p:cNvSpPr/>
          <p:nvPr>
            <p:custDataLst>
              <p:tags r:id="rId20"/>
            </p:custDataLst>
          </p:nvPr>
        </p:nvSpPr>
        <p:spPr>
          <a:xfrm rot="5400000" flipV="1">
            <a:off x="772123" y="3866023"/>
            <a:ext cx="2518411" cy="50758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1 w 2541063"/>
              <a:gd name="connsiteY0" fmla="*/ 0 h 1512394"/>
              <a:gd name="connsiteX1" fmla="*/ 2541063 w 2541063"/>
              <a:gd name="connsiteY1" fmla="*/ 1 h 1512394"/>
              <a:gd name="connsiteX2" fmla="*/ 2520278 w 2541063"/>
              <a:gd name="connsiteY2" fmla="*/ 1512394 h 1512394"/>
              <a:gd name="connsiteX3" fmla="*/ 3 w 2541063"/>
              <a:gd name="connsiteY3" fmla="*/ 1343953 h 1512394"/>
              <a:gd name="connsiteX4" fmla="*/ 1 w 2541063"/>
              <a:gd name="connsiteY4" fmla="*/ 0 h 1512394"/>
              <a:gd name="connsiteX0" fmla="*/ 3 w 2541063"/>
              <a:gd name="connsiteY0" fmla="*/ 1343953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55717"/>
              <a:gd name="connsiteX1" fmla="*/ 1 w 2541063"/>
              <a:gd name="connsiteY1" fmla="*/ 0 h 1555717"/>
              <a:gd name="connsiteX2" fmla="*/ 2541063 w 2541063"/>
              <a:gd name="connsiteY2" fmla="*/ 1 h 1555717"/>
              <a:gd name="connsiteX3" fmla="*/ 2520278 w 2541063"/>
              <a:gd name="connsiteY3" fmla="*/ 1512394 h 1555717"/>
              <a:gd name="connsiteX4" fmla="*/ 184528 w 2541063"/>
              <a:gd name="connsiteY4" fmla="*/ 1555716 h 1555717"/>
              <a:gd name="connsiteX0" fmla="*/ 7 w 2541063"/>
              <a:gd name="connsiteY0" fmla="*/ 1175512 h 1512394"/>
              <a:gd name="connsiteX1" fmla="*/ 1 w 2541063"/>
              <a:gd name="connsiteY1" fmla="*/ 0 h 1512394"/>
              <a:gd name="connsiteX2" fmla="*/ 2541063 w 2541063"/>
              <a:gd name="connsiteY2" fmla="*/ 1 h 1512394"/>
              <a:gd name="connsiteX3" fmla="*/ 2520278 w 2541063"/>
              <a:gd name="connsiteY3" fmla="*/ 1512394 h 1512394"/>
              <a:gd name="connsiteX0" fmla="*/ 7 w 2541063"/>
              <a:gd name="connsiteY0" fmla="*/ 1175512 h 1175511"/>
              <a:gd name="connsiteX1" fmla="*/ 1 w 2541063"/>
              <a:gd name="connsiteY1" fmla="*/ 0 h 1175511"/>
              <a:gd name="connsiteX2" fmla="*/ 2541063 w 2541063"/>
              <a:gd name="connsiteY2" fmla="*/ 1 h 1175511"/>
              <a:gd name="connsiteX3" fmla="*/ 2499309 w 2541063"/>
              <a:gd name="connsiteY3" fmla="*/ 1103305 h 1175511"/>
              <a:gd name="connsiteX0" fmla="*/ 7 w 2541251"/>
              <a:gd name="connsiteY0" fmla="*/ 1175512 h 1175511"/>
              <a:gd name="connsiteX1" fmla="*/ 1 w 2541251"/>
              <a:gd name="connsiteY1" fmla="*/ 0 h 1175511"/>
              <a:gd name="connsiteX2" fmla="*/ 2541063 w 2541251"/>
              <a:gd name="connsiteY2" fmla="*/ 1 h 1175511"/>
              <a:gd name="connsiteX3" fmla="*/ 2541250 w 2541251"/>
              <a:gd name="connsiteY3" fmla="*/ 1151434 h 1175511"/>
            </a:gdLst>
            <a:ahLst/>
            <a:cxnLst>
              <a:cxn ang="0">
                <a:pos x="connsiteX0" y="connsiteY0"/>
              </a:cxn>
              <a:cxn ang="0">
                <a:pos x="connsiteX1" y="connsiteY1"/>
              </a:cxn>
              <a:cxn ang="0">
                <a:pos x="connsiteX2" y="connsiteY2"/>
              </a:cxn>
              <a:cxn ang="0">
                <a:pos x="connsiteX3" y="connsiteY3"/>
              </a:cxn>
            </a:cxnLst>
            <a:rect l="l" t="t" r="r" b="b"/>
            <a:pathLst>
              <a:path w="2541251" h="1175511">
                <a:moveTo>
                  <a:pt x="7" y="1175512"/>
                </a:moveTo>
                <a:cubicBezTo>
                  <a:pt x="8" y="671381"/>
                  <a:pt x="0" y="504131"/>
                  <a:pt x="1" y="0"/>
                </a:cubicBezTo>
                <a:lnTo>
                  <a:pt x="2541063" y="1"/>
                </a:lnTo>
                <a:cubicBezTo>
                  <a:pt x="2541125" y="383812"/>
                  <a:pt x="2541188" y="767623"/>
                  <a:pt x="2541250" y="1151434"/>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44" name="Rectangle 43"/>
          <p:cNvSpPr/>
          <p:nvPr>
            <p:custDataLst>
              <p:tags r:id="rId21"/>
            </p:custDataLst>
          </p:nvPr>
        </p:nvSpPr>
        <p:spPr>
          <a:xfrm>
            <a:off x="1521943" y="3410535"/>
            <a:ext cx="547156" cy="1073965"/>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24</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45" name="Espace réservé du contenu 2"/>
          <p:cNvSpPr txBox="1">
            <a:spLocks/>
          </p:cNvSpPr>
          <p:nvPr>
            <p:custDataLst>
              <p:tags r:id="rId22"/>
            </p:custDataLst>
          </p:nvPr>
        </p:nvSpPr>
        <p:spPr>
          <a:xfrm>
            <a:off x="-19929" y="1484784"/>
            <a:ext cx="9128433" cy="100811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900" dirty="0" smtClean="0"/>
              <a:t>Application: retrouvez les caractéristiques du générateur équivalent vu entre les points A et B du circuit ci-dessous.</a:t>
            </a:r>
          </a:p>
          <a:p>
            <a:pPr marL="0" indent="0" algn="ctr">
              <a:buNone/>
            </a:pPr>
            <a:r>
              <a:rPr lang="fr-FR" sz="1900" dirty="0" smtClean="0"/>
              <a:t>Avec R</a:t>
            </a:r>
            <a:r>
              <a:rPr lang="fr-FR" sz="1900" baseline="-25000" dirty="0" smtClean="0"/>
              <a:t>1</a:t>
            </a:r>
            <a:r>
              <a:rPr lang="fr-FR" sz="1900" dirty="0" smtClean="0"/>
              <a:t>=50 </a:t>
            </a:r>
            <a:r>
              <a:rPr lang="fr-FR" sz="1900" dirty="0" smtClean="0">
                <a:sym typeface="Symbol"/>
              </a:rPr>
              <a:t> ; </a:t>
            </a:r>
            <a:r>
              <a:rPr lang="fr-FR" sz="1900" dirty="0" smtClean="0"/>
              <a:t>R</a:t>
            </a:r>
            <a:r>
              <a:rPr lang="fr-FR" sz="1900" baseline="-25000" dirty="0" smtClean="0"/>
              <a:t>2</a:t>
            </a:r>
            <a:r>
              <a:rPr lang="fr-FR" sz="1900" dirty="0" smtClean="0"/>
              <a:t>=100 </a:t>
            </a:r>
            <a:r>
              <a:rPr lang="fr-FR" sz="1900" dirty="0">
                <a:sym typeface="Symbol"/>
              </a:rPr>
              <a:t> </a:t>
            </a:r>
            <a:r>
              <a:rPr lang="fr-FR" sz="1900" dirty="0" smtClean="0">
                <a:sym typeface="Symbol"/>
              </a:rPr>
              <a:t>;</a:t>
            </a:r>
            <a:r>
              <a:rPr lang="fr-FR" sz="1900" dirty="0"/>
              <a:t> </a:t>
            </a:r>
            <a:r>
              <a:rPr lang="fr-FR" sz="1900" dirty="0" smtClean="0"/>
              <a:t>R</a:t>
            </a:r>
            <a:r>
              <a:rPr lang="fr-FR" sz="1900" baseline="-25000" dirty="0" smtClean="0"/>
              <a:t>3</a:t>
            </a:r>
            <a:r>
              <a:rPr lang="fr-FR" sz="1900" dirty="0" smtClean="0"/>
              <a:t>=150 </a:t>
            </a:r>
            <a:r>
              <a:rPr lang="fr-FR" sz="1900" dirty="0">
                <a:sym typeface="Symbol"/>
              </a:rPr>
              <a:t> </a:t>
            </a:r>
            <a:r>
              <a:rPr lang="fr-FR" sz="1900" dirty="0" smtClean="0">
                <a:sym typeface="Symbol"/>
              </a:rPr>
              <a:t>; </a:t>
            </a:r>
            <a:r>
              <a:rPr lang="fr-FR" sz="1900" dirty="0" smtClean="0"/>
              <a:t>R</a:t>
            </a:r>
            <a:r>
              <a:rPr lang="fr-FR" sz="1900" baseline="-25000" dirty="0" smtClean="0"/>
              <a:t>4</a:t>
            </a:r>
            <a:r>
              <a:rPr lang="fr-FR" sz="1900" dirty="0" smtClean="0"/>
              <a:t>=200 </a:t>
            </a:r>
            <a:r>
              <a:rPr lang="fr-FR" sz="1900" dirty="0">
                <a:sym typeface="Symbol"/>
              </a:rPr>
              <a:t> ;</a:t>
            </a:r>
            <a:r>
              <a:rPr lang="fr-FR" sz="1900" dirty="0" smtClean="0">
                <a:sym typeface="Symbol"/>
              </a:rPr>
              <a:t> </a:t>
            </a:r>
            <a:r>
              <a:rPr lang="fr-FR" sz="1900" dirty="0" smtClean="0"/>
              <a:t>E</a:t>
            </a:r>
            <a:r>
              <a:rPr lang="fr-FR" sz="1900" baseline="-25000" dirty="0" smtClean="0"/>
              <a:t>1</a:t>
            </a:r>
            <a:r>
              <a:rPr lang="fr-FR" sz="1900" dirty="0" smtClean="0"/>
              <a:t>=50 </a:t>
            </a:r>
            <a:r>
              <a:rPr lang="fr-FR" sz="1900" dirty="0" smtClean="0">
                <a:sym typeface="Symbol"/>
              </a:rPr>
              <a:t>V </a:t>
            </a:r>
            <a:endParaRPr lang="fr-FR" sz="1900" dirty="0"/>
          </a:p>
        </p:txBody>
      </p:sp>
      <mc:AlternateContent xmlns:mc="http://schemas.openxmlformats.org/markup-compatibility/2006">
        <mc:Choice xmlns:a14="http://schemas.microsoft.com/office/drawing/2010/main" Requires="a14">
          <p:sp>
            <p:nvSpPr>
              <p:cNvPr id="46" name="Espace réservé du contenu 2"/>
              <p:cNvSpPr txBox="1">
                <a:spLocks/>
              </p:cNvSpPr>
              <p:nvPr>
                <p:custDataLst>
                  <p:tags r:id="rId23"/>
                </p:custDataLst>
              </p:nvPr>
            </p:nvSpPr>
            <p:spPr>
              <a:xfrm>
                <a:off x="251520" y="5717966"/>
                <a:ext cx="3899696" cy="999957"/>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smtClean="0"/>
                  <a:t>R</a:t>
                </a:r>
                <a:r>
                  <a:rPr lang="fr-FR" sz="2000" baseline="-25000" dirty="0" err="1" smtClean="0"/>
                  <a:t>th</a:t>
                </a:r>
                <a:r>
                  <a:rPr lang="fr-FR" sz="2000" baseline="-25000" dirty="0" smtClean="0"/>
                  <a:t> </a:t>
                </a:r>
                <a:r>
                  <a:rPr lang="fr-FR" sz="2000" dirty="0" smtClean="0"/>
                  <a:t>=</a:t>
                </a:r>
                <a14:m>
                  <m:oMath xmlns:m="http://schemas.openxmlformats.org/officeDocument/2006/math">
                    <m:f>
                      <m:fPr>
                        <m:ctrlPr>
                          <a:rPr lang="fr-FR" i="1">
                            <a:latin typeface="Cambria Math"/>
                          </a:rPr>
                        </m:ctrlPr>
                      </m:fPr>
                      <m:num>
                        <m:r>
                          <a:rPr lang="fr-FR" i="1">
                            <a:latin typeface="Cambria Math"/>
                          </a:rPr>
                          <m:t>𝟐𝟎𝟎</m:t>
                        </m:r>
                        <m:r>
                          <a:rPr lang="fr-FR" i="1">
                            <a:latin typeface="Cambria Math"/>
                          </a:rPr>
                          <m:t> .   </m:t>
                        </m:r>
                        <m:r>
                          <a:rPr lang="fr-FR" i="1">
                            <a:latin typeface="Cambria Math"/>
                          </a:rPr>
                          <m:t>𝟔𝟔</m:t>
                        </m:r>
                        <m:r>
                          <a:rPr lang="fr-FR" i="1">
                            <a:latin typeface="Cambria Math"/>
                          </a:rPr>
                          <m:t>,</m:t>
                        </m:r>
                        <m:r>
                          <a:rPr lang="fr-FR" i="1">
                            <a:latin typeface="Cambria Math"/>
                          </a:rPr>
                          <m:t>𝟕</m:t>
                        </m:r>
                      </m:num>
                      <m:den>
                        <m:r>
                          <a:rPr lang="fr-FR" i="1">
                            <a:latin typeface="Cambria Math"/>
                          </a:rPr>
                          <m:t>(</m:t>
                        </m:r>
                        <m:r>
                          <a:rPr lang="fr-FR" i="1">
                            <a:latin typeface="Cambria Math"/>
                          </a:rPr>
                          <m:t>𝟐𝟎𝟎</m:t>
                        </m:r>
                        <m:r>
                          <a:rPr lang="fr-FR" i="1">
                            <a:latin typeface="Cambria Math"/>
                          </a:rPr>
                          <m:t>+</m:t>
                        </m:r>
                        <m:r>
                          <a:rPr lang="fr-FR" i="1">
                            <a:latin typeface="Cambria Math"/>
                          </a:rPr>
                          <m:t>𝟔𝟔</m:t>
                        </m:r>
                        <m:r>
                          <a:rPr lang="fr-FR" i="1">
                            <a:latin typeface="Cambria Math"/>
                          </a:rPr>
                          <m:t>,</m:t>
                        </m:r>
                        <m:r>
                          <a:rPr lang="fr-FR" i="1">
                            <a:latin typeface="Cambria Math"/>
                          </a:rPr>
                          <m:t>𝟕</m:t>
                        </m:r>
                        <m:r>
                          <a:rPr lang="fr-FR" i="1">
                            <a:latin typeface="Cambria Math"/>
                          </a:rPr>
                          <m:t>)</m:t>
                        </m:r>
                      </m:den>
                    </m:f>
                  </m:oMath>
                </a14:m>
                <a:r>
                  <a:rPr lang="fr-FR" sz="2000" dirty="0" smtClean="0"/>
                  <a:t> =50 </a:t>
                </a:r>
                <a:r>
                  <a:rPr lang="fr-FR" sz="2000" dirty="0">
                    <a:sym typeface="Symbol"/>
                  </a:rPr>
                  <a:t></a:t>
                </a:r>
                <a:r>
                  <a:rPr lang="fr-FR" dirty="0">
                    <a:sym typeface="Symbol"/>
                  </a:rPr>
                  <a:t> </a:t>
                </a:r>
                <a:endParaRPr lang="fr-FR" dirty="0" smtClean="0">
                  <a:sym typeface="Symbol"/>
                </a:endParaRPr>
              </a:p>
            </p:txBody>
          </p:sp>
        </mc:Choice>
        <mc:Fallback>
          <p:sp>
            <p:nvSpPr>
              <p:cNvPr id="46" name="Espace réservé du contenu 2"/>
              <p:cNvSpPr txBox="1">
                <a:spLocks noRot="1" noChangeAspect="1" noMove="1" noResize="1" noEditPoints="1" noAdjustHandles="1" noChangeArrowheads="1" noChangeShapeType="1" noTextEdit="1"/>
              </p:cNvSpPr>
              <p:nvPr>
                <p:custDataLst>
                  <p:tags r:id="rId23"/>
                </p:custDataLst>
              </p:nvPr>
            </p:nvSpPr>
            <p:spPr>
              <a:xfrm>
                <a:off x="251520" y="5717966"/>
                <a:ext cx="3899696" cy="999957"/>
              </a:xfrm>
              <a:prstGeom prst="rect">
                <a:avLst/>
              </a:prstGeom>
              <a:blipFill rotWithShape="1">
                <a:blip r:embed="rId29"/>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52" name="Espace réservé du contenu 2"/>
              <p:cNvSpPr txBox="1">
                <a:spLocks/>
              </p:cNvSpPr>
              <p:nvPr>
                <p:custDataLst>
                  <p:tags r:id="rId24"/>
                </p:custDataLst>
              </p:nvPr>
            </p:nvSpPr>
            <p:spPr>
              <a:xfrm>
                <a:off x="5076056" y="5739829"/>
                <a:ext cx="4032448" cy="978094"/>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2000" dirty="0" err="1"/>
                  <a:t>E</a:t>
                </a:r>
                <a:r>
                  <a:rPr lang="fr-FR" sz="2000" baseline="-25000" dirty="0" err="1"/>
                  <a:t>th</a:t>
                </a:r>
                <a:r>
                  <a:rPr lang="fr-FR" sz="2000" baseline="-25000" dirty="0"/>
                  <a:t> </a:t>
                </a:r>
                <a:r>
                  <a:rPr lang="fr-FR" sz="2000" dirty="0" smtClean="0"/>
                  <a:t>=</a:t>
                </a:r>
                <a:r>
                  <a:rPr lang="fr-FR" sz="3600" dirty="0"/>
                  <a:t> </a:t>
                </a:r>
                <a14:m>
                  <m:oMath xmlns:m="http://schemas.openxmlformats.org/officeDocument/2006/math">
                    <m:f>
                      <m:fPr>
                        <m:ctrlPr>
                          <a:rPr lang="fr-FR" sz="3600" i="1">
                            <a:latin typeface="Cambria Math"/>
                          </a:rPr>
                        </m:ctrlPr>
                      </m:fPr>
                      <m:num>
                        <m:r>
                          <a:rPr lang="fr-FR" sz="3600" i="1">
                            <a:latin typeface="Cambria Math"/>
                          </a:rPr>
                          <m:t>𝟓𝟎</m:t>
                        </m:r>
                        <m:r>
                          <a:rPr lang="fr-FR" sz="3600" i="1">
                            <a:latin typeface="Cambria Math"/>
                          </a:rPr>
                          <m:t> .  </m:t>
                        </m:r>
                        <m:r>
                          <a:rPr lang="fr-FR" sz="3600" i="1">
                            <a:latin typeface="Cambria Math"/>
                          </a:rPr>
                          <m:t>𝟔𝟔</m:t>
                        </m:r>
                        <m:r>
                          <a:rPr lang="fr-FR" sz="3600" i="1">
                            <a:latin typeface="Cambria Math"/>
                          </a:rPr>
                          <m:t>,</m:t>
                        </m:r>
                        <m:r>
                          <a:rPr lang="fr-FR" sz="3600" i="1">
                            <a:latin typeface="Cambria Math"/>
                          </a:rPr>
                          <m:t>𝟕</m:t>
                        </m:r>
                      </m:num>
                      <m:den>
                        <m:r>
                          <a:rPr lang="fr-FR" sz="3600" i="1">
                            <a:latin typeface="Cambria Math"/>
                          </a:rPr>
                          <m:t>(</m:t>
                        </m:r>
                        <m:r>
                          <a:rPr lang="fr-FR" sz="3600" i="1">
                            <a:latin typeface="Cambria Math"/>
                          </a:rPr>
                          <m:t>𝟐𝟎𝟎</m:t>
                        </m:r>
                        <m:r>
                          <a:rPr lang="fr-FR" sz="3600" i="1">
                            <a:latin typeface="Cambria Math"/>
                          </a:rPr>
                          <m:t>+</m:t>
                        </m:r>
                        <m:r>
                          <a:rPr lang="fr-FR" sz="3600" i="1">
                            <a:latin typeface="Cambria Math"/>
                          </a:rPr>
                          <m:t>𝟔𝟔</m:t>
                        </m:r>
                        <m:r>
                          <a:rPr lang="fr-FR" sz="3600" i="1">
                            <a:latin typeface="Cambria Math"/>
                          </a:rPr>
                          <m:t>,</m:t>
                        </m:r>
                        <m:r>
                          <a:rPr lang="fr-FR" sz="3600" i="1">
                            <a:latin typeface="Cambria Math"/>
                          </a:rPr>
                          <m:t>𝟕</m:t>
                        </m:r>
                        <m:r>
                          <a:rPr lang="fr-FR" sz="3600" i="1">
                            <a:latin typeface="Cambria Math"/>
                          </a:rPr>
                          <m:t>)</m:t>
                        </m:r>
                      </m:den>
                    </m:f>
                  </m:oMath>
                </a14:m>
                <a:r>
                  <a:rPr lang="fr-FR" sz="2000" dirty="0" smtClean="0"/>
                  <a:t>= 12,5 V</a:t>
                </a:r>
                <a:endParaRPr lang="fr-FR" sz="2000" dirty="0" smtClean="0"/>
              </a:p>
            </p:txBody>
          </p:sp>
        </mc:Choice>
        <mc:Fallback>
          <p:sp>
            <p:nvSpPr>
              <p:cNvPr id="52" name="Espace réservé du contenu 2"/>
              <p:cNvSpPr txBox="1">
                <a:spLocks noRot="1" noChangeAspect="1" noMove="1" noResize="1" noEditPoints="1" noAdjustHandles="1" noChangeArrowheads="1" noChangeShapeType="1" noTextEdit="1"/>
              </p:cNvSpPr>
              <p:nvPr>
                <p:custDataLst>
                  <p:tags r:id="rId24"/>
                </p:custDataLst>
              </p:nvPr>
            </p:nvSpPr>
            <p:spPr>
              <a:xfrm>
                <a:off x="5076056" y="5739829"/>
                <a:ext cx="4032448" cy="978094"/>
              </a:xfrm>
              <a:prstGeom prst="rect">
                <a:avLst/>
              </a:prstGeom>
              <a:blipFill rotWithShape="1">
                <a:blip r:embed="rId30"/>
                <a:stretch>
                  <a:fillRect/>
                </a:stretch>
              </a:blipFill>
              <a:effectLst>
                <a:outerShdw blurRad="50800" dist="38100" dir="2700000" algn="tl" rotWithShape="0">
                  <a:schemeClr val="bg1">
                    <a:alpha val="40000"/>
                  </a:schemeClr>
                </a:outerShdw>
              </a:effectLst>
            </p:spPr>
            <p:txBody>
              <a:bodyPr/>
              <a:lstStyle/>
              <a:p>
                <a:r>
                  <a:rPr lang="fr-FR">
                    <a:noFill/>
                  </a:rPr>
                  <a:t> </a:t>
                </a:r>
              </a:p>
            </p:txBody>
          </p:sp>
        </mc:Fallback>
      </mc:AlternateContent>
      <p:sp>
        <p:nvSpPr>
          <p:cNvPr id="53" name="Rectangle 52"/>
          <p:cNvSpPr/>
          <p:nvPr>
            <p:custDataLst>
              <p:tags r:id="rId25"/>
            </p:custDataLst>
          </p:nvPr>
        </p:nvSpPr>
        <p:spPr>
          <a:xfrm>
            <a:off x="2157770" y="245522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54876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childTnLst>
                          </p:cTn>
                        </p:par>
                        <p:par>
                          <p:cTn id="20" fill="hold">
                            <p:stCondLst>
                              <p:cond delay="2000"/>
                            </p:stCondLst>
                            <p:childTnLst>
                              <p:par>
                                <p:cTn id="21" presetID="21" presetClass="entr" presetSubtype="1"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heel(1)">
                                      <p:cBhvr>
                                        <p:cTn id="23" dur="2000"/>
                                        <p:tgtEl>
                                          <p:spTgt spid="32"/>
                                        </p:tgtEl>
                                      </p:cBhvr>
                                    </p:animEffect>
                                  </p:childTnLst>
                                </p:cTn>
                              </p:par>
                            </p:childTnLst>
                          </p:cTn>
                        </p:par>
                        <p:par>
                          <p:cTn id="24" fill="hold">
                            <p:stCondLst>
                              <p:cond delay="4000"/>
                            </p:stCondLst>
                            <p:childTnLst>
                              <p:par>
                                <p:cTn id="25" presetID="21" presetClass="entr" presetSubtype="1"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heel(1)">
                                      <p:cBhvr>
                                        <p:cTn id="27" dur="2000"/>
                                        <p:tgtEl>
                                          <p:spTgt spid="43"/>
                                        </p:tgtEl>
                                      </p:cBhvr>
                                    </p:animEffect>
                                  </p:childTnLst>
                                </p:cTn>
                              </p:par>
                            </p:childTnLst>
                          </p:cTn>
                        </p:par>
                        <p:par>
                          <p:cTn id="28" fill="hold">
                            <p:stCondLst>
                              <p:cond delay="6000"/>
                            </p:stCondLst>
                            <p:childTnLst>
                              <p:par>
                                <p:cTn id="29" presetID="10" presetClass="entr" presetSubtype="0" fill="hold" grpId="0"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par>
                          <p:cTn id="32" fill="hold">
                            <p:stCondLst>
                              <p:cond delay="6500"/>
                            </p:stCondLst>
                            <p:childTnLst>
                              <p:par>
                                <p:cTn id="33" presetID="10" presetClass="entr" presetSubtype="0" fill="hold" grpId="0" nodeType="afterEffect">
                                  <p:stCondLst>
                                    <p:cond delay="0"/>
                                  </p:stCondLst>
                                  <p:childTnLst>
                                    <p:set>
                                      <p:cBhvr>
                                        <p:cTn id="34" dur="1" fill="hold">
                                          <p:stCondLst>
                                            <p:cond delay="0"/>
                                          </p:stCondLst>
                                        </p:cTn>
                                        <p:tgtEl>
                                          <p:spTgt spid="53"/>
                                        </p:tgtEl>
                                        <p:attrNameLst>
                                          <p:attrName>style.visibility</p:attrName>
                                        </p:attrNameLst>
                                      </p:cBhvr>
                                      <p:to>
                                        <p:strVal val="visible"/>
                                      </p:to>
                                    </p:set>
                                    <p:animEffect transition="in" filter="fade">
                                      <p:cBhvr>
                                        <p:cTn id="35" dur="500"/>
                                        <p:tgtEl>
                                          <p:spTgt spid="53"/>
                                        </p:tgtEl>
                                      </p:cBhvr>
                                    </p:animEffect>
                                  </p:childTnLst>
                                </p:cTn>
                              </p:par>
                            </p:childTnLst>
                          </p:cTn>
                        </p:par>
                        <p:par>
                          <p:cTn id="36" fill="hold">
                            <p:stCondLst>
                              <p:cond delay="7000"/>
                            </p:stCondLst>
                            <p:childTnLst>
                              <p:par>
                                <p:cTn id="37" presetID="10" presetClass="entr" presetSubtype="0"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childTnLst>
                                </p:cTn>
                              </p:par>
                            </p:childTnLst>
                          </p:cTn>
                        </p:par>
                        <p:par>
                          <p:cTn id="40" fill="hold">
                            <p:stCondLst>
                              <p:cond delay="7500"/>
                            </p:stCondLst>
                            <p:childTnLst>
                              <p:par>
                                <p:cTn id="41" presetID="10" presetClass="entr" presetSubtype="0" fill="hold" grpId="0" nodeType="after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500"/>
                                        <p:tgtEl>
                                          <p:spTgt spid="4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iterate type="wd">
                                    <p:tmPct val="10000"/>
                                  </p:iterate>
                                  <p:childTnLst>
                                    <p:set>
                                      <p:cBhvr>
                                        <p:cTn id="47" dur="1" fill="hold">
                                          <p:stCondLst>
                                            <p:cond delay="0"/>
                                          </p:stCondLst>
                                        </p:cTn>
                                        <p:tgtEl>
                                          <p:spTgt spid="3"/>
                                        </p:tgtEl>
                                        <p:attrNameLst>
                                          <p:attrName>style.visibility</p:attrName>
                                        </p:attrNameLst>
                                      </p:cBhvr>
                                      <p:to>
                                        <p:strVal val="visible"/>
                                      </p:to>
                                    </p:set>
                                    <p:animEffect transition="in" filter="fade">
                                      <p:cBhvr>
                                        <p:cTn id="48" dur="500"/>
                                        <p:tgtEl>
                                          <p:spTgt spid="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childTnLst>
                          </p:cTn>
                        </p:par>
                        <p:par>
                          <p:cTn id="54" fill="hold">
                            <p:stCondLst>
                              <p:cond delay="500"/>
                            </p:stCondLst>
                            <p:childTnLst>
                              <p:par>
                                <p:cTn id="55" presetID="10" presetClass="entr" presetSubtype="0" fill="hold" nodeType="after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childTnLst>
                          </p:cTn>
                        </p:par>
                        <p:par>
                          <p:cTn id="58" fill="hold">
                            <p:stCondLst>
                              <p:cond delay="1000"/>
                            </p:stCondLst>
                            <p:childTnLst>
                              <p:par>
                                <p:cTn id="59" presetID="10" presetClass="entr" presetSubtype="0"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par>
                          <p:cTn id="62" fill="hold">
                            <p:stCondLst>
                              <p:cond delay="1500"/>
                            </p:stCondLst>
                            <p:childTnLst>
                              <p:par>
                                <p:cTn id="63" presetID="21" presetClass="entr" presetSubtype="1" fill="hold" grpId="0" nodeType="after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wheel(1)">
                                      <p:cBhvr>
                                        <p:cTn id="65" dur="2000"/>
                                        <p:tgtEl>
                                          <p:spTgt spid="17"/>
                                        </p:tgtEl>
                                      </p:cBhvr>
                                    </p:animEffect>
                                  </p:childTnLst>
                                </p:cTn>
                              </p:par>
                            </p:childTnLst>
                          </p:cTn>
                        </p:par>
                        <p:par>
                          <p:cTn id="66" fill="hold">
                            <p:stCondLst>
                              <p:cond delay="3500"/>
                            </p:stCondLst>
                            <p:childTnLst>
                              <p:par>
                                <p:cTn id="67" presetID="10" presetClass="entr" presetSubtype="0" fill="hold" grpId="0" nodeType="after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fade">
                                      <p:cBhvr>
                                        <p:cTn id="69" dur="500"/>
                                        <p:tgtEl>
                                          <p:spTgt spid="27"/>
                                        </p:tgtEl>
                                      </p:cBhvr>
                                    </p:animEffect>
                                  </p:childTnLst>
                                </p:cTn>
                              </p:par>
                            </p:childTnLst>
                          </p:cTn>
                        </p:par>
                        <p:par>
                          <p:cTn id="70" fill="hold">
                            <p:stCondLst>
                              <p:cond delay="4000"/>
                            </p:stCondLst>
                            <p:childTnLst>
                              <p:par>
                                <p:cTn id="71" presetID="10" presetClass="entr" presetSubtype="0" fill="hold" grpId="0" nodeType="after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fade">
                                      <p:cBhvr>
                                        <p:cTn id="73" dur="500"/>
                                        <p:tgtEl>
                                          <p:spTgt spid="25"/>
                                        </p:tgtEl>
                                      </p:cBhvr>
                                    </p:animEffect>
                                  </p:childTnLst>
                                </p:cTn>
                              </p:par>
                            </p:childTnLst>
                          </p:cTn>
                        </p:par>
                        <p:par>
                          <p:cTn id="74" fill="hold">
                            <p:stCondLst>
                              <p:cond delay="4500"/>
                            </p:stCondLst>
                            <p:childTnLst>
                              <p:par>
                                <p:cTn id="75" presetID="10" presetClass="entr" presetSubtype="0" fill="hold" grpId="0" nodeType="after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500"/>
                                        <p:tgtEl>
                                          <p:spTgt spid="26"/>
                                        </p:tgtEl>
                                      </p:cBhvr>
                                    </p:animEffect>
                                  </p:childTnLst>
                                </p:cTn>
                              </p:par>
                            </p:childTnLst>
                          </p:cTn>
                        </p:par>
                        <p:par>
                          <p:cTn id="78" fill="hold">
                            <p:stCondLst>
                              <p:cond delay="5000"/>
                            </p:stCondLst>
                            <p:childTnLst>
                              <p:par>
                                <p:cTn id="79" presetID="10" presetClass="entr" presetSubtype="0" fill="hold" grpId="0" nodeType="after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fade">
                                      <p:cBhvr>
                                        <p:cTn id="81" dur="500"/>
                                        <p:tgtEl>
                                          <p:spTgt spid="28"/>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iterate type="wd">
                                    <p:tmPct val="10000"/>
                                  </p:iterate>
                                  <p:childTnLst>
                                    <p:set>
                                      <p:cBhvr>
                                        <p:cTn id="85" dur="1" fill="hold">
                                          <p:stCondLst>
                                            <p:cond delay="0"/>
                                          </p:stCondLst>
                                        </p:cTn>
                                        <p:tgtEl>
                                          <p:spTgt spid="63"/>
                                        </p:tgtEl>
                                        <p:attrNameLst>
                                          <p:attrName>style.visibility</p:attrName>
                                        </p:attrNameLst>
                                      </p:cBhvr>
                                      <p:to>
                                        <p:strVal val="visible"/>
                                      </p:to>
                                    </p:set>
                                    <p:animEffect transition="in" filter="fade">
                                      <p:cBhvr>
                                        <p:cTn id="86" dur="500"/>
                                        <p:tgtEl>
                                          <p:spTgt spid="63"/>
                                        </p:tgtEl>
                                      </p:cBhvr>
                                    </p:animEffect>
                                  </p:childTnLst>
                                </p:cTn>
                              </p:par>
                            </p:childTnLst>
                          </p:cTn>
                        </p:par>
                        <p:par>
                          <p:cTn id="87" fill="hold">
                            <p:stCondLst>
                              <p:cond delay="950"/>
                            </p:stCondLst>
                            <p:childTnLst>
                              <p:par>
                                <p:cTn id="88" presetID="10" presetClass="entr" presetSubtype="0" fill="hold" grpId="0" nodeType="afterEffect">
                                  <p:stCondLst>
                                    <p:cond delay="1000"/>
                                  </p:stCondLst>
                                  <p:iterate type="wd">
                                    <p:tmPct val="10000"/>
                                  </p:iterate>
                                  <p:childTnLst>
                                    <p:set>
                                      <p:cBhvr>
                                        <p:cTn id="89" dur="1" fill="hold">
                                          <p:stCondLst>
                                            <p:cond delay="0"/>
                                          </p:stCondLst>
                                        </p:cTn>
                                        <p:tgtEl>
                                          <p:spTgt spid="31"/>
                                        </p:tgtEl>
                                        <p:attrNameLst>
                                          <p:attrName>style.visibility</p:attrName>
                                        </p:attrNameLst>
                                      </p:cBhvr>
                                      <p:to>
                                        <p:strVal val="visible"/>
                                      </p:to>
                                    </p:set>
                                    <p:animEffect transition="in" filter="fade">
                                      <p:cBhvr>
                                        <p:cTn id="90" dur="500"/>
                                        <p:tgtEl>
                                          <p:spTgt spid="31"/>
                                        </p:tgtEl>
                                      </p:cBhvr>
                                    </p:animEffect>
                                  </p:childTnLst>
                                </p:cTn>
                              </p:par>
                            </p:childTnLst>
                          </p:cTn>
                        </p:par>
                        <p:par>
                          <p:cTn id="91" fill="hold">
                            <p:stCondLst>
                              <p:cond delay="2900"/>
                            </p:stCondLst>
                            <p:childTnLst>
                              <p:par>
                                <p:cTn id="92" presetID="10" presetClass="entr" presetSubtype="0" fill="hold" grpId="0" nodeType="afterEffect">
                                  <p:stCondLst>
                                    <p:cond delay="1000"/>
                                  </p:stCondLst>
                                  <p:iterate type="wd">
                                    <p:tmPct val="10000"/>
                                  </p:iterate>
                                  <p:childTnLst>
                                    <p:set>
                                      <p:cBhvr>
                                        <p:cTn id="93" dur="1" fill="hold">
                                          <p:stCondLst>
                                            <p:cond delay="0"/>
                                          </p:stCondLst>
                                        </p:cTn>
                                        <p:tgtEl>
                                          <p:spTgt spid="46"/>
                                        </p:tgtEl>
                                        <p:attrNameLst>
                                          <p:attrName>style.visibility</p:attrName>
                                        </p:attrNameLst>
                                      </p:cBhvr>
                                      <p:to>
                                        <p:strVal val="visible"/>
                                      </p:to>
                                    </p:set>
                                    <p:animEffect transition="in" filter="fade">
                                      <p:cBhvr>
                                        <p:cTn id="94" dur="500"/>
                                        <p:tgtEl>
                                          <p:spTgt spid="46"/>
                                        </p:tgtEl>
                                      </p:cBhvr>
                                    </p:animEffect>
                                  </p:childTnLst>
                                </p:cTn>
                              </p:par>
                            </p:childTnLst>
                          </p:cTn>
                        </p:par>
                        <p:par>
                          <p:cTn id="95" fill="hold">
                            <p:stCondLst>
                              <p:cond delay="5200"/>
                            </p:stCondLst>
                            <p:childTnLst>
                              <p:par>
                                <p:cTn id="96" presetID="10" presetClass="entr" presetSubtype="0" fill="hold" grpId="0" nodeType="afterEffect">
                                  <p:stCondLst>
                                    <p:cond delay="1000"/>
                                  </p:stCondLst>
                                  <p:iterate type="wd">
                                    <p:tmPct val="10000"/>
                                  </p:iterate>
                                  <p:childTnLst>
                                    <p:set>
                                      <p:cBhvr>
                                        <p:cTn id="97" dur="1" fill="hold">
                                          <p:stCondLst>
                                            <p:cond delay="0"/>
                                          </p:stCondLst>
                                        </p:cTn>
                                        <p:tgtEl>
                                          <p:spTgt spid="52"/>
                                        </p:tgtEl>
                                        <p:attrNameLst>
                                          <p:attrName>style.visibility</p:attrName>
                                        </p:attrNameLst>
                                      </p:cBhvr>
                                      <p:to>
                                        <p:strVal val="visible"/>
                                      </p:to>
                                    </p:set>
                                    <p:animEffect transition="in" filter="fade">
                                      <p:cBhvr>
                                        <p:cTn id="98"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7" grpId="0" animBg="1"/>
      <p:bldP spid="22" grpId="0" animBg="1"/>
      <p:bldP spid="24" grpId="0"/>
      <p:bldP spid="25" grpId="0" animBg="1"/>
      <p:bldP spid="26" grpId="0" animBg="1"/>
      <p:bldP spid="27" grpId="0"/>
      <p:bldP spid="28" grpId="0"/>
      <p:bldP spid="31" grpId="0"/>
      <p:bldP spid="3" grpId="0" animBg="1"/>
      <p:bldP spid="32" grpId="0" animBg="1"/>
      <p:bldP spid="37" grpId="0" animBg="1"/>
      <p:bldP spid="38" grpId="0"/>
      <p:bldP spid="39" grpId="0" animBg="1"/>
      <p:bldP spid="41" grpId="0" animBg="1"/>
      <p:bldP spid="42" grpId="0"/>
      <p:bldP spid="43" grpId="0" animBg="1"/>
      <p:bldP spid="44" grpId="0" animBg="1"/>
      <p:bldP spid="46" grpId="0"/>
      <p:bldP spid="52" grpId="0"/>
      <p:bldP spid="5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72"/>
          <p:cNvSpPr/>
          <p:nvPr>
            <p:custDataLst>
              <p:tags r:id="rId1"/>
            </p:custDataLst>
          </p:nvPr>
        </p:nvSpPr>
        <p:spPr>
          <a:xfrm rot="5400000" flipV="1">
            <a:off x="4373968" y="5145244"/>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2"/>
            </p:custDataLst>
          </p:nvPr>
        </p:nvSpPr>
        <p:spPr>
          <a:xfrm>
            <a:off x="395536" y="302405"/>
            <a:ext cx="8748464" cy="822339"/>
          </a:xfrm>
        </p:spPr>
        <p:txBody>
          <a:bodyPr>
            <a:normAutofit fontScale="90000"/>
          </a:bodyPr>
          <a:lstStyle/>
          <a:p>
            <a:r>
              <a:rPr lang="fr-FR" dirty="0" smtClean="0"/>
              <a:t>Générateur équivalent de </a:t>
            </a:r>
            <a:r>
              <a:rPr lang="fr-FR" dirty="0" smtClean="0"/>
              <a:t>Norton</a:t>
            </a:r>
            <a:endParaRPr lang="fr-FR" dirty="0"/>
          </a:p>
        </p:txBody>
      </p:sp>
      <p:sp>
        <p:nvSpPr>
          <p:cNvPr id="3" name="Espace réservé du contenu 2"/>
          <p:cNvSpPr>
            <a:spLocks noGrp="1"/>
          </p:cNvSpPr>
          <p:nvPr>
            <p:ph idx="1"/>
            <p:custDataLst>
              <p:tags r:id="rId3"/>
            </p:custDataLst>
          </p:nvPr>
        </p:nvSpPr>
        <p:spPr>
          <a:xfrm>
            <a:off x="15567" y="1700808"/>
            <a:ext cx="9128433" cy="2664296"/>
          </a:xfrm>
        </p:spPr>
        <p:txBody>
          <a:bodyPr>
            <a:noAutofit/>
          </a:bodyPr>
          <a:lstStyle/>
          <a:p>
            <a:pPr marL="0" indent="0" algn="ctr">
              <a:buNone/>
            </a:pPr>
            <a:r>
              <a:rPr lang="fr-FR" sz="1900" dirty="0" smtClean="0"/>
              <a:t>Un deuxième type de générateur existe, le générateur de courant. Si ce générateur était parfait, il maintiendrait dans le circuit de charge un courant constant, quelle que soit la valeur de cette charge. Intéressant pour certains circuits, il est toujours limité par une résistance de défaut en parallèle sur le générateur.   On appelle cette représentation le générateur équivalent de Norton, et tout circuit pourra être ramené à ce modèle pour faciliter des calculs…</a:t>
            </a:r>
            <a:endParaRPr lang="fr-FR" sz="1900" dirty="0" smtClean="0"/>
          </a:p>
        </p:txBody>
      </p:sp>
      <p:sp>
        <p:nvSpPr>
          <p:cNvPr id="35" name="Rectangle 72"/>
          <p:cNvSpPr/>
          <p:nvPr>
            <p:custDataLst>
              <p:tags r:id="rId4"/>
            </p:custDataLst>
          </p:nvPr>
        </p:nvSpPr>
        <p:spPr>
          <a:xfrm rot="5400000" flipV="1">
            <a:off x="3710646" y="5041538"/>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5"/>
            </p:custDataLst>
          </p:nvPr>
        </p:nvGrpSpPr>
        <p:grpSpPr>
          <a:xfrm>
            <a:off x="3649709" y="5187038"/>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custDataLst>
              <p:tags r:id="rId6"/>
            </p:custDataLst>
          </p:nvPr>
        </p:nvSpPr>
        <p:spPr>
          <a:xfrm>
            <a:off x="4553449" y="5144764"/>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7"/>
            </p:custDataLst>
          </p:nvPr>
        </p:nvSpPr>
        <p:spPr>
          <a:xfrm>
            <a:off x="3334296" y="480319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8"/>
            </p:custDataLst>
          </p:nvPr>
        </p:nvSpPr>
        <p:spPr>
          <a:xfrm>
            <a:off x="5173124" y="474165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9"/>
            </p:custDataLst>
          </p:nvPr>
        </p:nvSpPr>
        <p:spPr>
          <a:xfrm>
            <a:off x="5211599" y="5996606"/>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10"/>
            </p:custDataLst>
          </p:nvPr>
        </p:nvSpPr>
        <p:spPr>
          <a:xfrm>
            <a:off x="4866109" y="4322316"/>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1"/>
            </p:custDataLst>
          </p:nvPr>
        </p:nvSpPr>
        <p:spPr>
          <a:xfrm>
            <a:off x="4885093" y="597765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p:cNvSpPr/>
          <p:nvPr>
            <p:custDataLst>
              <p:tags r:id="rId12"/>
            </p:custDataLst>
          </p:nvPr>
        </p:nvSpPr>
        <p:spPr>
          <a:xfrm>
            <a:off x="539552" y="4663352"/>
            <a:ext cx="2232248" cy="1120920"/>
          </a:xfrm>
          <a:prstGeom prst="wedgeRectCallout">
            <a:avLst>
              <a:gd name="adj1" fmla="val 87848"/>
              <a:gd name="adj2" fmla="val 16620"/>
            </a:avLst>
          </a:prstGeom>
          <a:gradFill flip="none" rotWithShape="1">
            <a:gsLst>
              <a:gs pos="0">
                <a:schemeClr val="bg2">
                  <a:lumMod val="25000"/>
                </a:schemeClr>
              </a:gs>
              <a:gs pos="100000">
                <a:schemeClr val="bg2">
                  <a:lumMod val="10000"/>
                </a:schemeClr>
              </a:gs>
            </a:gsLst>
            <a:path path="shap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Générateur de courant parfait</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
        <p:nvSpPr>
          <p:cNvPr id="21" name="Rectangle 20"/>
          <p:cNvSpPr/>
          <p:nvPr>
            <p:custDataLst>
              <p:tags r:id="rId13"/>
            </p:custDataLst>
          </p:nvPr>
        </p:nvSpPr>
        <p:spPr>
          <a:xfrm>
            <a:off x="6516216" y="4561302"/>
            <a:ext cx="2232248" cy="1540256"/>
          </a:xfrm>
          <a:prstGeom prst="wedgeRectCallout">
            <a:avLst>
              <a:gd name="adj1" fmla="val -124121"/>
              <a:gd name="adj2" fmla="val 17"/>
            </a:avLst>
          </a:prstGeom>
          <a:gradFill flip="none" rotWithShape="1">
            <a:gsLst>
              <a:gs pos="0">
                <a:schemeClr val="bg2">
                  <a:lumMod val="25000"/>
                </a:schemeClr>
              </a:gs>
              <a:gs pos="100000">
                <a:schemeClr val="bg2">
                  <a:lumMod val="10000"/>
                </a:schemeClr>
              </a:gs>
            </a:gsLst>
            <a:path path="shap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Verdana" panose="020B0604030504040204" pitchFamily="34" charset="0"/>
                <a:ea typeface="Verdana" panose="020B0604030504040204" pitchFamily="34" charset="0"/>
                <a:cs typeface="Verdana" panose="020B0604030504040204" pitchFamily="34" charset="0"/>
              </a:rPr>
              <a:t>Résistance de défaut du générateur de courant</a:t>
            </a:r>
            <a:endParaRPr lang="fr-FR" sz="2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82297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fade">
                                      <p:cBhvr>
                                        <p:cTn id="16" dur="500"/>
                                        <p:tgtEl>
                                          <p:spTgt spid="47"/>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fade">
                                      <p:cBhvr>
                                        <p:cTn id="20" dur="500"/>
                                        <p:tgtEl>
                                          <p:spTgt spid="54"/>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fade">
                                      <p:cBhvr>
                                        <p:cTn id="24" dur="500"/>
                                        <p:tgtEl>
                                          <p:spTgt spid="51"/>
                                        </p:tgtEl>
                                      </p:cBhvr>
                                    </p:animEffect>
                                  </p:childTnLst>
                                </p:cTn>
                              </p:par>
                            </p:childTnLst>
                          </p:cTn>
                        </p:par>
                        <p:par>
                          <p:cTn id="25" fill="hold">
                            <p:stCondLst>
                              <p:cond delay="1500"/>
                            </p:stCondLst>
                            <p:childTnLst>
                              <p:par>
                                <p:cTn id="26" presetID="21" presetClass="entr" presetSubtype="1" fill="hold" grpId="0" nodeType="after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heel(1)">
                                      <p:cBhvr>
                                        <p:cTn id="28" dur="2000"/>
                                        <p:tgtEl>
                                          <p:spTgt spid="35"/>
                                        </p:tgtEl>
                                      </p:cBhvr>
                                    </p:animEffect>
                                  </p:childTnLst>
                                </p:cTn>
                              </p:par>
                            </p:childTnLst>
                          </p:cTn>
                        </p:par>
                        <p:par>
                          <p:cTn id="29" fill="hold">
                            <p:stCondLst>
                              <p:cond delay="3500"/>
                            </p:stCondLst>
                            <p:childTnLst>
                              <p:par>
                                <p:cTn id="30" presetID="21" presetClass="entr" presetSubtype="1" fill="hold" grpId="0" nodeType="after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heel(1)">
                                      <p:cBhvr>
                                        <p:cTn id="32" dur="2000"/>
                                        <p:tgtEl>
                                          <p:spTgt spid="17"/>
                                        </p:tgtEl>
                                      </p:cBhvr>
                                    </p:animEffect>
                                  </p:childTnLst>
                                </p:cTn>
                              </p:par>
                            </p:childTnLst>
                          </p:cTn>
                        </p:par>
                        <p:par>
                          <p:cTn id="33" fill="hold">
                            <p:stCondLst>
                              <p:cond delay="5500"/>
                            </p:stCondLst>
                            <p:childTnLst>
                              <p:par>
                                <p:cTn id="34" presetID="10" presetClass="entr" presetSubtype="0"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par>
                          <p:cTn id="37" fill="hold">
                            <p:stCondLst>
                              <p:cond delay="6000"/>
                            </p:stCondLst>
                            <p:childTnLst>
                              <p:par>
                                <p:cTn id="38" presetID="10" presetClass="entr" presetSubtype="0" fill="hold" grpId="0" nodeType="afterEffect">
                                  <p:stCondLst>
                                    <p:cond delay="0"/>
                                  </p:stCondLst>
                                  <p:childTnLst>
                                    <p:set>
                                      <p:cBhvr>
                                        <p:cTn id="39" dur="1" fill="hold">
                                          <p:stCondLst>
                                            <p:cond delay="0"/>
                                          </p:stCondLst>
                                        </p:cTn>
                                        <p:tgtEl>
                                          <p:spTgt spid="60"/>
                                        </p:tgtEl>
                                        <p:attrNameLst>
                                          <p:attrName>style.visibility</p:attrName>
                                        </p:attrNameLst>
                                      </p:cBhvr>
                                      <p:to>
                                        <p:strVal val="visible"/>
                                      </p:to>
                                    </p:set>
                                    <p:animEffect transition="in" filter="fade">
                                      <p:cBhvr>
                                        <p:cTn id="40" dur="500"/>
                                        <p:tgtEl>
                                          <p:spTgt spid="60"/>
                                        </p:tgtEl>
                                      </p:cBhvr>
                                    </p:animEffect>
                                  </p:childTnLst>
                                </p:cTn>
                              </p:par>
                            </p:childTnLst>
                          </p:cTn>
                        </p:par>
                        <p:par>
                          <p:cTn id="41" fill="hold">
                            <p:stCondLst>
                              <p:cond delay="6500"/>
                            </p:stCondLst>
                            <p:childTnLst>
                              <p:par>
                                <p:cTn id="42" presetID="10" presetClass="entr" presetSubtype="0" fill="hold" grpId="0" nodeType="afterEffect">
                                  <p:stCondLst>
                                    <p:cond delay="0"/>
                                  </p:stCondLst>
                                  <p:childTnLst>
                                    <p:set>
                                      <p:cBhvr>
                                        <p:cTn id="43" dur="1" fill="hold">
                                          <p:stCondLst>
                                            <p:cond delay="0"/>
                                          </p:stCondLst>
                                        </p:cTn>
                                        <p:tgtEl>
                                          <p:spTgt spid="61"/>
                                        </p:tgtEl>
                                        <p:attrNameLst>
                                          <p:attrName>style.visibility</p:attrName>
                                        </p:attrNameLst>
                                      </p:cBhvr>
                                      <p:to>
                                        <p:strVal val="visible"/>
                                      </p:to>
                                    </p:set>
                                    <p:animEffect transition="in" filter="fade">
                                      <p:cBhvr>
                                        <p:cTn id="44" dur="500"/>
                                        <p:tgtEl>
                                          <p:spTgt spid="61"/>
                                        </p:tgtEl>
                                      </p:cBhvr>
                                    </p:animEffect>
                                  </p:childTnLst>
                                </p:cTn>
                              </p:par>
                            </p:childTnLst>
                          </p:cTn>
                        </p:par>
                        <p:par>
                          <p:cTn id="45" fill="hold">
                            <p:stCondLst>
                              <p:cond delay="7000"/>
                            </p:stCondLst>
                            <p:childTnLst>
                              <p:par>
                                <p:cTn id="46" presetID="10" presetClass="entr" presetSubtype="0" fill="hold" grpId="0" nodeType="afterEffect">
                                  <p:stCondLst>
                                    <p:cond delay="0"/>
                                  </p:stCondLst>
                                  <p:childTnLst>
                                    <p:set>
                                      <p:cBhvr>
                                        <p:cTn id="47" dur="1" fill="hold">
                                          <p:stCondLst>
                                            <p:cond delay="0"/>
                                          </p:stCondLst>
                                        </p:cTn>
                                        <p:tgtEl>
                                          <p:spTgt spid="59"/>
                                        </p:tgtEl>
                                        <p:attrNameLst>
                                          <p:attrName>style.visibility</p:attrName>
                                        </p:attrNameLst>
                                      </p:cBhvr>
                                      <p:to>
                                        <p:strVal val="visible"/>
                                      </p:to>
                                    </p:set>
                                    <p:animEffect transition="in" filter="fade">
                                      <p:cBhvr>
                                        <p:cTn id="48" dur="500"/>
                                        <p:tgtEl>
                                          <p:spTgt spid="59"/>
                                        </p:tgtEl>
                                      </p:cBhvr>
                                    </p:animEffect>
                                  </p:childTnLst>
                                </p:cTn>
                              </p:par>
                            </p:childTnLst>
                          </p:cTn>
                        </p:par>
                        <p:par>
                          <p:cTn id="49" fill="hold">
                            <p:stCondLst>
                              <p:cond delay="7500"/>
                            </p:stCondLst>
                            <p:childTnLst>
                              <p:par>
                                <p:cTn id="50" presetID="10" presetClass="entr" presetSubtype="0" fill="hold" grpId="0" nodeType="afterEffect">
                                  <p:stCondLst>
                                    <p:cond delay="0"/>
                                  </p:stCondLst>
                                  <p:iterate type="wd">
                                    <p:tmPct val="10000"/>
                                  </p:iterate>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par>
                          <p:cTn id="53" fill="hold">
                            <p:stCondLst>
                              <p:cond delay="8150"/>
                            </p:stCondLst>
                            <p:childTnLst>
                              <p:par>
                                <p:cTn id="54" presetID="10" presetClass="entr" presetSubtype="0" fill="hold" grpId="0" nodeType="afterEffect">
                                  <p:stCondLst>
                                    <p:cond delay="0"/>
                                  </p:stCondLst>
                                  <p:iterate type="wd">
                                    <p:tmPct val="10000"/>
                                  </p:iterate>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3" grpId="0" build="p"/>
      <p:bldP spid="35" grpId="0" animBg="1"/>
      <p:bldP spid="51" grpId="0" animBg="1"/>
      <p:bldP spid="54" grpId="0"/>
      <p:bldP spid="13" grpId="0" animBg="1"/>
      <p:bldP spid="59" grpId="0" animBg="1"/>
      <p:bldP spid="60" grpId="0"/>
      <p:bldP spid="61" grpId="0"/>
      <p:bldP spid="6"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72"/>
          <p:cNvSpPr/>
          <p:nvPr>
            <p:custDataLst>
              <p:tags r:id="rId1"/>
            </p:custDataLst>
          </p:nvPr>
        </p:nvSpPr>
        <p:spPr>
          <a:xfrm rot="5400000" flipV="1">
            <a:off x="1718653" y="4900000"/>
            <a:ext cx="1263416" cy="579319"/>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 name="connsiteX0" fmla="*/ 0 w 2541065"/>
              <a:gd name="connsiteY0" fmla="*/ 1512394 h 1689123"/>
              <a:gd name="connsiteX1" fmla="*/ 3 w 2541065"/>
              <a:gd name="connsiteY1" fmla="*/ 0 h 1689123"/>
              <a:gd name="connsiteX2" fmla="*/ 2541065 w 2541065"/>
              <a:gd name="connsiteY2" fmla="*/ 1 h 1689123"/>
              <a:gd name="connsiteX3" fmla="*/ 2520280 w 2541065"/>
              <a:gd name="connsiteY3" fmla="*/ 1512394 h 1689123"/>
              <a:gd name="connsiteX4" fmla="*/ 184525 w 2541065"/>
              <a:gd name="connsiteY4" fmla="*/ 1689123 h 1689123"/>
              <a:gd name="connsiteX0" fmla="*/ 29292 w 2541063"/>
              <a:gd name="connsiteY0" fmla="*/ 1119668 h 1689123"/>
              <a:gd name="connsiteX1" fmla="*/ 1 w 2541063"/>
              <a:gd name="connsiteY1" fmla="*/ 0 h 1689123"/>
              <a:gd name="connsiteX2" fmla="*/ 2541063 w 2541063"/>
              <a:gd name="connsiteY2" fmla="*/ 1 h 1689123"/>
              <a:gd name="connsiteX3" fmla="*/ 2520278 w 2541063"/>
              <a:gd name="connsiteY3" fmla="*/ 1512394 h 1689123"/>
              <a:gd name="connsiteX4" fmla="*/ 184523 w 2541063"/>
              <a:gd name="connsiteY4" fmla="*/ 1689123 h 1689123"/>
              <a:gd name="connsiteX0" fmla="*/ 29292 w 2541063"/>
              <a:gd name="connsiteY0" fmla="*/ 1119668 h 1512394"/>
              <a:gd name="connsiteX1" fmla="*/ 1 w 2541063"/>
              <a:gd name="connsiteY1" fmla="*/ 0 h 1512394"/>
              <a:gd name="connsiteX2" fmla="*/ 2541063 w 2541063"/>
              <a:gd name="connsiteY2" fmla="*/ 1 h 1512394"/>
              <a:gd name="connsiteX3" fmla="*/ 2520278 w 2541063"/>
              <a:gd name="connsiteY3" fmla="*/ 1512394 h 1512394"/>
              <a:gd name="connsiteX0" fmla="*/ 29292 w 2549567"/>
              <a:gd name="connsiteY0" fmla="*/ 1119668 h 1119669"/>
              <a:gd name="connsiteX1" fmla="*/ 1 w 2549567"/>
              <a:gd name="connsiteY1" fmla="*/ 0 h 1119669"/>
              <a:gd name="connsiteX2" fmla="*/ 2541063 w 2549567"/>
              <a:gd name="connsiteY2" fmla="*/ 1 h 1119669"/>
              <a:gd name="connsiteX3" fmla="*/ 2549567 w 2549567"/>
              <a:gd name="connsiteY3" fmla="*/ 1007452 h 1119669"/>
            </a:gdLst>
            <a:ahLst/>
            <a:cxnLst>
              <a:cxn ang="0">
                <a:pos x="connsiteX0" y="connsiteY0"/>
              </a:cxn>
              <a:cxn ang="0">
                <a:pos x="connsiteX1" y="connsiteY1"/>
              </a:cxn>
              <a:cxn ang="0">
                <a:pos x="connsiteX2" y="connsiteY2"/>
              </a:cxn>
              <a:cxn ang="0">
                <a:pos x="connsiteX3" y="connsiteY3"/>
              </a:cxn>
            </a:cxnLst>
            <a:rect l="l" t="t" r="r" b="b"/>
            <a:pathLst>
              <a:path w="2549567" h="1119669">
                <a:moveTo>
                  <a:pt x="29292" y="1119668"/>
                </a:moveTo>
                <a:cubicBezTo>
                  <a:pt x="29293" y="615537"/>
                  <a:pt x="0" y="504131"/>
                  <a:pt x="1" y="0"/>
                </a:cubicBezTo>
                <a:lnTo>
                  <a:pt x="2541063" y="1"/>
                </a:lnTo>
                <a:cubicBezTo>
                  <a:pt x="2543898" y="335818"/>
                  <a:pt x="2546732" y="671635"/>
                  <a:pt x="2549567" y="1007452"/>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custDataLst>
              <p:tags r:id="rId2"/>
            </p:custDataLst>
          </p:nvPr>
        </p:nvSpPr>
        <p:spPr>
          <a:xfrm>
            <a:off x="395536" y="302405"/>
            <a:ext cx="8748464" cy="822339"/>
          </a:xfrm>
        </p:spPr>
        <p:txBody>
          <a:bodyPr>
            <a:normAutofit fontScale="90000"/>
          </a:bodyPr>
          <a:lstStyle/>
          <a:p>
            <a:r>
              <a:rPr lang="fr-FR" dirty="0" smtClean="0"/>
              <a:t>Générateur équivalent de </a:t>
            </a:r>
            <a:r>
              <a:rPr lang="fr-FR" dirty="0" smtClean="0"/>
              <a:t>Norton</a:t>
            </a:r>
            <a:endParaRPr lang="fr-FR" dirty="0"/>
          </a:p>
        </p:txBody>
      </p:sp>
      <p:sp>
        <p:nvSpPr>
          <p:cNvPr id="35" name="Rectangle 72"/>
          <p:cNvSpPr/>
          <p:nvPr>
            <p:custDataLst>
              <p:tags r:id="rId3"/>
            </p:custDataLst>
          </p:nvPr>
        </p:nvSpPr>
        <p:spPr>
          <a:xfrm rot="5400000" flipV="1">
            <a:off x="1055331" y="4796294"/>
            <a:ext cx="1259203" cy="782516"/>
          </a:xfrm>
          <a:custGeom>
            <a:avLst/>
            <a:gdLst>
              <a:gd name="connsiteX0" fmla="*/ 0 w 2520280"/>
              <a:gd name="connsiteY0" fmla="*/ 0 h 3247679"/>
              <a:gd name="connsiteX1" fmla="*/ 2520280 w 2520280"/>
              <a:gd name="connsiteY1" fmla="*/ 0 h 3247679"/>
              <a:gd name="connsiteX2" fmla="*/ 2520280 w 2520280"/>
              <a:gd name="connsiteY2" fmla="*/ 3247679 h 3247679"/>
              <a:gd name="connsiteX3" fmla="*/ 0 w 2520280"/>
              <a:gd name="connsiteY3" fmla="*/ 3247679 h 3247679"/>
              <a:gd name="connsiteX4" fmla="*/ 0 w 2520280"/>
              <a:gd name="connsiteY4" fmla="*/ 0 h 3247679"/>
              <a:gd name="connsiteX0" fmla="*/ 3 w 2520280"/>
              <a:gd name="connsiteY0" fmla="*/ 1735285 h 3247679"/>
              <a:gd name="connsiteX1" fmla="*/ 2520280 w 2520280"/>
              <a:gd name="connsiteY1" fmla="*/ 0 h 3247679"/>
              <a:gd name="connsiteX2" fmla="*/ 2520280 w 2520280"/>
              <a:gd name="connsiteY2" fmla="*/ 3247679 h 3247679"/>
              <a:gd name="connsiteX3" fmla="*/ 0 w 2520280"/>
              <a:gd name="connsiteY3" fmla="*/ 3247679 h 3247679"/>
              <a:gd name="connsiteX4" fmla="*/ 3 w 2520280"/>
              <a:gd name="connsiteY4" fmla="*/ 1735285 h 3247679"/>
              <a:gd name="connsiteX0" fmla="*/ 3 w 2551456"/>
              <a:gd name="connsiteY0" fmla="*/ 0 h 1512394"/>
              <a:gd name="connsiteX1" fmla="*/ 2551456 w 2551456"/>
              <a:gd name="connsiteY1" fmla="*/ 20782 h 1512394"/>
              <a:gd name="connsiteX2" fmla="*/ 2520280 w 2551456"/>
              <a:gd name="connsiteY2" fmla="*/ 1512394 h 1512394"/>
              <a:gd name="connsiteX3" fmla="*/ 0 w 2551456"/>
              <a:gd name="connsiteY3" fmla="*/ 1512394 h 1512394"/>
              <a:gd name="connsiteX4" fmla="*/ 3 w 2551456"/>
              <a:gd name="connsiteY4" fmla="*/ 0 h 1512394"/>
              <a:gd name="connsiteX0" fmla="*/ 3 w 2541065"/>
              <a:gd name="connsiteY0" fmla="*/ 0 h 1512394"/>
              <a:gd name="connsiteX1" fmla="*/ 2541065 w 2541065"/>
              <a:gd name="connsiteY1" fmla="*/ 1 h 1512394"/>
              <a:gd name="connsiteX2" fmla="*/ 2520280 w 2541065"/>
              <a:gd name="connsiteY2" fmla="*/ 1512394 h 1512394"/>
              <a:gd name="connsiteX3" fmla="*/ 0 w 2541065"/>
              <a:gd name="connsiteY3" fmla="*/ 1512394 h 1512394"/>
              <a:gd name="connsiteX4" fmla="*/ 3 w 2541065"/>
              <a:gd name="connsiteY4" fmla="*/ 0 h 1512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065" h="1512394">
                <a:moveTo>
                  <a:pt x="3" y="0"/>
                </a:moveTo>
                <a:lnTo>
                  <a:pt x="2541065" y="1"/>
                </a:lnTo>
                <a:lnTo>
                  <a:pt x="2520280" y="1512394"/>
                </a:lnTo>
                <a:lnTo>
                  <a:pt x="0" y="1512394"/>
                </a:lnTo>
                <a:cubicBezTo>
                  <a:pt x="1" y="1008263"/>
                  <a:pt x="2" y="504131"/>
                  <a:pt x="3" y="0"/>
                </a:cubicBez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7" name="Groupe 46"/>
          <p:cNvGrpSpPr/>
          <p:nvPr>
            <p:custDataLst>
              <p:tags r:id="rId4"/>
            </p:custDataLst>
          </p:nvPr>
        </p:nvGrpSpPr>
        <p:grpSpPr>
          <a:xfrm>
            <a:off x="994394" y="4941794"/>
            <a:ext cx="597234" cy="597234"/>
            <a:chOff x="6400473" y="5085184"/>
            <a:chExt cx="597234" cy="597234"/>
          </a:xfrm>
        </p:grpSpPr>
        <p:sp useBgFill="1">
          <p:nvSpPr>
            <p:cNvPr id="48" name="Ellipse 47"/>
            <p:cNvSpPr/>
            <p:nvPr/>
          </p:nvSpPr>
          <p:spPr>
            <a:xfrm>
              <a:off x="6400473" y="5085184"/>
              <a:ext cx="597234" cy="597234"/>
            </a:xfrm>
            <a:prstGeom prst="ellipse">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p:cNvCxnSpPr/>
            <p:nvPr/>
          </p:nvCxnSpPr>
          <p:spPr>
            <a:xfrm rot="16200000" flipV="1">
              <a:off x="6699090" y="5085184"/>
              <a:ext cx="0" cy="597234"/>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useBgFill="1">
        <p:nvSpPr>
          <p:cNvPr id="51" name="Rectangle 50"/>
          <p:cNvSpPr/>
          <p:nvPr>
            <p:custDataLst>
              <p:tags r:id="rId5"/>
            </p:custDataLst>
          </p:nvPr>
        </p:nvSpPr>
        <p:spPr>
          <a:xfrm>
            <a:off x="1898134" y="4899520"/>
            <a:ext cx="356112" cy="576064"/>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RN</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Rectangle 53"/>
          <p:cNvSpPr/>
          <p:nvPr>
            <p:custDataLst>
              <p:tags r:id="rId6"/>
            </p:custDataLst>
          </p:nvPr>
        </p:nvSpPr>
        <p:spPr>
          <a:xfrm>
            <a:off x="678981" y="455794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a:t>
            </a:r>
            <a:r>
              <a:rPr lang="fr-FR" b="1" baseline="-25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N</a:t>
            </a:r>
            <a:endParaRPr lang="fr-FR" b="1" baseline="-25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Ellipse 12"/>
          <p:cNvSpPr/>
          <p:nvPr>
            <p:custDataLst>
              <p:tags r:id="rId7"/>
            </p:custDataLst>
          </p:nvPr>
        </p:nvSpPr>
        <p:spPr>
          <a:xfrm>
            <a:off x="2517809" y="4496408"/>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p:cNvSpPr/>
          <p:nvPr>
            <p:custDataLst>
              <p:tags r:id="rId8"/>
            </p:custDataLst>
          </p:nvPr>
        </p:nvSpPr>
        <p:spPr>
          <a:xfrm>
            <a:off x="2556284" y="5751362"/>
            <a:ext cx="167473" cy="1674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custDataLst>
              <p:tags r:id="rId9"/>
            </p:custDataLst>
          </p:nvPr>
        </p:nvSpPr>
        <p:spPr>
          <a:xfrm>
            <a:off x="2210794" y="4077072"/>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A</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10"/>
            </p:custDataLst>
          </p:nvPr>
        </p:nvSpPr>
        <p:spPr>
          <a:xfrm>
            <a:off x="2229778" y="5732408"/>
            <a:ext cx="614030" cy="576064"/>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B</a:t>
            </a:r>
            <a:endParaRPr lang="fr-FR"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Espace réservé du contenu 2"/>
          <p:cNvSpPr txBox="1">
            <a:spLocks/>
          </p:cNvSpPr>
          <p:nvPr>
            <p:custDataLst>
              <p:tags r:id="rId11"/>
            </p:custDataLst>
          </p:nvPr>
        </p:nvSpPr>
        <p:spPr>
          <a:xfrm>
            <a:off x="288032" y="1541360"/>
            <a:ext cx="8820472" cy="2679728"/>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a:t>On appellera </a:t>
            </a:r>
            <a:r>
              <a:rPr lang="fr-FR" sz="1900" dirty="0" smtClean="0"/>
              <a:t>I</a:t>
            </a:r>
            <a:r>
              <a:rPr lang="fr-FR" sz="1900" baseline="-25000" dirty="0" smtClean="0"/>
              <a:t>N</a:t>
            </a:r>
            <a:r>
              <a:rPr lang="fr-FR" sz="1900" dirty="0" smtClean="0"/>
              <a:t> le courant </a:t>
            </a:r>
            <a:r>
              <a:rPr lang="fr-FR" sz="1900" dirty="0"/>
              <a:t>du générateur équivalent de </a:t>
            </a:r>
            <a:r>
              <a:rPr lang="fr-FR" sz="1900" dirty="0" smtClean="0"/>
              <a:t>Norton  </a:t>
            </a:r>
            <a:r>
              <a:rPr lang="fr-FR" sz="1900" dirty="0"/>
              <a:t>et </a:t>
            </a:r>
            <a:r>
              <a:rPr lang="fr-FR" sz="1900" dirty="0" smtClean="0"/>
              <a:t>R</a:t>
            </a:r>
            <a:r>
              <a:rPr lang="fr-FR" sz="1900" baseline="-25000" dirty="0" smtClean="0"/>
              <a:t>N</a:t>
            </a:r>
            <a:r>
              <a:rPr lang="fr-FR" sz="1900" dirty="0" smtClean="0"/>
              <a:t> </a:t>
            </a:r>
            <a:r>
              <a:rPr lang="fr-FR" sz="1900" dirty="0"/>
              <a:t>la résistance équivalente.</a:t>
            </a:r>
          </a:p>
          <a:p>
            <a:pPr marL="0" indent="0" algn="ctr">
              <a:buNone/>
            </a:pPr>
            <a:r>
              <a:rPr lang="fr-FR" sz="1900" dirty="0" smtClean="0"/>
              <a:t>Plus </a:t>
            </a:r>
            <a:r>
              <a:rPr lang="fr-FR" sz="1900" dirty="0"/>
              <a:t>R</a:t>
            </a:r>
            <a:r>
              <a:rPr lang="fr-FR" sz="1900" baseline="-25000" dirty="0"/>
              <a:t>N</a:t>
            </a:r>
            <a:r>
              <a:rPr lang="fr-FR" sz="1900" dirty="0" smtClean="0"/>
              <a:t> sera grand et plus le générateur de courant se rapprochera de la perfection, en étant capable de délivrer un courant constant quelle que soit la charge (raccordée entre A et B). Très intéressant dans le cas de circuits de transmission d’informations, ou la longueur du câble ne doit pas influer sur le résultat.</a:t>
            </a:r>
            <a:endParaRPr lang="fr-FR" dirty="0" smtClean="0"/>
          </a:p>
        </p:txBody>
      </p:sp>
      <p:sp>
        <p:nvSpPr>
          <p:cNvPr id="18" name="Espace réservé du contenu 2"/>
          <p:cNvSpPr txBox="1">
            <a:spLocks/>
          </p:cNvSpPr>
          <p:nvPr>
            <p:custDataLst>
              <p:tags r:id="rId12"/>
            </p:custDataLst>
          </p:nvPr>
        </p:nvSpPr>
        <p:spPr>
          <a:xfrm>
            <a:off x="3419872" y="4734116"/>
            <a:ext cx="5472473" cy="998292"/>
          </a:xfrm>
          <a:prstGeom prst="rect">
            <a:avLst/>
          </a:prstGeom>
          <a:effectLst>
            <a:outerShdw blurRad="50800" dist="38100" dir="2700000" algn="tl" rotWithShape="0">
              <a:schemeClr val="bg1">
                <a:alpha val="40000"/>
              </a:schemeClr>
            </a:outerShdw>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chemeClr val="tx1"/>
                </a:solidFill>
                <a:effectLst/>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900" dirty="0" smtClean="0"/>
              <a:t>Tout circuit vu entre deux points, pourra se ramener à </a:t>
            </a:r>
            <a:br>
              <a:rPr lang="fr-FR" sz="1900" dirty="0" smtClean="0"/>
            </a:br>
            <a:r>
              <a:rPr lang="fr-FR" sz="1900" dirty="0" smtClean="0"/>
              <a:t>un générateur de courant dit </a:t>
            </a:r>
            <a:br>
              <a:rPr lang="fr-FR" sz="1900" dirty="0" smtClean="0"/>
            </a:br>
            <a:r>
              <a:rPr lang="fr-FR" sz="1900" dirty="0" smtClean="0"/>
              <a:t>« générateur équivalent de Norton ».</a:t>
            </a:r>
          </a:p>
        </p:txBody>
      </p:sp>
    </p:spTree>
    <p:extLst>
      <p:ext uri="{BB962C8B-B14F-4D97-AF65-F5344CB8AC3E}">
        <p14:creationId xmlns:p14="http://schemas.microsoft.com/office/powerpoint/2010/main" val="3756959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par>
                          <p:cTn id="8" fill="hold">
                            <p:stCondLst>
                              <p:cond delay="4250"/>
                            </p:stCondLst>
                            <p:childTnLst>
                              <p:par>
                                <p:cTn id="9" presetID="10" presetClass="entr" presetSubtype="0" fill="hold" grpId="0" nodeType="afterEffect">
                                  <p:stCondLst>
                                    <p:cond delay="2000"/>
                                  </p:stCondLst>
                                  <p:iterate type="wd">
                                    <p:tmPct val="10000"/>
                                  </p:iterate>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1f8b3dd21ea33ed516b461360fd39bf34c4fde"/>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100.xml><?xml version="1.0" encoding="utf-8"?>
<p:tagLst xmlns:a="http://schemas.openxmlformats.org/drawingml/2006/main" xmlns:r="http://schemas.openxmlformats.org/officeDocument/2006/relationships" xmlns:p="http://schemas.openxmlformats.org/presentationml/2006/main">
  <p:tag name="NUM" val="10"/>
</p:tagLst>
</file>

<file path=ppt/tags/tag101.xml><?xml version="1.0" encoding="utf-8"?>
<p:tagLst xmlns:a="http://schemas.openxmlformats.org/drawingml/2006/main" xmlns:r="http://schemas.openxmlformats.org/officeDocument/2006/relationships" xmlns:p="http://schemas.openxmlformats.org/presentationml/2006/main">
  <p:tag name="NUM" val="11"/>
</p:tagLst>
</file>

<file path=ppt/tags/tag102.xml><?xml version="1.0" encoding="utf-8"?>
<p:tagLst xmlns:a="http://schemas.openxmlformats.org/drawingml/2006/main" xmlns:r="http://schemas.openxmlformats.org/officeDocument/2006/relationships" xmlns:p="http://schemas.openxmlformats.org/presentationml/2006/main">
  <p:tag name="NUM" val="12"/>
</p:tagLst>
</file>

<file path=ppt/tags/tag103.xml><?xml version="1.0" encoding="utf-8"?>
<p:tagLst xmlns:a="http://schemas.openxmlformats.org/drawingml/2006/main" xmlns:r="http://schemas.openxmlformats.org/officeDocument/2006/relationships" xmlns:p="http://schemas.openxmlformats.org/presentationml/2006/main">
  <p:tag name="NUM" val="13"/>
</p:tagLst>
</file>

<file path=ppt/tags/tag104.xml><?xml version="1.0" encoding="utf-8"?>
<p:tagLst xmlns:a="http://schemas.openxmlformats.org/drawingml/2006/main" xmlns:r="http://schemas.openxmlformats.org/officeDocument/2006/relationships" xmlns:p="http://schemas.openxmlformats.org/presentationml/2006/main">
  <p:tag name="NUM" val="14"/>
</p:tagLst>
</file>

<file path=ppt/tags/tag105.xml><?xml version="1.0" encoding="utf-8"?>
<p:tagLst xmlns:a="http://schemas.openxmlformats.org/drawingml/2006/main" xmlns:r="http://schemas.openxmlformats.org/officeDocument/2006/relationships" xmlns:p="http://schemas.openxmlformats.org/presentationml/2006/main">
  <p:tag name="NUM" val="15"/>
</p:tagLst>
</file>

<file path=ppt/tags/tag106.xml><?xml version="1.0" encoding="utf-8"?>
<p:tagLst xmlns:a="http://schemas.openxmlformats.org/drawingml/2006/main" xmlns:r="http://schemas.openxmlformats.org/officeDocument/2006/relationships" xmlns:p="http://schemas.openxmlformats.org/presentationml/2006/main">
  <p:tag name="NUM" val="16"/>
</p:tagLst>
</file>

<file path=ppt/tags/tag107.xml><?xml version="1.0" encoding="utf-8"?>
<p:tagLst xmlns:a="http://schemas.openxmlformats.org/drawingml/2006/main" xmlns:r="http://schemas.openxmlformats.org/officeDocument/2006/relationships" xmlns:p="http://schemas.openxmlformats.org/presentationml/2006/main">
  <p:tag name="NUM" val="17"/>
</p:tagLst>
</file>

<file path=ppt/tags/tag108.xml><?xml version="1.0" encoding="utf-8"?>
<p:tagLst xmlns:a="http://schemas.openxmlformats.org/drawingml/2006/main" xmlns:r="http://schemas.openxmlformats.org/officeDocument/2006/relationships" xmlns:p="http://schemas.openxmlformats.org/presentationml/2006/main">
  <p:tag name="NUM" val="18"/>
</p:tagLst>
</file>

<file path=ppt/tags/tag109.xml><?xml version="1.0" encoding="utf-8"?>
<p:tagLst xmlns:a="http://schemas.openxmlformats.org/drawingml/2006/main" xmlns:r="http://schemas.openxmlformats.org/officeDocument/2006/relationships" xmlns:p="http://schemas.openxmlformats.org/presentationml/2006/main">
  <p:tag name="NUM" val="19"/>
</p:tagLst>
</file>

<file path=ppt/tags/tag11.xml><?xml version="1.0" encoding="utf-8"?>
<p:tagLst xmlns:a="http://schemas.openxmlformats.org/drawingml/2006/main" xmlns:r="http://schemas.openxmlformats.org/officeDocument/2006/relationships" xmlns:p="http://schemas.openxmlformats.org/presentationml/2006/main">
  <p:tag name="NUM" val="8"/>
</p:tagLst>
</file>

<file path=ppt/tags/tag110.xml><?xml version="1.0" encoding="utf-8"?>
<p:tagLst xmlns:a="http://schemas.openxmlformats.org/drawingml/2006/main" xmlns:r="http://schemas.openxmlformats.org/officeDocument/2006/relationships" xmlns:p="http://schemas.openxmlformats.org/presentationml/2006/main">
  <p:tag name="NUM" val="20"/>
</p:tagLst>
</file>

<file path=ppt/tags/tag111.xml><?xml version="1.0" encoding="utf-8"?>
<p:tagLst xmlns:a="http://schemas.openxmlformats.org/drawingml/2006/main" xmlns:r="http://schemas.openxmlformats.org/officeDocument/2006/relationships" xmlns:p="http://schemas.openxmlformats.org/presentationml/2006/main">
  <p:tag name="NUM" val="21"/>
</p:tagLst>
</file>

<file path=ppt/tags/tag112.xml><?xml version="1.0" encoding="utf-8"?>
<p:tagLst xmlns:a="http://schemas.openxmlformats.org/drawingml/2006/main" xmlns:r="http://schemas.openxmlformats.org/officeDocument/2006/relationships" xmlns:p="http://schemas.openxmlformats.org/presentationml/2006/main">
  <p:tag name="NUM" val="22"/>
</p:tagLst>
</file>

<file path=ppt/tags/tag113.xml><?xml version="1.0" encoding="utf-8"?>
<p:tagLst xmlns:a="http://schemas.openxmlformats.org/drawingml/2006/main" xmlns:r="http://schemas.openxmlformats.org/officeDocument/2006/relationships" xmlns:p="http://schemas.openxmlformats.org/presentationml/2006/main">
  <p:tag name="NUM" val="23"/>
</p:tagLst>
</file>

<file path=ppt/tags/tag114.xml><?xml version="1.0" encoding="utf-8"?>
<p:tagLst xmlns:a="http://schemas.openxmlformats.org/drawingml/2006/main" xmlns:r="http://schemas.openxmlformats.org/officeDocument/2006/relationships" xmlns:p="http://schemas.openxmlformats.org/presentationml/2006/main">
  <p:tag name="NUM" val="24"/>
</p:tagLst>
</file>

<file path=ppt/tags/tag115.xml><?xml version="1.0" encoding="utf-8"?>
<p:tagLst xmlns:a="http://schemas.openxmlformats.org/drawingml/2006/main" xmlns:r="http://schemas.openxmlformats.org/officeDocument/2006/relationships" xmlns:p="http://schemas.openxmlformats.org/presentationml/2006/main">
  <p:tag name="NUM" val="25"/>
</p:tagLst>
</file>

<file path=ppt/tags/tag116.xml><?xml version="1.0" encoding="utf-8"?>
<p:tagLst xmlns:a="http://schemas.openxmlformats.org/drawingml/2006/main" xmlns:r="http://schemas.openxmlformats.org/officeDocument/2006/relationships" xmlns:p="http://schemas.openxmlformats.org/presentationml/2006/main">
  <p:tag name="NUM" val="26"/>
</p:tagLst>
</file>

<file path=ppt/tags/tag117.xml><?xml version="1.0" encoding="utf-8"?>
<p:tagLst xmlns:a="http://schemas.openxmlformats.org/drawingml/2006/main" xmlns:r="http://schemas.openxmlformats.org/officeDocument/2006/relationships" xmlns:p="http://schemas.openxmlformats.org/presentationml/2006/main">
  <p:tag name="NUM" val="27"/>
</p:tagLst>
</file>

<file path=ppt/tags/tag118.xml><?xml version="1.0" encoding="utf-8"?>
<p:tagLst xmlns:a="http://schemas.openxmlformats.org/drawingml/2006/main" xmlns:r="http://schemas.openxmlformats.org/officeDocument/2006/relationships" xmlns:p="http://schemas.openxmlformats.org/presentationml/2006/main">
  <p:tag name="NUM" val="28"/>
</p:tagLst>
</file>

<file path=ppt/tags/tag119.xml><?xml version="1.0" encoding="utf-8"?>
<p:tagLst xmlns:a="http://schemas.openxmlformats.org/drawingml/2006/main" xmlns:r="http://schemas.openxmlformats.org/officeDocument/2006/relationships" xmlns:p="http://schemas.openxmlformats.org/presentationml/2006/main">
  <p:tag name="NUM" val="29"/>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30"/>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4"/>
</p:tagLst>
</file>

<file path=ppt/tags/tag125.xml><?xml version="1.0" encoding="utf-8"?>
<p:tagLst xmlns:a="http://schemas.openxmlformats.org/drawingml/2006/main" xmlns:r="http://schemas.openxmlformats.org/officeDocument/2006/relationships" xmlns:p="http://schemas.openxmlformats.org/presentationml/2006/main">
  <p:tag name="NUM" val="5"/>
</p:tagLst>
</file>

<file path=ppt/tags/tag126.xml><?xml version="1.0" encoding="utf-8"?>
<p:tagLst xmlns:a="http://schemas.openxmlformats.org/drawingml/2006/main" xmlns:r="http://schemas.openxmlformats.org/officeDocument/2006/relationships" xmlns:p="http://schemas.openxmlformats.org/presentationml/2006/main">
  <p:tag name="NUM" val="6"/>
</p:tagLst>
</file>

<file path=ppt/tags/tag127.xml><?xml version="1.0" encoding="utf-8"?>
<p:tagLst xmlns:a="http://schemas.openxmlformats.org/drawingml/2006/main" xmlns:r="http://schemas.openxmlformats.org/officeDocument/2006/relationships" xmlns:p="http://schemas.openxmlformats.org/presentationml/2006/main">
  <p:tag name="NUM" val="7"/>
</p:tagLst>
</file>

<file path=ppt/tags/tag128.xml><?xml version="1.0" encoding="utf-8"?>
<p:tagLst xmlns:a="http://schemas.openxmlformats.org/drawingml/2006/main" xmlns:r="http://schemas.openxmlformats.org/officeDocument/2006/relationships" xmlns:p="http://schemas.openxmlformats.org/presentationml/2006/main">
  <p:tag name="NUM" val="8"/>
</p:tagLst>
</file>

<file path=ppt/tags/tag129.xml><?xml version="1.0" encoding="utf-8"?>
<p:tagLst xmlns:a="http://schemas.openxmlformats.org/drawingml/2006/main" xmlns:r="http://schemas.openxmlformats.org/officeDocument/2006/relationships" xmlns:p="http://schemas.openxmlformats.org/presentationml/2006/main">
  <p:tag name="NUM" val="9"/>
</p:tagLst>
</file>

<file path=ppt/tags/tag13.xml><?xml version="1.0" encoding="utf-8"?>
<p:tagLst xmlns:a="http://schemas.openxmlformats.org/drawingml/2006/main" xmlns:r="http://schemas.openxmlformats.org/officeDocument/2006/relationships" xmlns:p="http://schemas.openxmlformats.org/presentationml/2006/main">
  <p:tag name="NUM" val="10"/>
</p:tagLst>
</file>

<file path=ppt/tags/tag130.xml><?xml version="1.0" encoding="utf-8"?>
<p:tagLst xmlns:a="http://schemas.openxmlformats.org/drawingml/2006/main" xmlns:r="http://schemas.openxmlformats.org/officeDocument/2006/relationships" xmlns:p="http://schemas.openxmlformats.org/presentationml/2006/main">
  <p:tag name="NUM" val="10"/>
</p:tagLst>
</file>

<file path=ppt/tags/tag131.xml><?xml version="1.0" encoding="utf-8"?>
<p:tagLst xmlns:a="http://schemas.openxmlformats.org/drawingml/2006/main" xmlns:r="http://schemas.openxmlformats.org/officeDocument/2006/relationships" xmlns:p="http://schemas.openxmlformats.org/presentationml/2006/main">
  <p:tag name="NUM" val="11"/>
</p:tagLst>
</file>

<file path=ppt/tags/tag132.xml><?xml version="1.0" encoding="utf-8"?>
<p:tagLst xmlns:a="http://schemas.openxmlformats.org/drawingml/2006/main" xmlns:r="http://schemas.openxmlformats.org/officeDocument/2006/relationships" xmlns:p="http://schemas.openxmlformats.org/presentationml/2006/main">
  <p:tag name="NUM" val="12"/>
</p:tagLst>
</file>

<file path=ppt/tags/tag133.xml><?xml version="1.0" encoding="utf-8"?>
<p:tagLst xmlns:a="http://schemas.openxmlformats.org/drawingml/2006/main" xmlns:r="http://schemas.openxmlformats.org/officeDocument/2006/relationships" xmlns:p="http://schemas.openxmlformats.org/presentationml/2006/main">
  <p:tag name="NUM" val="13"/>
</p:tagLst>
</file>

<file path=ppt/tags/tag134.xml><?xml version="1.0" encoding="utf-8"?>
<p:tagLst xmlns:a="http://schemas.openxmlformats.org/drawingml/2006/main" xmlns:r="http://schemas.openxmlformats.org/officeDocument/2006/relationships" xmlns:p="http://schemas.openxmlformats.org/presentationml/2006/main">
  <p:tag name="NUM" val="14"/>
</p:tagLst>
</file>

<file path=ppt/tags/tag135.xml><?xml version="1.0" encoding="utf-8"?>
<p:tagLst xmlns:a="http://schemas.openxmlformats.org/drawingml/2006/main" xmlns:r="http://schemas.openxmlformats.org/officeDocument/2006/relationships" xmlns:p="http://schemas.openxmlformats.org/presentationml/2006/main">
  <p:tag name="NUM" val="15"/>
</p:tagLst>
</file>

<file path=ppt/tags/tag136.xml><?xml version="1.0" encoding="utf-8"?>
<p:tagLst xmlns:a="http://schemas.openxmlformats.org/drawingml/2006/main" xmlns:r="http://schemas.openxmlformats.org/officeDocument/2006/relationships" xmlns:p="http://schemas.openxmlformats.org/presentationml/2006/main">
  <p:tag name="NUM" val="16"/>
</p:tagLst>
</file>

<file path=ppt/tags/tag137.xml><?xml version="1.0" encoding="utf-8"?>
<p:tagLst xmlns:a="http://schemas.openxmlformats.org/drawingml/2006/main" xmlns:r="http://schemas.openxmlformats.org/officeDocument/2006/relationships" xmlns:p="http://schemas.openxmlformats.org/presentationml/2006/main">
  <p:tag name="NUM" val="17"/>
</p:tagLst>
</file>

<file path=ppt/tags/tag138.xml><?xml version="1.0" encoding="utf-8"?>
<p:tagLst xmlns:a="http://schemas.openxmlformats.org/drawingml/2006/main" xmlns:r="http://schemas.openxmlformats.org/officeDocument/2006/relationships" xmlns:p="http://schemas.openxmlformats.org/presentationml/2006/main">
  <p:tag name="NUM" val="18"/>
</p:tagLst>
</file>

<file path=ppt/tags/tag139.xml><?xml version="1.0" encoding="utf-8"?>
<p:tagLst xmlns:a="http://schemas.openxmlformats.org/drawingml/2006/main" xmlns:r="http://schemas.openxmlformats.org/officeDocument/2006/relationships" xmlns:p="http://schemas.openxmlformats.org/presentationml/2006/main">
  <p:tag name="NUM" val="19"/>
</p:tagLst>
</file>

<file path=ppt/tags/tag14.xml><?xml version="1.0" encoding="utf-8"?>
<p:tagLst xmlns:a="http://schemas.openxmlformats.org/drawingml/2006/main" xmlns:r="http://schemas.openxmlformats.org/officeDocument/2006/relationships" xmlns:p="http://schemas.openxmlformats.org/presentationml/2006/main">
  <p:tag name="NUM" val="11"/>
</p:tagLst>
</file>

<file path=ppt/tags/tag140.xml><?xml version="1.0" encoding="utf-8"?>
<p:tagLst xmlns:a="http://schemas.openxmlformats.org/drawingml/2006/main" xmlns:r="http://schemas.openxmlformats.org/officeDocument/2006/relationships" xmlns:p="http://schemas.openxmlformats.org/presentationml/2006/main">
  <p:tag name="NUM" val="20"/>
</p:tagLst>
</file>

<file path=ppt/tags/tag141.xml><?xml version="1.0" encoding="utf-8"?>
<p:tagLst xmlns:a="http://schemas.openxmlformats.org/drawingml/2006/main" xmlns:r="http://schemas.openxmlformats.org/officeDocument/2006/relationships" xmlns:p="http://schemas.openxmlformats.org/presentationml/2006/main">
  <p:tag name="NUM" val="21"/>
</p:tagLst>
</file>

<file path=ppt/tags/tag142.xml><?xml version="1.0" encoding="utf-8"?>
<p:tagLst xmlns:a="http://schemas.openxmlformats.org/drawingml/2006/main" xmlns:r="http://schemas.openxmlformats.org/officeDocument/2006/relationships" xmlns:p="http://schemas.openxmlformats.org/presentationml/2006/main">
  <p:tag name="NUM" val="22"/>
</p:tagLst>
</file>

<file path=ppt/tags/tag143.xml><?xml version="1.0" encoding="utf-8"?>
<p:tagLst xmlns:a="http://schemas.openxmlformats.org/drawingml/2006/main" xmlns:r="http://schemas.openxmlformats.org/officeDocument/2006/relationships" xmlns:p="http://schemas.openxmlformats.org/presentationml/2006/main">
  <p:tag name="NUM" val="23"/>
</p:tagLst>
</file>

<file path=ppt/tags/tag144.xml><?xml version="1.0" encoding="utf-8"?>
<p:tagLst xmlns:a="http://schemas.openxmlformats.org/drawingml/2006/main" xmlns:r="http://schemas.openxmlformats.org/officeDocument/2006/relationships" xmlns:p="http://schemas.openxmlformats.org/presentationml/2006/main">
  <p:tag name="NUM" val="24"/>
</p:tagLst>
</file>

<file path=ppt/tags/tag145.xml><?xml version="1.0" encoding="utf-8"?>
<p:tagLst xmlns:a="http://schemas.openxmlformats.org/drawingml/2006/main" xmlns:r="http://schemas.openxmlformats.org/officeDocument/2006/relationships" xmlns:p="http://schemas.openxmlformats.org/presentationml/2006/main">
  <p:tag name="NUM" val="25"/>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12"/>
</p:tagLst>
</file>

<file path=ppt/tags/tag150.xml><?xml version="1.0" encoding="utf-8"?>
<p:tagLst xmlns:a="http://schemas.openxmlformats.org/drawingml/2006/main" xmlns:r="http://schemas.openxmlformats.org/officeDocument/2006/relationships" xmlns:p="http://schemas.openxmlformats.org/presentationml/2006/main">
  <p:tag name="NUM" val="5"/>
</p:tagLst>
</file>

<file path=ppt/tags/tag151.xml><?xml version="1.0" encoding="utf-8"?>
<p:tagLst xmlns:a="http://schemas.openxmlformats.org/drawingml/2006/main" xmlns:r="http://schemas.openxmlformats.org/officeDocument/2006/relationships" xmlns:p="http://schemas.openxmlformats.org/presentationml/2006/main">
  <p:tag name="NUM" val="6"/>
</p:tagLst>
</file>

<file path=ppt/tags/tag152.xml><?xml version="1.0" encoding="utf-8"?>
<p:tagLst xmlns:a="http://schemas.openxmlformats.org/drawingml/2006/main" xmlns:r="http://schemas.openxmlformats.org/officeDocument/2006/relationships" xmlns:p="http://schemas.openxmlformats.org/presentationml/2006/main">
  <p:tag name="NUM" val="7"/>
</p:tagLst>
</file>

<file path=ppt/tags/tag153.xml><?xml version="1.0" encoding="utf-8"?>
<p:tagLst xmlns:a="http://schemas.openxmlformats.org/drawingml/2006/main" xmlns:r="http://schemas.openxmlformats.org/officeDocument/2006/relationships" xmlns:p="http://schemas.openxmlformats.org/presentationml/2006/main">
  <p:tag name="NUM" val="8"/>
</p:tagLst>
</file>

<file path=ppt/tags/tag154.xml><?xml version="1.0" encoding="utf-8"?>
<p:tagLst xmlns:a="http://schemas.openxmlformats.org/drawingml/2006/main" xmlns:r="http://schemas.openxmlformats.org/officeDocument/2006/relationships" xmlns:p="http://schemas.openxmlformats.org/presentationml/2006/main">
  <p:tag name="NUM" val="9"/>
</p:tagLst>
</file>

<file path=ppt/tags/tag155.xml><?xml version="1.0" encoding="utf-8"?>
<p:tagLst xmlns:a="http://schemas.openxmlformats.org/drawingml/2006/main" xmlns:r="http://schemas.openxmlformats.org/officeDocument/2006/relationships" xmlns:p="http://schemas.openxmlformats.org/presentationml/2006/main">
  <p:tag name="NUM" val="10"/>
</p:tagLst>
</file>

<file path=ppt/tags/tag156.xml><?xml version="1.0" encoding="utf-8"?>
<p:tagLst xmlns:a="http://schemas.openxmlformats.org/drawingml/2006/main" xmlns:r="http://schemas.openxmlformats.org/officeDocument/2006/relationships" xmlns:p="http://schemas.openxmlformats.org/presentationml/2006/main">
  <p:tag name="NUM" val="11"/>
</p:tagLst>
</file>

<file path=ppt/tags/tag157.xml><?xml version="1.0" encoding="utf-8"?>
<p:tagLst xmlns:a="http://schemas.openxmlformats.org/drawingml/2006/main" xmlns:r="http://schemas.openxmlformats.org/officeDocument/2006/relationships" xmlns:p="http://schemas.openxmlformats.org/presentationml/2006/main">
  <p:tag name="NUM" val="12"/>
</p:tagLst>
</file>

<file path=ppt/tags/tag158.xml><?xml version="1.0" encoding="utf-8"?>
<p:tagLst xmlns:a="http://schemas.openxmlformats.org/drawingml/2006/main" xmlns:r="http://schemas.openxmlformats.org/officeDocument/2006/relationships" xmlns:p="http://schemas.openxmlformats.org/presentationml/2006/main">
  <p:tag name="NUM" val="13"/>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13"/>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3"/>
</p:tagLst>
</file>

<file path=ppt/tags/tag162.xml><?xml version="1.0" encoding="utf-8"?>
<p:tagLst xmlns:a="http://schemas.openxmlformats.org/drawingml/2006/main" xmlns:r="http://schemas.openxmlformats.org/officeDocument/2006/relationships" xmlns:p="http://schemas.openxmlformats.org/presentationml/2006/main">
  <p:tag name="NUM" val="4"/>
</p:tagLst>
</file>

<file path=ppt/tags/tag163.xml><?xml version="1.0" encoding="utf-8"?>
<p:tagLst xmlns:a="http://schemas.openxmlformats.org/drawingml/2006/main" xmlns:r="http://schemas.openxmlformats.org/officeDocument/2006/relationships" xmlns:p="http://schemas.openxmlformats.org/presentationml/2006/main">
  <p:tag name="NUM" val="5"/>
</p:tagLst>
</file>

<file path=ppt/tags/tag164.xml><?xml version="1.0" encoding="utf-8"?>
<p:tagLst xmlns:a="http://schemas.openxmlformats.org/drawingml/2006/main" xmlns:r="http://schemas.openxmlformats.org/officeDocument/2006/relationships" xmlns:p="http://schemas.openxmlformats.org/presentationml/2006/main">
  <p:tag name="NUM" val="6"/>
</p:tagLst>
</file>

<file path=ppt/tags/tag165.xml><?xml version="1.0" encoding="utf-8"?>
<p:tagLst xmlns:a="http://schemas.openxmlformats.org/drawingml/2006/main" xmlns:r="http://schemas.openxmlformats.org/officeDocument/2006/relationships" xmlns:p="http://schemas.openxmlformats.org/presentationml/2006/main">
  <p:tag name="NUM" val="7"/>
</p:tagLst>
</file>

<file path=ppt/tags/tag166.xml><?xml version="1.0" encoding="utf-8"?>
<p:tagLst xmlns:a="http://schemas.openxmlformats.org/drawingml/2006/main" xmlns:r="http://schemas.openxmlformats.org/officeDocument/2006/relationships" xmlns:p="http://schemas.openxmlformats.org/presentationml/2006/main">
  <p:tag name="NUM" val="8"/>
</p:tagLst>
</file>

<file path=ppt/tags/tag167.xml><?xml version="1.0" encoding="utf-8"?>
<p:tagLst xmlns:a="http://schemas.openxmlformats.org/drawingml/2006/main" xmlns:r="http://schemas.openxmlformats.org/officeDocument/2006/relationships" xmlns:p="http://schemas.openxmlformats.org/presentationml/2006/main">
  <p:tag name="NUM" val="9"/>
</p:tagLst>
</file>

<file path=ppt/tags/tag168.xml><?xml version="1.0" encoding="utf-8"?>
<p:tagLst xmlns:a="http://schemas.openxmlformats.org/drawingml/2006/main" xmlns:r="http://schemas.openxmlformats.org/officeDocument/2006/relationships" xmlns:p="http://schemas.openxmlformats.org/presentationml/2006/main">
  <p:tag name="NUM" val="10"/>
</p:tagLst>
</file>

<file path=ppt/tags/tag169.xml><?xml version="1.0" encoding="utf-8"?>
<p:tagLst xmlns:a="http://schemas.openxmlformats.org/drawingml/2006/main" xmlns:r="http://schemas.openxmlformats.org/officeDocument/2006/relationships" xmlns:p="http://schemas.openxmlformats.org/presentationml/2006/main">
  <p:tag name="NUM" val="11"/>
</p:tagLst>
</file>

<file path=ppt/tags/tag17.xml><?xml version="1.0" encoding="utf-8"?>
<p:tagLst xmlns:a="http://schemas.openxmlformats.org/drawingml/2006/main" xmlns:r="http://schemas.openxmlformats.org/officeDocument/2006/relationships" xmlns:p="http://schemas.openxmlformats.org/presentationml/2006/main">
  <p:tag name="NUM" val="14"/>
</p:tagLst>
</file>

<file path=ppt/tags/tag170.xml><?xml version="1.0" encoding="utf-8"?>
<p:tagLst xmlns:a="http://schemas.openxmlformats.org/drawingml/2006/main" xmlns:r="http://schemas.openxmlformats.org/officeDocument/2006/relationships" xmlns:p="http://schemas.openxmlformats.org/presentationml/2006/main">
  <p:tag name="NUM" val="12"/>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3"/>
</p:tagLst>
</file>

<file path=ppt/tags/tag174.xml><?xml version="1.0" encoding="utf-8"?>
<p:tagLst xmlns:a="http://schemas.openxmlformats.org/drawingml/2006/main" xmlns:r="http://schemas.openxmlformats.org/officeDocument/2006/relationships" xmlns:p="http://schemas.openxmlformats.org/presentationml/2006/main">
  <p:tag name="NUM" val="4"/>
</p:tagLst>
</file>

<file path=ppt/tags/tag175.xml><?xml version="1.0" encoding="utf-8"?>
<p:tagLst xmlns:a="http://schemas.openxmlformats.org/drawingml/2006/main" xmlns:r="http://schemas.openxmlformats.org/officeDocument/2006/relationships" xmlns:p="http://schemas.openxmlformats.org/presentationml/2006/main">
  <p:tag name="NUM" val="5"/>
</p:tagLst>
</file>

<file path=ppt/tags/tag176.xml><?xml version="1.0" encoding="utf-8"?>
<p:tagLst xmlns:a="http://schemas.openxmlformats.org/drawingml/2006/main" xmlns:r="http://schemas.openxmlformats.org/officeDocument/2006/relationships" xmlns:p="http://schemas.openxmlformats.org/presentationml/2006/main">
  <p:tag name="NUM" val="6"/>
</p:tagLst>
</file>

<file path=ppt/tags/tag177.xml><?xml version="1.0" encoding="utf-8"?>
<p:tagLst xmlns:a="http://schemas.openxmlformats.org/drawingml/2006/main" xmlns:r="http://schemas.openxmlformats.org/officeDocument/2006/relationships" xmlns:p="http://schemas.openxmlformats.org/presentationml/2006/main">
  <p:tag name="NUM" val="7"/>
</p:tagLst>
</file>

<file path=ppt/tags/tag178.xml><?xml version="1.0" encoding="utf-8"?>
<p:tagLst xmlns:a="http://schemas.openxmlformats.org/drawingml/2006/main" xmlns:r="http://schemas.openxmlformats.org/officeDocument/2006/relationships" xmlns:p="http://schemas.openxmlformats.org/presentationml/2006/main">
  <p:tag name="NUM" val="8"/>
</p:tagLst>
</file>

<file path=ppt/tags/tag179.xml><?xml version="1.0" encoding="utf-8"?>
<p:tagLst xmlns:a="http://schemas.openxmlformats.org/drawingml/2006/main" xmlns:r="http://schemas.openxmlformats.org/officeDocument/2006/relationships" xmlns:p="http://schemas.openxmlformats.org/presentationml/2006/main">
  <p:tag name="NUM" val="9"/>
</p:tagLst>
</file>

<file path=ppt/tags/tag18.xml><?xml version="1.0" encoding="utf-8"?>
<p:tagLst xmlns:a="http://schemas.openxmlformats.org/drawingml/2006/main" xmlns:r="http://schemas.openxmlformats.org/officeDocument/2006/relationships" xmlns:p="http://schemas.openxmlformats.org/presentationml/2006/main">
  <p:tag name="NUM" val="15"/>
</p:tagLst>
</file>

<file path=ppt/tags/tag180.xml><?xml version="1.0" encoding="utf-8"?>
<p:tagLst xmlns:a="http://schemas.openxmlformats.org/drawingml/2006/main" xmlns:r="http://schemas.openxmlformats.org/officeDocument/2006/relationships" xmlns:p="http://schemas.openxmlformats.org/presentationml/2006/main">
  <p:tag name="NUM" val="10"/>
</p:tagLst>
</file>

<file path=ppt/tags/tag181.xml><?xml version="1.0" encoding="utf-8"?>
<p:tagLst xmlns:a="http://schemas.openxmlformats.org/drawingml/2006/main" xmlns:r="http://schemas.openxmlformats.org/officeDocument/2006/relationships" xmlns:p="http://schemas.openxmlformats.org/presentationml/2006/main">
  <p:tag name="NUM" val="11"/>
</p:tagLst>
</file>

<file path=ppt/tags/tag182.xml><?xml version="1.0" encoding="utf-8"?>
<p:tagLst xmlns:a="http://schemas.openxmlformats.org/drawingml/2006/main" xmlns:r="http://schemas.openxmlformats.org/officeDocument/2006/relationships" xmlns:p="http://schemas.openxmlformats.org/presentationml/2006/main">
  <p:tag name="NUM" val="12"/>
</p:tagLst>
</file>

<file path=ppt/tags/tag183.xml><?xml version="1.0" encoding="utf-8"?>
<p:tagLst xmlns:a="http://schemas.openxmlformats.org/drawingml/2006/main" xmlns:r="http://schemas.openxmlformats.org/officeDocument/2006/relationships" xmlns:p="http://schemas.openxmlformats.org/presentationml/2006/main">
  <p:tag name="NUM" val="13"/>
</p:tagLst>
</file>

<file path=ppt/tags/tag184.xml><?xml version="1.0" encoding="utf-8"?>
<p:tagLst xmlns:a="http://schemas.openxmlformats.org/drawingml/2006/main" xmlns:r="http://schemas.openxmlformats.org/officeDocument/2006/relationships" xmlns:p="http://schemas.openxmlformats.org/presentationml/2006/main">
  <p:tag name="NUM" val="14"/>
</p:tagLst>
</file>

<file path=ppt/tags/tag185.xml><?xml version="1.0" encoding="utf-8"?>
<p:tagLst xmlns:a="http://schemas.openxmlformats.org/drawingml/2006/main" xmlns:r="http://schemas.openxmlformats.org/officeDocument/2006/relationships" xmlns:p="http://schemas.openxmlformats.org/presentationml/2006/main">
  <p:tag name="NUM" val="15"/>
</p:tagLst>
</file>

<file path=ppt/tags/tag186.xml><?xml version="1.0" encoding="utf-8"?>
<p:tagLst xmlns:a="http://schemas.openxmlformats.org/drawingml/2006/main" xmlns:r="http://schemas.openxmlformats.org/officeDocument/2006/relationships" xmlns:p="http://schemas.openxmlformats.org/presentationml/2006/main">
  <p:tag name="NUM" val="16"/>
</p:tagLst>
</file>

<file path=ppt/tags/tag187.xml><?xml version="1.0" encoding="utf-8"?>
<p:tagLst xmlns:a="http://schemas.openxmlformats.org/drawingml/2006/main" xmlns:r="http://schemas.openxmlformats.org/officeDocument/2006/relationships" xmlns:p="http://schemas.openxmlformats.org/presentationml/2006/main">
  <p:tag name="NUM" val="17"/>
</p:tagLst>
</file>

<file path=ppt/tags/tag188.xml><?xml version="1.0" encoding="utf-8"?>
<p:tagLst xmlns:a="http://schemas.openxmlformats.org/drawingml/2006/main" xmlns:r="http://schemas.openxmlformats.org/officeDocument/2006/relationships" xmlns:p="http://schemas.openxmlformats.org/presentationml/2006/main">
  <p:tag name="NUM" val="18"/>
</p:tagLst>
</file>

<file path=ppt/tags/tag189.xml><?xml version="1.0" encoding="utf-8"?>
<p:tagLst xmlns:a="http://schemas.openxmlformats.org/drawingml/2006/main" xmlns:r="http://schemas.openxmlformats.org/officeDocument/2006/relationships" xmlns:p="http://schemas.openxmlformats.org/presentationml/2006/main">
  <p:tag name="NUM" val="19"/>
</p:tagLst>
</file>

<file path=ppt/tags/tag19.xml><?xml version="1.0" encoding="utf-8"?>
<p:tagLst xmlns:a="http://schemas.openxmlformats.org/drawingml/2006/main" xmlns:r="http://schemas.openxmlformats.org/officeDocument/2006/relationships" xmlns:p="http://schemas.openxmlformats.org/presentationml/2006/main">
  <p:tag name="NUM" val="16"/>
</p:tagLst>
</file>

<file path=ppt/tags/tag190.xml><?xml version="1.0" encoding="utf-8"?>
<p:tagLst xmlns:a="http://schemas.openxmlformats.org/drawingml/2006/main" xmlns:r="http://schemas.openxmlformats.org/officeDocument/2006/relationships" xmlns:p="http://schemas.openxmlformats.org/presentationml/2006/main">
  <p:tag name="NUM" val="20"/>
</p:tagLst>
</file>

<file path=ppt/tags/tag191.xml><?xml version="1.0" encoding="utf-8"?>
<p:tagLst xmlns:a="http://schemas.openxmlformats.org/drawingml/2006/main" xmlns:r="http://schemas.openxmlformats.org/officeDocument/2006/relationships" xmlns:p="http://schemas.openxmlformats.org/presentationml/2006/main">
  <p:tag name="NUM" val="21"/>
</p:tagLst>
</file>

<file path=ppt/tags/tag192.xml><?xml version="1.0" encoding="utf-8"?>
<p:tagLst xmlns:a="http://schemas.openxmlformats.org/drawingml/2006/main" xmlns:r="http://schemas.openxmlformats.org/officeDocument/2006/relationships" xmlns:p="http://schemas.openxmlformats.org/presentationml/2006/main">
  <p:tag name="NUM" val="22"/>
</p:tagLst>
</file>

<file path=ppt/tags/tag193.xml><?xml version="1.0" encoding="utf-8"?>
<p:tagLst xmlns:a="http://schemas.openxmlformats.org/drawingml/2006/main" xmlns:r="http://schemas.openxmlformats.org/officeDocument/2006/relationships" xmlns:p="http://schemas.openxmlformats.org/presentationml/2006/main">
  <p:tag name="NUM" val="23"/>
</p:tagLst>
</file>

<file path=ppt/tags/tag194.xml><?xml version="1.0" encoding="utf-8"?>
<p:tagLst xmlns:a="http://schemas.openxmlformats.org/drawingml/2006/main" xmlns:r="http://schemas.openxmlformats.org/officeDocument/2006/relationships" xmlns:p="http://schemas.openxmlformats.org/presentationml/2006/main">
  <p:tag name="NUM" val="24"/>
</p:tagLst>
</file>

<file path=ppt/tags/tag195.xml><?xml version="1.0" encoding="utf-8"?>
<p:tagLst xmlns:a="http://schemas.openxmlformats.org/drawingml/2006/main" xmlns:r="http://schemas.openxmlformats.org/officeDocument/2006/relationships" xmlns:p="http://schemas.openxmlformats.org/presentationml/2006/main">
  <p:tag name="NUM" val="25"/>
</p:tagLst>
</file>

<file path=ppt/tags/tag196.xml><?xml version="1.0" encoding="utf-8"?>
<p:tagLst xmlns:a="http://schemas.openxmlformats.org/drawingml/2006/main" xmlns:r="http://schemas.openxmlformats.org/officeDocument/2006/relationships" xmlns:p="http://schemas.openxmlformats.org/presentationml/2006/main">
  <p:tag name="NUM" val="26"/>
</p:tagLst>
</file>

<file path=ppt/tags/tag197.xml><?xml version="1.0" encoding="utf-8"?>
<p:tagLst xmlns:a="http://schemas.openxmlformats.org/drawingml/2006/main" xmlns:r="http://schemas.openxmlformats.org/officeDocument/2006/relationships" xmlns:p="http://schemas.openxmlformats.org/presentationml/2006/main">
  <p:tag name="NUM" val="1"/>
</p:tagLst>
</file>

<file path=ppt/tags/tag198.xml><?xml version="1.0" encoding="utf-8"?>
<p:tagLst xmlns:a="http://schemas.openxmlformats.org/drawingml/2006/main" xmlns:r="http://schemas.openxmlformats.org/officeDocument/2006/relationships" xmlns:p="http://schemas.openxmlformats.org/presentationml/2006/main">
  <p:tag name="NUM" val="2"/>
</p:tagLst>
</file>

<file path=ppt/tags/tag19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7"/>
</p:tagLst>
</file>

<file path=ppt/tags/tag200.xml><?xml version="1.0" encoding="utf-8"?>
<p:tagLst xmlns:a="http://schemas.openxmlformats.org/drawingml/2006/main" xmlns:r="http://schemas.openxmlformats.org/officeDocument/2006/relationships" xmlns:p="http://schemas.openxmlformats.org/presentationml/2006/main">
  <p:tag name="NUM" val="4"/>
</p:tagLst>
</file>

<file path=ppt/tags/tag201.xml><?xml version="1.0" encoding="utf-8"?>
<p:tagLst xmlns:a="http://schemas.openxmlformats.org/drawingml/2006/main" xmlns:r="http://schemas.openxmlformats.org/officeDocument/2006/relationships" xmlns:p="http://schemas.openxmlformats.org/presentationml/2006/main">
  <p:tag name="NUM" val="5"/>
</p:tagLst>
</file>

<file path=ppt/tags/tag202.xml><?xml version="1.0" encoding="utf-8"?>
<p:tagLst xmlns:a="http://schemas.openxmlformats.org/drawingml/2006/main" xmlns:r="http://schemas.openxmlformats.org/officeDocument/2006/relationships" xmlns:p="http://schemas.openxmlformats.org/presentationml/2006/main">
  <p:tag name="NUM" val="6"/>
</p:tagLst>
</file>

<file path=ppt/tags/tag203.xml><?xml version="1.0" encoding="utf-8"?>
<p:tagLst xmlns:a="http://schemas.openxmlformats.org/drawingml/2006/main" xmlns:r="http://schemas.openxmlformats.org/officeDocument/2006/relationships" xmlns:p="http://schemas.openxmlformats.org/presentationml/2006/main">
  <p:tag name="NUM" val="7"/>
</p:tagLst>
</file>

<file path=ppt/tags/tag204.xml><?xml version="1.0" encoding="utf-8"?>
<p:tagLst xmlns:a="http://schemas.openxmlformats.org/drawingml/2006/main" xmlns:r="http://schemas.openxmlformats.org/officeDocument/2006/relationships" xmlns:p="http://schemas.openxmlformats.org/presentationml/2006/main">
  <p:tag name="NUM" val="8"/>
</p:tagLst>
</file>

<file path=ppt/tags/tag205.xml><?xml version="1.0" encoding="utf-8"?>
<p:tagLst xmlns:a="http://schemas.openxmlformats.org/drawingml/2006/main" xmlns:r="http://schemas.openxmlformats.org/officeDocument/2006/relationships" xmlns:p="http://schemas.openxmlformats.org/presentationml/2006/main">
  <p:tag name="NUM" val="9"/>
</p:tagLst>
</file>

<file path=ppt/tags/tag206.xml><?xml version="1.0" encoding="utf-8"?>
<p:tagLst xmlns:a="http://schemas.openxmlformats.org/drawingml/2006/main" xmlns:r="http://schemas.openxmlformats.org/officeDocument/2006/relationships" xmlns:p="http://schemas.openxmlformats.org/presentationml/2006/main">
  <p:tag name="NUM" val="10"/>
</p:tagLst>
</file>

<file path=ppt/tags/tag207.xml><?xml version="1.0" encoding="utf-8"?>
<p:tagLst xmlns:a="http://schemas.openxmlformats.org/drawingml/2006/main" xmlns:r="http://schemas.openxmlformats.org/officeDocument/2006/relationships" xmlns:p="http://schemas.openxmlformats.org/presentationml/2006/main">
  <p:tag name="NUM" val="11"/>
</p:tagLst>
</file>

<file path=ppt/tags/tag208.xml><?xml version="1.0" encoding="utf-8"?>
<p:tagLst xmlns:a="http://schemas.openxmlformats.org/drawingml/2006/main" xmlns:r="http://schemas.openxmlformats.org/officeDocument/2006/relationships" xmlns:p="http://schemas.openxmlformats.org/presentationml/2006/main">
  <p:tag name="NUM" val="12"/>
</p:tagLst>
</file>

<file path=ppt/tags/tag209.xml><?xml version="1.0" encoding="utf-8"?>
<p:tagLst xmlns:a="http://schemas.openxmlformats.org/drawingml/2006/main" xmlns:r="http://schemas.openxmlformats.org/officeDocument/2006/relationships" xmlns:p="http://schemas.openxmlformats.org/presentationml/2006/main">
  <p:tag name="NUM" val="13"/>
</p:tagLst>
</file>

<file path=ppt/tags/tag21.xml><?xml version="1.0" encoding="utf-8"?>
<p:tagLst xmlns:a="http://schemas.openxmlformats.org/drawingml/2006/main" xmlns:r="http://schemas.openxmlformats.org/officeDocument/2006/relationships" xmlns:p="http://schemas.openxmlformats.org/presentationml/2006/main">
  <p:tag name="NUM" val="18"/>
</p:tagLst>
</file>

<file path=ppt/tags/tag210.xml><?xml version="1.0" encoding="utf-8"?>
<p:tagLst xmlns:a="http://schemas.openxmlformats.org/drawingml/2006/main" xmlns:r="http://schemas.openxmlformats.org/officeDocument/2006/relationships" xmlns:p="http://schemas.openxmlformats.org/presentationml/2006/main">
  <p:tag name="NUM" val="14"/>
</p:tagLst>
</file>

<file path=ppt/tags/tag211.xml><?xml version="1.0" encoding="utf-8"?>
<p:tagLst xmlns:a="http://schemas.openxmlformats.org/drawingml/2006/main" xmlns:r="http://schemas.openxmlformats.org/officeDocument/2006/relationships" xmlns:p="http://schemas.openxmlformats.org/presentationml/2006/main">
  <p:tag name="NUM" val="15"/>
</p:tagLst>
</file>

<file path=ppt/tags/tag212.xml><?xml version="1.0" encoding="utf-8"?>
<p:tagLst xmlns:a="http://schemas.openxmlformats.org/drawingml/2006/main" xmlns:r="http://schemas.openxmlformats.org/officeDocument/2006/relationships" xmlns:p="http://schemas.openxmlformats.org/presentationml/2006/main">
  <p:tag name="NUM" val="16"/>
</p:tagLst>
</file>

<file path=ppt/tags/tag213.xml><?xml version="1.0" encoding="utf-8"?>
<p:tagLst xmlns:a="http://schemas.openxmlformats.org/drawingml/2006/main" xmlns:r="http://schemas.openxmlformats.org/officeDocument/2006/relationships" xmlns:p="http://schemas.openxmlformats.org/presentationml/2006/main">
  <p:tag name="NUM" val="17"/>
</p:tagLst>
</file>

<file path=ppt/tags/tag214.xml><?xml version="1.0" encoding="utf-8"?>
<p:tagLst xmlns:a="http://schemas.openxmlformats.org/drawingml/2006/main" xmlns:r="http://schemas.openxmlformats.org/officeDocument/2006/relationships" xmlns:p="http://schemas.openxmlformats.org/presentationml/2006/main">
  <p:tag name="NUM" val="18"/>
</p:tagLst>
</file>

<file path=ppt/tags/tag215.xml><?xml version="1.0" encoding="utf-8"?>
<p:tagLst xmlns:a="http://schemas.openxmlformats.org/drawingml/2006/main" xmlns:r="http://schemas.openxmlformats.org/officeDocument/2006/relationships" xmlns:p="http://schemas.openxmlformats.org/presentationml/2006/main">
  <p:tag name="NUM" val="19"/>
</p:tagLst>
</file>

<file path=ppt/tags/tag216.xml><?xml version="1.0" encoding="utf-8"?>
<p:tagLst xmlns:a="http://schemas.openxmlformats.org/drawingml/2006/main" xmlns:r="http://schemas.openxmlformats.org/officeDocument/2006/relationships" xmlns:p="http://schemas.openxmlformats.org/presentationml/2006/main">
  <p:tag name="NUM" val="20"/>
</p:tagLst>
</file>

<file path=ppt/tags/tag217.xml><?xml version="1.0" encoding="utf-8"?>
<p:tagLst xmlns:a="http://schemas.openxmlformats.org/drawingml/2006/main" xmlns:r="http://schemas.openxmlformats.org/officeDocument/2006/relationships" xmlns:p="http://schemas.openxmlformats.org/presentationml/2006/main">
  <p:tag name="NUM" val="21"/>
</p:tagLst>
</file>

<file path=ppt/tags/tag218.xml><?xml version="1.0" encoding="utf-8"?>
<p:tagLst xmlns:a="http://schemas.openxmlformats.org/drawingml/2006/main" xmlns:r="http://schemas.openxmlformats.org/officeDocument/2006/relationships" xmlns:p="http://schemas.openxmlformats.org/presentationml/2006/main">
  <p:tag name="NUM" val="22"/>
</p:tagLst>
</file>

<file path=ppt/tags/tag219.xml><?xml version="1.0" encoding="utf-8"?>
<p:tagLst xmlns:a="http://schemas.openxmlformats.org/drawingml/2006/main" xmlns:r="http://schemas.openxmlformats.org/officeDocument/2006/relationships" xmlns:p="http://schemas.openxmlformats.org/presentationml/2006/main">
  <p:tag name="NUM" val="23"/>
</p:tagLst>
</file>

<file path=ppt/tags/tag22.xml><?xml version="1.0" encoding="utf-8"?>
<p:tagLst xmlns:a="http://schemas.openxmlformats.org/drawingml/2006/main" xmlns:r="http://schemas.openxmlformats.org/officeDocument/2006/relationships" xmlns:p="http://schemas.openxmlformats.org/presentationml/2006/main">
  <p:tag name="NUM" val="19"/>
</p:tagLst>
</file>

<file path=ppt/tags/tag220.xml><?xml version="1.0" encoding="utf-8"?>
<p:tagLst xmlns:a="http://schemas.openxmlformats.org/drawingml/2006/main" xmlns:r="http://schemas.openxmlformats.org/officeDocument/2006/relationships" xmlns:p="http://schemas.openxmlformats.org/presentationml/2006/main">
  <p:tag name="NUM" val="24"/>
</p:tagLst>
</file>

<file path=ppt/tags/tag221.xml><?xml version="1.0" encoding="utf-8"?>
<p:tagLst xmlns:a="http://schemas.openxmlformats.org/drawingml/2006/main" xmlns:r="http://schemas.openxmlformats.org/officeDocument/2006/relationships" xmlns:p="http://schemas.openxmlformats.org/presentationml/2006/main">
  <p:tag name="NUM" val="25"/>
</p:tagLst>
</file>

<file path=ppt/tags/tag222.xml><?xml version="1.0" encoding="utf-8"?>
<p:tagLst xmlns:a="http://schemas.openxmlformats.org/drawingml/2006/main" xmlns:r="http://schemas.openxmlformats.org/officeDocument/2006/relationships" xmlns:p="http://schemas.openxmlformats.org/presentationml/2006/main">
  <p:tag name="NUM" val="1"/>
</p:tagLst>
</file>

<file path=ppt/tags/tag223.xml><?xml version="1.0" encoding="utf-8"?>
<p:tagLst xmlns:a="http://schemas.openxmlformats.org/drawingml/2006/main" xmlns:r="http://schemas.openxmlformats.org/officeDocument/2006/relationships" xmlns:p="http://schemas.openxmlformats.org/presentationml/2006/main">
  <p:tag name="NUM" val="2"/>
</p:tagLst>
</file>

<file path=ppt/tags/tag224.xml><?xml version="1.0" encoding="utf-8"?>
<p:tagLst xmlns:a="http://schemas.openxmlformats.org/drawingml/2006/main" xmlns:r="http://schemas.openxmlformats.org/officeDocument/2006/relationships" xmlns:p="http://schemas.openxmlformats.org/presentationml/2006/main">
  <p:tag name="NUM" val="3"/>
</p:tagLst>
</file>

<file path=ppt/tags/tag225.xml><?xml version="1.0" encoding="utf-8"?>
<p:tagLst xmlns:a="http://schemas.openxmlformats.org/drawingml/2006/main" xmlns:r="http://schemas.openxmlformats.org/officeDocument/2006/relationships" xmlns:p="http://schemas.openxmlformats.org/presentationml/2006/main">
  <p:tag name="NUM" val="4"/>
</p:tagLst>
</file>

<file path=ppt/tags/tag226.xml><?xml version="1.0" encoding="utf-8"?>
<p:tagLst xmlns:a="http://schemas.openxmlformats.org/drawingml/2006/main" xmlns:r="http://schemas.openxmlformats.org/officeDocument/2006/relationships" xmlns:p="http://schemas.openxmlformats.org/presentationml/2006/main">
  <p:tag name="NUM" val="5"/>
</p:tagLst>
</file>

<file path=ppt/tags/tag227.xml><?xml version="1.0" encoding="utf-8"?>
<p:tagLst xmlns:a="http://schemas.openxmlformats.org/drawingml/2006/main" xmlns:r="http://schemas.openxmlformats.org/officeDocument/2006/relationships" xmlns:p="http://schemas.openxmlformats.org/presentationml/2006/main">
  <p:tag name="NUM" val="6"/>
</p:tagLst>
</file>

<file path=ppt/tags/tag228.xml><?xml version="1.0" encoding="utf-8"?>
<p:tagLst xmlns:a="http://schemas.openxmlformats.org/drawingml/2006/main" xmlns:r="http://schemas.openxmlformats.org/officeDocument/2006/relationships" xmlns:p="http://schemas.openxmlformats.org/presentationml/2006/main">
  <p:tag name="NUM" val="7"/>
</p:tagLst>
</file>

<file path=ppt/tags/tag229.xml><?xml version="1.0" encoding="utf-8"?>
<p:tagLst xmlns:a="http://schemas.openxmlformats.org/drawingml/2006/main" xmlns:r="http://schemas.openxmlformats.org/officeDocument/2006/relationships" xmlns:p="http://schemas.openxmlformats.org/presentationml/2006/main">
  <p:tag name="NUM" val="8"/>
</p:tagLst>
</file>

<file path=ppt/tags/tag23.xml><?xml version="1.0" encoding="utf-8"?>
<p:tagLst xmlns:a="http://schemas.openxmlformats.org/drawingml/2006/main" xmlns:r="http://schemas.openxmlformats.org/officeDocument/2006/relationships" xmlns:p="http://schemas.openxmlformats.org/presentationml/2006/main">
  <p:tag name="NUM" val="20"/>
</p:tagLst>
</file>

<file path=ppt/tags/tag230.xml><?xml version="1.0" encoding="utf-8"?>
<p:tagLst xmlns:a="http://schemas.openxmlformats.org/drawingml/2006/main" xmlns:r="http://schemas.openxmlformats.org/officeDocument/2006/relationships" xmlns:p="http://schemas.openxmlformats.org/presentationml/2006/main">
  <p:tag name="NUM" val="9"/>
</p:tagLst>
</file>

<file path=ppt/tags/tag231.xml><?xml version="1.0" encoding="utf-8"?>
<p:tagLst xmlns:a="http://schemas.openxmlformats.org/drawingml/2006/main" xmlns:r="http://schemas.openxmlformats.org/officeDocument/2006/relationships" xmlns:p="http://schemas.openxmlformats.org/presentationml/2006/main">
  <p:tag name="NUM" val="10"/>
</p:tagLst>
</file>

<file path=ppt/tags/tag232.xml><?xml version="1.0" encoding="utf-8"?>
<p:tagLst xmlns:a="http://schemas.openxmlformats.org/drawingml/2006/main" xmlns:r="http://schemas.openxmlformats.org/officeDocument/2006/relationships" xmlns:p="http://schemas.openxmlformats.org/presentationml/2006/main">
  <p:tag name="NUM" val="11"/>
</p:tagLst>
</file>

<file path=ppt/tags/tag233.xml><?xml version="1.0" encoding="utf-8"?>
<p:tagLst xmlns:a="http://schemas.openxmlformats.org/drawingml/2006/main" xmlns:r="http://schemas.openxmlformats.org/officeDocument/2006/relationships" xmlns:p="http://schemas.openxmlformats.org/presentationml/2006/main">
  <p:tag name="NUM" val="12"/>
</p:tagLst>
</file>

<file path=ppt/tags/tag234.xml><?xml version="1.0" encoding="utf-8"?>
<p:tagLst xmlns:a="http://schemas.openxmlformats.org/drawingml/2006/main" xmlns:r="http://schemas.openxmlformats.org/officeDocument/2006/relationships" xmlns:p="http://schemas.openxmlformats.org/presentationml/2006/main">
  <p:tag name="NUM" val="13"/>
</p:tagLst>
</file>

<file path=ppt/tags/tag235.xml><?xml version="1.0" encoding="utf-8"?>
<p:tagLst xmlns:a="http://schemas.openxmlformats.org/drawingml/2006/main" xmlns:r="http://schemas.openxmlformats.org/officeDocument/2006/relationships" xmlns:p="http://schemas.openxmlformats.org/presentationml/2006/main">
  <p:tag name="NUM" val="14"/>
</p:tagLst>
</file>

<file path=ppt/tags/tag236.xml><?xml version="1.0" encoding="utf-8"?>
<p:tagLst xmlns:a="http://schemas.openxmlformats.org/drawingml/2006/main" xmlns:r="http://schemas.openxmlformats.org/officeDocument/2006/relationships" xmlns:p="http://schemas.openxmlformats.org/presentationml/2006/main">
  <p:tag name="NUM" val="15"/>
</p:tagLst>
</file>

<file path=ppt/tags/tag237.xml><?xml version="1.0" encoding="utf-8"?>
<p:tagLst xmlns:a="http://schemas.openxmlformats.org/drawingml/2006/main" xmlns:r="http://schemas.openxmlformats.org/officeDocument/2006/relationships" xmlns:p="http://schemas.openxmlformats.org/presentationml/2006/main">
  <p:tag name="NUM" val="16"/>
</p:tagLst>
</file>

<file path=ppt/tags/tag238.xml><?xml version="1.0" encoding="utf-8"?>
<p:tagLst xmlns:a="http://schemas.openxmlformats.org/drawingml/2006/main" xmlns:r="http://schemas.openxmlformats.org/officeDocument/2006/relationships" xmlns:p="http://schemas.openxmlformats.org/presentationml/2006/main">
  <p:tag name="NUM" val="17"/>
</p:tagLst>
</file>

<file path=ppt/tags/tag239.xml><?xml version="1.0" encoding="utf-8"?>
<p:tagLst xmlns:a="http://schemas.openxmlformats.org/drawingml/2006/main" xmlns:r="http://schemas.openxmlformats.org/officeDocument/2006/relationships" xmlns:p="http://schemas.openxmlformats.org/presentationml/2006/main">
  <p:tag name="NUM" val="18"/>
</p:tagLst>
</file>

<file path=ppt/tags/tag24.xml><?xml version="1.0" encoding="utf-8"?>
<p:tagLst xmlns:a="http://schemas.openxmlformats.org/drawingml/2006/main" xmlns:r="http://schemas.openxmlformats.org/officeDocument/2006/relationships" xmlns:p="http://schemas.openxmlformats.org/presentationml/2006/main">
  <p:tag name="NUM" val="21"/>
</p:tagLst>
</file>

<file path=ppt/tags/tag240.xml><?xml version="1.0" encoding="utf-8"?>
<p:tagLst xmlns:a="http://schemas.openxmlformats.org/drawingml/2006/main" xmlns:r="http://schemas.openxmlformats.org/officeDocument/2006/relationships" xmlns:p="http://schemas.openxmlformats.org/presentationml/2006/main">
  <p:tag name="NUM" val="19"/>
</p:tagLst>
</file>

<file path=ppt/tags/tag241.xml><?xml version="1.0" encoding="utf-8"?>
<p:tagLst xmlns:a="http://schemas.openxmlformats.org/drawingml/2006/main" xmlns:r="http://schemas.openxmlformats.org/officeDocument/2006/relationships" xmlns:p="http://schemas.openxmlformats.org/presentationml/2006/main">
  <p:tag name="NUM" val="20"/>
</p:tagLst>
</file>

<file path=ppt/tags/tag242.xml><?xml version="1.0" encoding="utf-8"?>
<p:tagLst xmlns:a="http://schemas.openxmlformats.org/drawingml/2006/main" xmlns:r="http://schemas.openxmlformats.org/officeDocument/2006/relationships" xmlns:p="http://schemas.openxmlformats.org/presentationml/2006/main">
  <p:tag name="NUM" val="21"/>
</p:tagLst>
</file>

<file path=ppt/tags/tag243.xml><?xml version="1.0" encoding="utf-8"?>
<p:tagLst xmlns:a="http://schemas.openxmlformats.org/drawingml/2006/main" xmlns:r="http://schemas.openxmlformats.org/officeDocument/2006/relationships" xmlns:p="http://schemas.openxmlformats.org/presentationml/2006/main">
  <p:tag name="NUM" val="22"/>
</p:tagLst>
</file>

<file path=ppt/tags/tag244.xml><?xml version="1.0" encoding="utf-8"?>
<p:tagLst xmlns:a="http://schemas.openxmlformats.org/drawingml/2006/main" xmlns:r="http://schemas.openxmlformats.org/officeDocument/2006/relationships" xmlns:p="http://schemas.openxmlformats.org/presentationml/2006/main">
  <p:tag name="NUM" val="23"/>
</p:tagLst>
</file>

<file path=ppt/tags/tag245.xml><?xml version="1.0" encoding="utf-8"?>
<p:tagLst xmlns:a="http://schemas.openxmlformats.org/drawingml/2006/main" xmlns:r="http://schemas.openxmlformats.org/officeDocument/2006/relationships" xmlns:p="http://schemas.openxmlformats.org/presentationml/2006/main">
  <p:tag name="NUM" val="24"/>
</p:tagLst>
</file>

<file path=ppt/tags/tag246.xml><?xml version="1.0" encoding="utf-8"?>
<p:tagLst xmlns:a="http://schemas.openxmlformats.org/drawingml/2006/main" xmlns:r="http://schemas.openxmlformats.org/officeDocument/2006/relationships" xmlns:p="http://schemas.openxmlformats.org/presentationml/2006/main">
  <p:tag name="NUM" val="25"/>
</p:tagLst>
</file>

<file path=ppt/tags/tag247.xml><?xml version="1.0" encoding="utf-8"?>
<p:tagLst xmlns:a="http://schemas.openxmlformats.org/drawingml/2006/main" xmlns:r="http://schemas.openxmlformats.org/officeDocument/2006/relationships" xmlns:p="http://schemas.openxmlformats.org/presentationml/2006/main">
  <p:tag name="NUM" val="26"/>
</p:tagLst>
</file>

<file path=ppt/tags/tag248.xml><?xml version="1.0" encoding="utf-8"?>
<p:tagLst xmlns:a="http://schemas.openxmlformats.org/drawingml/2006/main" xmlns:r="http://schemas.openxmlformats.org/officeDocument/2006/relationships" xmlns:p="http://schemas.openxmlformats.org/presentationml/2006/main">
  <p:tag name="NUM" val="27"/>
</p:tagLst>
</file>

<file path=ppt/tags/tag249.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50.xml><?xml version="1.0" encoding="utf-8"?>
<p:tagLst xmlns:a="http://schemas.openxmlformats.org/drawingml/2006/main" xmlns:r="http://schemas.openxmlformats.org/officeDocument/2006/relationships" xmlns:p="http://schemas.openxmlformats.org/presentationml/2006/main">
  <p:tag name="NUM" val="2"/>
</p:tagLst>
</file>

<file path=ppt/tags/tag251.xml><?xml version="1.0" encoding="utf-8"?>
<p:tagLst xmlns:a="http://schemas.openxmlformats.org/drawingml/2006/main" xmlns:r="http://schemas.openxmlformats.org/officeDocument/2006/relationships" xmlns:p="http://schemas.openxmlformats.org/presentationml/2006/main">
  <p:tag name="NUM" val="3"/>
</p:tagLst>
</file>

<file path=ppt/tags/tag252.xml><?xml version="1.0" encoding="utf-8"?>
<p:tagLst xmlns:a="http://schemas.openxmlformats.org/drawingml/2006/main" xmlns:r="http://schemas.openxmlformats.org/officeDocument/2006/relationships" xmlns:p="http://schemas.openxmlformats.org/presentationml/2006/main">
  <p:tag name="NUM" val="4"/>
</p:tagLst>
</file>

<file path=ppt/tags/tag253.xml><?xml version="1.0" encoding="utf-8"?>
<p:tagLst xmlns:a="http://schemas.openxmlformats.org/drawingml/2006/main" xmlns:r="http://schemas.openxmlformats.org/officeDocument/2006/relationships" xmlns:p="http://schemas.openxmlformats.org/presentationml/2006/main">
  <p:tag name="NUM" val="5"/>
</p:tagLst>
</file>

<file path=ppt/tags/tag254.xml><?xml version="1.0" encoding="utf-8"?>
<p:tagLst xmlns:a="http://schemas.openxmlformats.org/drawingml/2006/main" xmlns:r="http://schemas.openxmlformats.org/officeDocument/2006/relationships" xmlns:p="http://schemas.openxmlformats.org/presentationml/2006/main">
  <p:tag name="NUM" val="6"/>
</p:tagLst>
</file>

<file path=ppt/tags/tag255.xml><?xml version="1.0" encoding="utf-8"?>
<p:tagLst xmlns:a="http://schemas.openxmlformats.org/drawingml/2006/main" xmlns:r="http://schemas.openxmlformats.org/officeDocument/2006/relationships" xmlns:p="http://schemas.openxmlformats.org/presentationml/2006/main">
  <p:tag name="NUM" val="7"/>
</p:tagLst>
</file>

<file path=ppt/tags/tag256.xml><?xml version="1.0" encoding="utf-8"?>
<p:tagLst xmlns:a="http://schemas.openxmlformats.org/drawingml/2006/main" xmlns:r="http://schemas.openxmlformats.org/officeDocument/2006/relationships" xmlns:p="http://schemas.openxmlformats.org/presentationml/2006/main">
  <p:tag name="NUM" val="8"/>
</p:tagLst>
</file>

<file path=ppt/tags/tag257.xml><?xml version="1.0" encoding="utf-8"?>
<p:tagLst xmlns:a="http://schemas.openxmlformats.org/drawingml/2006/main" xmlns:r="http://schemas.openxmlformats.org/officeDocument/2006/relationships" xmlns:p="http://schemas.openxmlformats.org/presentationml/2006/main">
  <p:tag name="NUM" val="9"/>
</p:tagLst>
</file>

<file path=ppt/tags/tag258.xml><?xml version="1.0" encoding="utf-8"?>
<p:tagLst xmlns:a="http://schemas.openxmlformats.org/drawingml/2006/main" xmlns:r="http://schemas.openxmlformats.org/officeDocument/2006/relationships" xmlns:p="http://schemas.openxmlformats.org/presentationml/2006/main">
  <p:tag name="NUM" val="10"/>
</p:tagLst>
</file>

<file path=ppt/tags/tag259.xml><?xml version="1.0" encoding="utf-8"?>
<p:tagLst xmlns:a="http://schemas.openxmlformats.org/drawingml/2006/main" xmlns:r="http://schemas.openxmlformats.org/officeDocument/2006/relationships" xmlns:p="http://schemas.openxmlformats.org/presentationml/2006/main">
  <p:tag name="NUM" val="1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60.xml><?xml version="1.0" encoding="utf-8"?>
<p:tagLst xmlns:a="http://schemas.openxmlformats.org/drawingml/2006/main" xmlns:r="http://schemas.openxmlformats.org/officeDocument/2006/relationships" xmlns:p="http://schemas.openxmlformats.org/presentationml/2006/main">
  <p:tag name="NUM" val="12"/>
</p:tagLst>
</file>

<file path=ppt/tags/tag261.xml><?xml version="1.0" encoding="utf-8"?>
<p:tagLst xmlns:a="http://schemas.openxmlformats.org/drawingml/2006/main" xmlns:r="http://schemas.openxmlformats.org/officeDocument/2006/relationships" xmlns:p="http://schemas.openxmlformats.org/presentationml/2006/main">
  <p:tag name="NUM" val="13"/>
</p:tagLst>
</file>

<file path=ppt/tags/tag262.xml><?xml version="1.0" encoding="utf-8"?>
<p:tagLst xmlns:a="http://schemas.openxmlformats.org/drawingml/2006/main" xmlns:r="http://schemas.openxmlformats.org/officeDocument/2006/relationships" xmlns:p="http://schemas.openxmlformats.org/presentationml/2006/main">
  <p:tag name="NUM" val="14"/>
</p:tagLst>
</file>

<file path=ppt/tags/tag263.xml><?xml version="1.0" encoding="utf-8"?>
<p:tagLst xmlns:a="http://schemas.openxmlformats.org/drawingml/2006/main" xmlns:r="http://schemas.openxmlformats.org/officeDocument/2006/relationships" xmlns:p="http://schemas.openxmlformats.org/presentationml/2006/main">
  <p:tag name="NUM" val="15"/>
</p:tagLst>
</file>

<file path=ppt/tags/tag264.xml><?xml version="1.0" encoding="utf-8"?>
<p:tagLst xmlns:a="http://schemas.openxmlformats.org/drawingml/2006/main" xmlns:r="http://schemas.openxmlformats.org/officeDocument/2006/relationships" xmlns:p="http://schemas.openxmlformats.org/presentationml/2006/main">
  <p:tag name="NUM" val="16"/>
</p:tagLst>
</file>

<file path=ppt/tags/tag265.xml><?xml version="1.0" encoding="utf-8"?>
<p:tagLst xmlns:a="http://schemas.openxmlformats.org/drawingml/2006/main" xmlns:r="http://schemas.openxmlformats.org/officeDocument/2006/relationships" xmlns:p="http://schemas.openxmlformats.org/presentationml/2006/main">
  <p:tag name="NUM" val="17"/>
</p:tagLst>
</file>

<file path=ppt/tags/tag266.xml><?xml version="1.0" encoding="utf-8"?>
<p:tagLst xmlns:a="http://schemas.openxmlformats.org/drawingml/2006/main" xmlns:r="http://schemas.openxmlformats.org/officeDocument/2006/relationships" xmlns:p="http://schemas.openxmlformats.org/presentationml/2006/main">
  <p:tag name="NUM" val="18"/>
</p:tagLst>
</file>

<file path=ppt/tags/tag267.xml><?xml version="1.0" encoding="utf-8"?>
<p:tagLst xmlns:a="http://schemas.openxmlformats.org/drawingml/2006/main" xmlns:r="http://schemas.openxmlformats.org/officeDocument/2006/relationships" xmlns:p="http://schemas.openxmlformats.org/presentationml/2006/main">
  <p:tag name="NUM" val="19"/>
</p:tagLst>
</file>

<file path=ppt/tags/tag268.xml><?xml version="1.0" encoding="utf-8"?>
<p:tagLst xmlns:a="http://schemas.openxmlformats.org/drawingml/2006/main" xmlns:r="http://schemas.openxmlformats.org/officeDocument/2006/relationships" xmlns:p="http://schemas.openxmlformats.org/presentationml/2006/main">
  <p:tag name="NUM" val="20"/>
</p:tagLst>
</file>

<file path=ppt/tags/tag269.xml><?xml version="1.0" encoding="utf-8"?>
<p:tagLst xmlns:a="http://schemas.openxmlformats.org/drawingml/2006/main" xmlns:r="http://schemas.openxmlformats.org/officeDocument/2006/relationships" xmlns:p="http://schemas.openxmlformats.org/presentationml/2006/main">
  <p:tag name="NUM" val="21"/>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70.xml><?xml version="1.0" encoding="utf-8"?>
<p:tagLst xmlns:a="http://schemas.openxmlformats.org/drawingml/2006/main" xmlns:r="http://schemas.openxmlformats.org/officeDocument/2006/relationships" xmlns:p="http://schemas.openxmlformats.org/presentationml/2006/main">
  <p:tag name="NUM" val="22"/>
</p:tagLst>
</file>

<file path=ppt/tags/tag271.xml><?xml version="1.0" encoding="utf-8"?>
<p:tagLst xmlns:a="http://schemas.openxmlformats.org/drawingml/2006/main" xmlns:r="http://schemas.openxmlformats.org/officeDocument/2006/relationships" xmlns:p="http://schemas.openxmlformats.org/presentationml/2006/main">
  <p:tag name="NUM" val="23"/>
</p:tagLst>
</file>

<file path=ppt/tags/tag272.xml><?xml version="1.0" encoding="utf-8"?>
<p:tagLst xmlns:a="http://schemas.openxmlformats.org/drawingml/2006/main" xmlns:r="http://schemas.openxmlformats.org/officeDocument/2006/relationships" xmlns:p="http://schemas.openxmlformats.org/presentationml/2006/main">
  <p:tag name="NUM" val="24"/>
</p:tagLst>
</file>

<file path=ppt/tags/tag273.xml><?xml version="1.0" encoding="utf-8"?>
<p:tagLst xmlns:a="http://schemas.openxmlformats.org/drawingml/2006/main" xmlns:r="http://schemas.openxmlformats.org/officeDocument/2006/relationships" xmlns:p="http://schemas.openxmlformats.org/presentationml/2006/main">
  <p:tag name="NUM" val="25"/>
</p:tagLst>
</file>

<file path=ppt/tags/tag274.xml><?xml version="1.0" encoding="utf-8"?>
<p:tagLst xmlns:a="http://schemas.openxmlformats.org/drawingml/2006/main" xmlns:r="http://schemas.openxmlformats.org/officeDocument/2006/relationships" xmlns:p="http://schemas.openxmlformats.org/presentationml/2006/main">
  <p:tag name="NUM" val="26"/>
</p:tagLst>
</file>

<file path=ppt/tags/tag275.xml><?xml version="1.0" encoding="utf-8"?>
<p:tagLst xmlns:a="http://schemas.openxmlformats.org/drawingml/2006/main" xmlns:r="http://schemas.openxmlformats.org/officeDocument/2006/relationships" xmlns:p="http://schemas.openxmlformats.org/presentationml/2006/main">
  <p:tag name="NUM" val="27"/>
</p:tagLst>
</file>

<file path=ppt/tags/tag276.xml><?xml version="1.0" encoding="utf-8"?>
<p:tagLst xmlns:a="http://schemas.openxmlformats.org/drawingml/2006/main" xmlns:r="http://schemas.openxmlformats.org/officeDocument/2006/relationships" xmlns:p="http://schemas.openxmlformats.org/presentationml/2006/main">
  <p:tag name="NUM" val="1"/>
</p:tagLst>
</file>

<file path=ppt/tags/tag277.xml><?xml version="1.0" encoding="utf-8"?>
<p:tagLst xmlns:a="http://schemas.openxmlformats.org/drawingml/2006/main" xmlns:r="http://schemas.openxmlformats.org/officeDocument/2006/relationships" xmlns:p="http://schemas.openxmlformats.org/presentationml/2006/main">
  <p:tag name="NUM" val="2"/>
</p:tagLst>
</file>

<file path=ppt/tags/tag278.xml><?xml version="1.0" encoding="utf-8"?>
<p:tagLst xmlns:a="http://schemas.openxmlformats.org/drawingml/2006/main" xmlns:r="http://schemas.openxmlformats.org/officeDocument/2006/relationships" xmlns:p="http://schemas.openxmlformats.org/presentationml/2006/main">
  <p:tag name="NUM" val="3"/>
</p:tagLst>
</file>

<file path=ppt/tags/tag279.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4"/>
</p:tagLst>
</file>

<file path=ppt/tags/tag280.xml><?xml version="1.0" encoding="utf-8"?>
<p:tagLst xmlns:a="http://schemas.openxmlformats.org/drawingml/2006/main" xmlns:r="http://schemas.openxmlformats.org/officeDocument/2006/relationships" xmlns:p="http://schemas.openxmlformats.org/presentationml/2006/main">
  <p:tag name="NUM" val="5"/>
</p:tagLst>
</file>

<file path=ppt/tags/tag281.xml><?xml version="1.0" encoding="utf-8"?>
<p:tagLst xmlns:a="http://schemas.openxmlformats.org/drawingml/2006/main" xmlns:r="http://schemas.openxmlformats.org/officeDocument/2006/relationships" xmlns:p="http://schemas.openxmlformats.org/presentationml/2006/main">
  <p:tag name="NUM" val="6"/>
</p:tagLst>
</file>

<file path=ppt/tags/tag282.xml><?xml version="1.0" encoding="utf-8"?>
<p:tagLst xmlns:a="http://schemas.openxmlformats.org/drawingml/2006/main" xmlns:r="http://schemas.openxmlformats.org/officeDocument/2006/relationships" xmlns:p="http://schemas.openxmlformats.org/presentationml/2006/main">
  <p:tag name="NUM" val="7"/>
</p:tagLst>
</file>

<file path=ppt/tags/tag283.xml><?xml version="1.0" encoding="utf-8"?>
<p:tagLst xmlns:a="http://schemas.openxmlformats.org/drawingml/2006/main" xmlns:r="http://schemas.openxmlformats.org/officeDocument/2006/relationships" xmlns:p="http://schemas.openxmlformats.org/presentationml/2006/main">
  <p:tag name="NUM" val="8"/>
</p:tagLst>
</file>

<file path=ppt/tags/tag284.xml><?xml version="1.0" encoding="utf-8"?>
<p:tagLst xmlns:a="http://schemas.openxmlformats.org/drawingml/2006/main" xmlns:r="http://schemas.openxmlformats.org/officeDocument/2006/relationships" xmlns:p="http://schemas.openxmlformats.org/presentationml/2006/main">
  <p:tag name="NUM" val="9"/>
</p:tagLst>
</file>

<file path=ppt/tags/tag285.xml><?xml version="1.0" encoding="utf-8"?>
<p:tagLst xmlns:a="http://schemas.openxmlformats.org/drawingml/2006/main" xmlns:r="http://schemas.openxmlformats.org/officeDocument/2006/relationships" xmlns:p="http://schemas.openxmlformats.org/presentationml/2006/main">
  <p:tag name="NUM" val="10"/>
</p:tagLst>
</file>

<file path=ppt/tags/tag286.xml><?xml version="1.0" encoding="utf-8"?>
<p:tagLst xmlns:a="http://schemas.openxmlformats.org/drawingml/2006/main" xmlns:r="http://schemas.openxmlformats.org/officeDocument/2006/relationships" xmlns:p="http://schemas.openxmlformats.org/presentationml/2006/main">
  <p:tag name="NUM" val="11"/>
</p:tagLst>
</file>

<file path=ppt/tags/tag287.xml><?xml version="1.0" encoding="utf-8"?>
<p:tagLst xmlns:a="http://schemas.openxmlformats.org/drawingml/2006/main" xmlns:r="http://schemas.openxmlformats.org/officeDocument/2006/relationships" xmlns:p="http://schemas.openxmlformats.org/presentationml/2006/main">
  <p:tag name="NUM" val="12"/>
</p:tagLst>
</file>

<file path=ppt/tags/tag288.xml><?xml version="1.0" encoding="utf-8"?>
<p:tagLst xmlns:a="http://schemas.openxmlformats.org/drawingml/2006/main" xmlns:r="http://schemas.openxmlformats.org/officeDocument/2006/relationships" xmlns:p="http://schemas.openxmlformats.org/presentationml/2006/main">
  <p:tag name="NUM" val="13"/>
</p:tagLst>
</file>

<file path=ppt/tags/tag289.xml><?xml version="1.0" encoding="utf-8"?>
<p:tagLst xmlns:a="http://schemas.openxmlformats.org/drawingml/2006/main" xmlns:r="http://schemas.openxmlformats.org/officeDocument/2006/relationships" xmlns:p="http://schemas.openxmlformats.org/presentationml/2006/main">
  <p:tag name="NUM" val="14"/>
</p:tagLst>
</file>

<file path=ppt/tags/tag29.xml><?xml version="1.0" encoding="utf-8"?>
<p:tagLst xmlns:a="http://schemas.openxmlformats.org/drawingml/2006/main" xmlns:r="http://schemas.openxmlformats.org/officeDocument/2006/relationships" xmlns:p="http://schemas.openxmlformats.org/presentationml/2006/main">
  <p:tag name="NUM" val="5"/>
</p:tagLst>
</file>

<file path=ppt/tags/tag290.xml><?xml version="1.0" encoding="utf-8"?>
<p:tagLst xmlns:a="http://schemas.openxmlformats.org/drawingml/2006/main" xmlns:r="http://schemas.openxmlformats.org/officeDocument/2006/relationships" xmlns:p="http://schemas.openxmlformats.org/presentationml/2006/main">
  <p:tag name="NUM" val="15"/>
</p:tagLst>
</file>

<file path=ppt/tags/tag291.xml><?xml version="1.0" encoding="utf-8"?>
<p:tagLst xmlns:a="http://schemas.openxmlformats.org/drawingml/2006/main" xmlns:r="http://schemas.openxmlformats.org/officeDocument/2006/relationships" xmlns:p="http://schemas.openxmlformats.org/presentationml/2006/main">
  <p:tag name="NUM" val="16"/>
</p:tagLst>
</file>

<file path=ppt/tags/tag292.xml><?xml version="1.0" encoding="utf-8"?>
<p:tagLst xmlns:a="http://schemas.openxmlformats.org/drawingml/2006/main" xmlns:r="http://schemas.openxmlformats.org/officeDocument/2006/relationships" xmlns:p="http://schemas.openxmlformats.org/presentationml/2006/main">
  <p:tag name="NUM" val="17"/>
</p:tagLst>
</file>

<file path=ppt/tags/tag293.xml><?xml version="1.0" encoding="utf-8"?>
<p:tagLst xmlns:a="http://schemas.openxmlformats.org/drawingml/2006/main" xmlns:r="http://schemas.openxmlformats.org/officeDocument/2006/relationships" xmlns:p="http://schemas.openxmlformats.org/presentationml/2006/main">
  <p:tag name="NUM" val="18"/>
</p:tagLst>
</file>

<file path=ppt/tags/tag294.xml><?xml version="1.0" encoding="utf-8"?>
<p:tagLst xmlns:a="http://schemas.openxmlformats.org/drawingml/2006/main" xmlns:r="http://schemas.openxmlformats.org/officeDocument/2006/relationships" xmlns:p="http://schemas.openxmlformats.org/presentationml/2006/main">
  <p:tag name="NUM" val="19"/>
</p:tagLst>
</file>

<file path=ppt/tags/tag295.xml><?xml version="1.0" encoding="utf-8"?>
<p:tagLst xmlns:a="http://schemas.openxmlformats.org/drawingml/2006/main" xmlns:r="http://schemas.openxmlformats.org/officeDocument/2006/relationships" xmlns:p="http://schemas.openxmlformats.org/presentationml/2006/main">
  <p:tag name="NUM" val="20"/>
</p:tagLst>
</file>

<file path=ppt/tags/tag296.xml><?xml version="1.0" encoding="utf-8"?>
<p:tagLst xmlns:a="http://schemas.openxmlformats.org/drawingml/2006/main" xmlns:r="http://schemas.openxmlformats.org/officeDocument/2006/relationships" xmlns:p="http://schemas.openxmlformats.org/presentationml/2006/main">
  <p:tag name="NUM" val="21"/>
</p:tagLst>
</file>

<file path=ppt/tags/tag297.xml><?xml version="1.0" encoding="utf-8"?>
<p:tagLst xmlns:a="http://schemas.openxmlformats.org/drawingml/2006/main" xmlns:r="http://schemas.openxmlformats.org/officeDocument/2006/relationships" xmlns:p="http://schemas.openxmlformats.org/presentationml/2006/main">
  <p:tag name="NUM" val="22"/>
</p:tagLst>
</file>

<file path=ppt/tags/tag298.xml><?xml version="1.0" encoding="utf-8"?>
<p:tagLst xmlns:a="http://schemas.openxmlformats.org/drawingml/2006/main" xmlns:r="http://schemas.openxmlformats.org/officeDocument/2006/relationships" xmlns:p="http://schemas.openxmlformats.org/presentationml/2006/main">
  <p:tag name="NUM" val="23"/>
</p:tagLst>
</file>

<file path=ppt/tags/tag299.xml><?xml version="1.0" encoding="utf-8"?>
<p:tagLst xmlns:a="http://schemas.openxmlformats.org/drawingml/2006/main" xmlns:r="http://schemas.openxmlformats.org/officeDocument/2006/relationships" xmlns:p="http://schemas.openxmlformats.org/presentationml/2006/main">
  <p:tag name="NUM" val="24"/>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6"/>
</p:tagLst>
</file>

<file path=ppt/tags/tag300.xml><?xml version="1.0" encoding="utf-8"?>
<p:tagLst xmlns:a="http://schemas.openxmlformats.org/drawingml/2006/main" xmlns:r="http://schemas.openxmlformats.org/officeDocument/2006/relationships" xmlns:p="http://schemas.openxmlformats.org/presentationml/2006/main">
  <p:tag name="NUM" val="25"/>
</p:tagLst>
</file>

<file path=ppt/tags/tag301.xml><?xml version="1.0" encoding="utf-8"?>
<p:tagLst xmlns:a="http://schemas.openxmlformats.org/drawingml/2006/main" xmlns:r="http://schemas.openxmlformats.org/officeDocument/2006/relationships" xmlns:p="http://schemas.openxmlformats.org/presentationml/2006/main">
  <p:tag name="NUM" val="26"/>
</p:tagLst>
</file>

<file path=ppt/tags/tag302.xml><?xml version="1.0" encoding="utf-8"?>
<p:tagLst xmlns:a="http://schemas.openxmlformats.org/drawingml/2006/main" xmlns:r="http://schemas.openxmlformats.org/officeDocument/2006/relationships" xmlns:p="http://schemas.openxmlformats.org/presentationml/2006/main">
  <p:tag name="NUM" val="27"/>
</p:tagLst>
</file>

<file path=ppt/tags/tag303.xml><?xml version="1.0" encoding="utf-8"?>
<p:tagLst xmlns:a="http://schemas.openxmlformats.org/drawingml/2006/main" xmlns:r="http://schemas.openxmlformats.org/officeDocument/2006/relationships" xmlns:p="http://schemas.openxmlformats.org/presentationml/2006/main">
  <p:tag name="NUM" val="28"/>
</p:tagLst>
</file>

<file path=ppt/tags/tag304.xml><?xml version="1.0" encoding="utf-8"?>
<p:tagLst xmlns:a="http://schemas.openxmlformats.org/drawingml/2006/main" xmlns:r="http://schemas.openxmlformats.org/officeDocument/2006/relationships" xmlns:p="http://schemas.openxmlformats.org/presentationml/2006/main">
  <p:tag name="NUM" val="29"/>
</p:tagLst>
</file>

<file path=ppt/tags/tag305.xml><?xml version="1.0" encoding="utf-8"?>
<p:tagLst xmlns:a="http://schemas.openxmlformats.org/drawingml/2006/main" xmlns:r="http://schemas.openxmlformats.org/officeDocument/2006/relationships" xmlns:p="http://schemas.openxmlformats.org/presentationml/2006/main">
  <p:tag name="NUM" val="30"/>
</p:tagLst>
</file>

<file path=ppt/tags/tag306.xml><?xml version="1.0" encoding="utf-8"?>
<p:tagLst xmlns:a="http://schemas.openxmlformats.org/drawingml/2006/main" xmlns:r="http://schemas.openxmlformats.org/officeDocument/2006/relationships" xmlns:p="http://schemas.openxmlformats.org/presentationml/2006/main">
  <p:tag name="NUM" val="31"/>
</p:tagLst>
</file>

<file path=ppt/tags/tag307.xml><?xml version="1.0" encoding="utf-8"?>
<p:tagLst xmlns:a="http://schemas.openxmlformats.org/drawingml/2006/main" xmlns:r="http://schemas.openxmlformats.org/officeDocument/2006/relationships" xmlns:p="http://schemas.openxmlformats.org/presentationml/2006/main">
  <p:tag name="NUM" val="32"/>
</p:tagLst>
</file>

<file path=ppt/tags/tag308.xml><?xml version="1.0" encoding="utf-8"?>
<p:tagLst xmlns:a="http://schemas.openxmlformats.org/drawingml/2006/main" xmlns:r="http://schemas.openxmlformats.org/officeDocument/2006/relationships" xmlns:p="http://schemas.openxmlformats.org/presentationml/2006/main">
  <p:tag name="NUM" val="33"/>
</p:tagLst>
</file>

<file path=ppt/tags/tag309.xml><?xml version="1.0" encoding="utf-8"?>
<p:tagLst xmlns:a="http://schemas.openxmlformats.org/drawingml/2006/main" xmlns:r="http://schemas.openxmlformats.org/officeDocument/2006/relationships" xmlns:p="http://schemas.openxmlformats.org/presentationml/2006/main">
  <p:tag name="NUM" val="34"/>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10.xml><?xml version="1.0" encoding="utf-8"?>
<p:tagLst xmlns:a="http://schemas.openxmlformats.org/drawingml/2006/main" xmlns:r="http://schemas.openxmlformats.org/officeDocument/2006/relationships" xmlns:p="http://schemas.openxmlformats.org/presentationml/2006/main">
  <p:tag name="NUM" val="35"/>
</p:tagLst>
</file>

<file path=ppt/tags/tag311.xml><?xml version="1.0" encoding="utf-8"?>
<p:tagLst xmlns:a="http://schemas.openxmlformats.org/drawingml/2006/main" xmlns:r="http://schemas.openxmlformats.org/officeDocument/2006/relationships" xmlns:p="http://schemas.openxmlformats.org/presentationml/2006/main">
  <p:tag name="NUM" val="36"/>
</p:tagLst>
</file>

<file path=ppt/tags/tag312.xml><?xml version="1.0" encoding="utf-8"?>
<p:tagLst xmlns:a="http://schemas.openxmlformats.org/drawingml/2006/main" xmlns:r="http://schemas.openxmlformats.org/officeDocument/2006/relationships" xmlns:p="http://schemas.openxmlformats.org/presentationml/2006/main">
  <p:tag name="NUM" val="37"/>
</p:tagLst>
</file>

<file path=ppt/tags/tag313.xml><?xml version="1.0" encoding="utf-8"?>
<p:tagLst xmlns:a="http://schemas.openxmlformats.org/drawingml/2006/main" xmlns:r="http://schemas.openxmlformats.org/officeDocument/2006/relationships" xmlns:p="http://schemas.openxmlformats.org/presentationml/2006/main">
  <p:tag name="NUM" val="38"/>
</p:tagLst>
</file>

<file path=ppt/tags/tag314.xml><?xml version="1.0" encoding="utf-8"?>
<p:tagLst xmlns:a="http://schemas.openxmlformats.org/drawingml/2006/main" xmlns:r="http://schemas.openxmlformats.org/officeDocument/2006/relationships" xmlns:p="http://schemas.openxmlformats.org/presentationml/2006/main">
  <p:tag name="NUM" val="39"/>
</p:tagLst>
</file>

<file path=ppt/tags/tag315.xml><?xml version="1.0" encoding="utf-8"?>
<p:tagLst xmlns:a="http://schemas.openxmlformats.org/drawingml/2006/main" xmlns:r="http://schemas.openxmlformats.org/officeDocument/2006/relationships" xmlns:p="http://schemas.openxmlformats.org/presentationml/2006/main">
  <p:tag name="NUM" val="40"/>
</p:tagLst>
</file>

<file path=ppt/tags/tag316.xml><?xml version="1.0" encoding="utf-8"?>
<p:tagLst xmlns:a="http://schemas.openxmlformats.org/drawingml/2006/main" xmlns:r="http://schemas.openxmlformats.org/officeDocument/2006/relationships" xmlns:p="http://schemas.openxmlformats.org/presentationml/2006/main">
  <p:tag name="NUM" val="41"/>
</p:tagLst>
</file>

<file path=ppt/tags/tag317.xml><?xml version="1.0" encoding="utf-8"?>
<p:tagLst xmlns:a="http://schemas.openxmlformats.org/drawingml/2006/main" xmlns:r="http://schemas.openxmlformats.org/officeDocument/2006/relationships" xmlns:p="http://schemas.openxmlformats.org/presentationml/2006/main">
  <p:tag name="NUM" val="42"/>
</p:tagLst>
</file>

<file path=ppt/tags/tag318.xml><?xml version="1.0" encoding="utf-8"?>
<p:tagLst xmlns:a="http://schemas.openxmlformats.org/drawingml/2006/main" xmlns:r="http://schemas.openxmlformats.org/officeDocument/2006/relationships" xmlns:p="http://schemas.openxmlformats.org/presentationml/2006/main">
  <p:tag name="NUM" val="1"/>
</p:tagLst>
</file>

<file path=ppt/tags/tag319.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8"/>
</p:tagLst>
</file>

<file path=ppt/tags/tag320.xml><?xml version="1.0" encoding="utf-8"?>
<p:tagLst xmlns:a="http://schemas.openxmlformats.org/drawingml/2006/main" xmlns:r="http://schemas.openxmlformats.org/officeDocument/2006/relationships" xmlns:p="http://schemas.openxmlformats.org/presentationml/2006/main">
  <p:tag name="NUM" val="3"/>
</p:tagLst>
</file>

<file path=ppt/tags/tag321.xml><?xml version="1.0" encoding="utf-8"?>
<p:tagLst xmlns:a="http://schemas.openxmlformats.org/drawingml/2006/main" xmlns:r="http://schemas.openxmlformats.org/officeDocument/2006/relationships" xmlns:p="http://schemas.openxmlformats.org/presentationml/2006/main">
  <p:tag name="NUM" val="4"/>
</p:tagLst>
</file>

<file path=ppt/tags/tag322.xml><?xml version="1.0" encoding="utf-8"?>
<p:tagLst xmlns:a="http://schemas.openxmlformats.org/drawingml/2006/main" xmlns:r="http://schemas.openxmlformats.org/officeDocument/2006/relationships" xmlns:p="http://schemas.openxmlformats.org/presentationml/2006/main">
  <p:tag name="NUM" val="5"/>
</p:tagLst>
</file>

<file path=ppt/tags/tag323.xml><?xml version="1.0" encoding="utf-8"?>
<p:tagLst xmlns:a="http://schemas.openxmlformats.org/drawingml/2006/main" xmlns:r="http://schemas.openxmlformats.org/officeDocument/2006/relationships" xmlns:p="http://schemas.openxmlformats.org/presentationml/2006/main">
  <p:tag name="NUM" val="6"/>
</p:tagLst>
</file>

<file path=ppt/tags/tag324.xml><?xml version="1.0" encoding="utf-8"?>
<p:tagLst xmlns:a="http://schemas.openxmlformats.org/drawingml/2006/main" xmlns:r="http://schemas.openxmlformats.org/officeDocument/2006/relationships" xmlns:p="http://schemas.openxmlformats.org/presentationml/2006/main">
  <p:tag name="NUM" val="7"/>
</p:tagLst>
</file>

<file path=ppt/tags/tag325.xml><?xml version="1.0" encoding="utf-8"?>
<p:tagLst xmlns:a="http://schemas.openxmlformats.org/drawingml/2006/main" xmlns:r="http://schemas.openxmlformats.org/officeDocument/2006/relationships" xmlns:p="http://schemas.openxmlformats.org/presentationml/2006/main">
  <p:tag name="NUM" val="8"/>
</p:tagLst>
</file>

<file path=ppt/tags/tag326.xml><?xml version="1.0" encoding="utf-8"?>
<p:tagLst xmlns:a="http://schemas.openxmlformats.org/drawingml/2006/main" xmlns:r="http://schemas.openxmlformats.org/officeDocument/2006/relationships" xmlns:p="http://schemas.openxmlformats.org/presentationml/2006/main">
  <p:tag name="NUM" val="9"/>
</p:tagLst>
</file>

<file path=ppt/tags/tag327.xml><?xml version="1.0" encoding="utf-8"?>
<p:tagLst xmlns:a="http://schemas.openxmlformats.org/drawingml/2006/main" xmlns:r="http://schemas.openxmlformats.org/officeDocument/2006/relationships" xmlns:p="http://schemas.openxmlformats.org/presentationml/2006/main">
  <p:tag name="NUM" val="10"/>
</p:tagLst>
</file>

<file path=ppt/tags/tag328.xml><?xml version="1.0" encoding="utf-8"?>
<p:tagLst xmlns:a="http://schemas.openxmlformats.org/drawingml/2006/main" xmlns:r="http://schemas.openxmlformats.org/officeDocument/2006/relationships" xmlns:p="http://schemas.openxmlformats.org/presentationml/2006/main">
  <p:tag name="NUM" val="11"/>
</p:tagLst>
</file>

<file path=ppt/tags/tag329.xml><?xml version="1.0" encoding="utf-8"?>
<p:tagLst xmlns:a="http://schemas.openxmlformats.org/drawingml/2006/main" xmlns:r="http://schemas.openxmlformats.org/officeDocument/2006/relationships" xmlns:p="http://schemas.openxmlformats.org/presentationml/2006/main">
  <p:tag name="NUM" val="12"/>
</p:tagLst>
</file>

<file path=ppt/tags/tag33.xml><?xml version="1.0" encoding="utf-8"?>
<p:tagLst xmlns:a="http://schemas.openxmlformats.org/drawingml/2006/main" xmlns:r="http://schemas.openxmlformats.org/officeDocument/2006/relationships" xmlns:p="http://schemas.openxmlformats.org/presentationml/2006/main">
  <p:tag name="NUM" val="9"/>
</p:tagLst>
</file>

<file path=ppt/tags/tag330.xml><?xml version="1.0" encoding="utf-8"?>
<p:tagLst xmlns:a="http://schemas.openxmlformats.org/drawingml/2006/main" xmlns:r="http://schemas.openxmlformats.org/officeDocument/2006/relationships" xmlns:p="http://schemas.openxmlformats.org/presentationml/2006/main">
  <p:tag name="NUM" val="13"/>
</p:tagLst>
</file>

<file path=ppt/tags/tag331.xml><?xml version="1.0" encoding="utf-8"?>
<p:tagLst xmlns:a="http://schemas.openxmlformats.org/drawingml/2006/main" xmlns:r="http://schemas.openxmlformats.org/officeDocument/2006/relationships" xmlns:p="http://schemas.openxmlformats.org/presentationml/2006/main">
  <p:tag name="NUM" val="14"/>
</p:tagLst>
</file>

<file path=ppt/tags/tag332.xml><?xml version="1.0" encoding="utf-8"?>
<p:tagLst xmlns:a="http://schemas.openxmlformats.org/drawingml/2006/main" xmlns:r="http://schemas.openxmlformats.org/officeDocument/2006/relationships" xmlns:p="http://schemas.openxmlformats.org/presentationml/2006/main">
  <p:tag name="NUM" val="15"/>
</p:tagLst>
</file>

<file path=ppt/tags/tag333.xml><?xml version="1.0" encoding="utf-8"?>
<p:tagLst xmlns:a="http://schemas.openxmlformats.org/drawingml/2006/main" xmlns:r="http://schemas.openxmlformats.org/officeDocument/2006/relationships" xmlns:p="http://schemas.openxmlformats.org/presentationml/2006/main">
  <p:tag name="NUM" val="16"/>
</p:tagLst>
</file>

<file path=ppt/tags/tag334.xml><?xml version="1.0" encoding="utf-8"?>
<p:tagLst xmlns:a="http://schemas.openxmlformats.org/drawingml/2006/main" xmlns:r="http://schemas.openxmlformats.org/officeDocument/2006/relationships" xmlns:p="http://schemas.openxmlformats.org/presentationml/2006/main">
  <p:tag name="NUM" val="17"/>
</p:tagLst>
</file>

<file path=ppt/tags/tag335.xml><?xml version="1.0" encoding="utf-8"?>
<p:tagLst xmlns:a="http://schemas.openxmlformats.org/drawingml/2006/main" xmlns:r="http://schemas.openxmlformats.org/officeDocument/2006/relationships" xmlns:p="http://schemas.openxmlformats.org/presentationml/2006/main">
  <p:tag name="NUM" val="18"/>
</p:tagLst>
</file>

<file path=ppt/tags/tag336.xml><?xml version="1.0" encoding="utf-8"?>
<p:tagLst xmlns:a="http://schemas.openxmlformats.org/drawingml/2006/main" xmlns:r="http://schemas.openxmlformats.org/officeDocument/2006/relationships" xmlns:p="http://schemas.openxmlformats.org/presentationml/2006/main">
  <p:tag name="NUM" val="19"/>
</p:tagLst>
</file>

<file path=ppt/tags/tag337.xml><?xml version="1.0" encoding="utf-8"?>
<p:tagLst xmlns:a="http://schemas.openxmlformats.org/drawingml/2006/main" xmlns:r="http://schemas.openxmlformats.org/officeDocument/2006/relationships" xmlns:p="http://schemas.openxmlformats.org/presentationml/2006/main">
  <p:tag name="NUM" val="20"/>
</p:tagLst>
</file>

<file path=ppt/tags/tag338.xml><?xml version="1.0" encoding="utf-8"?>
<p:tagLst xmlns:a="http://schemas.openxmlformats.org/drawingml/2006/main" xmlns:r="http://schemas.openxmlformats.org/officeDocument/2006/relationships" xmlns:p="http://schemas.openxmlformats.org/presentationml/2006/main">
  <p:tag name="NUM" val="21"/>
</p:tagLst>
</file>

<file path=ppt/tags/tag339.xml><?xml version="1.0" encoding="utf-8"?>
<p:tagLst xmlns:a="http://schemas.openxmlformats.org/drawingml/2006/main" xmlns:r="http://schemas.openxmlformats.org/officeDocument/2006/relationships" xmlns:p="http://schemas.openxmlformats.org/presentationml/2006/main">
  <p:tag name="NUM" val="22"/>
</p:tagLst>
</file>

<file path=ppt/tags/tag34.xml><?xml version="1.0" encoding="utf-8"?>
<p:tagLst xmlns:a="http://schemas.openxmlformats.org/drawingml/2006/main" xmlns:r="http://schemas.openxmlformats.org/officeDocument/2006/relationships" xmlns:p="http://schemas.openxmlformats.org/presentationml/2006/main">
  <p:tag name="NUM" val="10"/>
</p:tagLst>
</file>

<file path=ppt/tags/tag340.xml><?xml version="1.0" encoding="utf-8"?>
<p:tagLst xmlns:a="http://schemas.openxmlformats.org/drawingml/2006/main" xmlns:r="http://schemas.openxmlformats.org/officeDocument/2006/relationships" xmlns:p="http://schemas.openxmlformats.org/presentationml/2006/main">
  <p:tag name="NUM" val="23"/>
</p:tagLst>
</file>

<file path=ppt/tags/tag341.xml><?xml version="1.0" encoding="utf-8"?>
<p:tagLst xmlns:a="http://schemas.openxmlformats.org/drawingml/2006/main" xmlns:r="http://schemas.openxmlformats.org/officeDocument/2006/relationships" xmlns:p="http://schemas.openxmlformats.org/presentationml/2006/main">
  <p:tag name="NUM" val="24"/>
</p:tagLst>
</file>

<file path=ppt/tags/tag342.xml><?xml version="1.0" encoding="utf-8"?>
<p:tagLst xmlns:a="http://schemas.openxmlformats.org/drawingml/2006/main" xmlns:r="http://schemas.openxmlformats.org/officeDocument/2006/relationships" xmlns:p="http://schemas.openxmlformats.org/presentationml/2006/main">
  <p:tag name="NUM" val="25"/>
</p:tagLst>
</file>

<file path=ppt/tags/tag343.xml><?xml version="1.0" encoding="utf-8"?>
<p:tagLst xmlns:a="http://schemas.openxmlformats.org/drawingml/2006/main" xmlns:r="http://schemas.openxmlformats.org/officeDocument/2006/relationships" xmlns:p="http://schemas.openxmlformats.org/presentationml/2006/main">
  <p:tag name="NUM" val="26"/>
</p:tagLst>
</file>

<file path=ppt/tags/tag344.xml><?xml version="1.0" encoding="utf-8"?>
<p:tagLst xmlns:a="http://schemas.openxmlformats.org/drawingml/2006/main" xmlns:r="http://schemas.openxmlformats.org/officeDocument/2006/relationships" xmlns:p="http://schemas.openxmlformats.org/presentationml/2006/main">
  <p:tag name="NUM" val="27"/>
</p:tagLst>
</file>

<file path=ppt/tags/tag345.xml><?xml version="1.0" encoding="utf-8"?>
<p:tagLst xmlns:a="http://schemas.openxmlformats.org/drawingml/2006/main" xmlns:r="http://schemas.openxmlformats.org/officeDocument/2006/relationships" xmlns:p="http://schemas.openxmlformats.org/presentationml/2006/main">
  <p:tag name="NUM" val="1"/>
</p:tagLst>
</file>

<file path=ppt/tags/tag346.xml><?xml version="1.0" encoding="utf-8"?>
<p:tagLst xmlns:a="http://schemas.openxmlformats.org/drawingml/2006/main" xmlns:r="http://schemas.openxmlformats.org/officeDocument/2006/relationships" xmlns:p="http://schemas.openxmlformats.org/presentationml/2006/main">
  <p:tag name="NUM" val="2"/>
</p:tagLst>
</file>

<file path=ppt/tags/tag347.xml><?xml version="1.0" encoding="utf-8"?>
<p:tagLst xmlns:a="http://schemas.openxmlformats.org/drawingml/2006/main" xmlns:r="http://schemas.openxmlformats.org/officeDocument/2006/relationships" xmlns:p="http://schemas.openxmlformats.org/presentationml/2006/main">
  <p:tag name="NUM" val="3"/>
</p:tagLst>
</file>

<file path=ppt/tags/tag348.xml><?xml version="1.0" encoding="utf-8"?>
<p:tagLst xmlns:a="http://schemas.openxmlformats.org/drawingml/2006/main" xmlns:r="http://schemas.openxmlformats.org/officeDocument/2006/relationships" xmlns:p="http://schemas.openxmlformats.org/presentationml/2006/main">
  <p:tag name="NUM" val="4"/>
</p:tagLst>
</file>

<file path=ppt/tags/tag349.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50.xml><?xml version="1.0" encoding="utf-8"?>
<p:tagLst xmlns:a="http://schemas.openxmlformats.org/drawingml/2006/main" xmlns:r="http://schemas.openxmlformats.org/officeDocument/2006/relationships" xmlns:p="http://schemas.openxmlformats.org/presentationml/2006/main">
  <p:tag name="NUM" val="6"/>
</p:tagLst>
</file>

<file path=ppt/tags/tag351.xml><?xml version="1.0" encoding="utf-8"?>
<p:tagLst xmlns:a="http://schemas.openxmlformats.org/drawingml/2006/main" xmlns:r="http://schemas.openxmlformats.org/officeDocument/2006/relationships" xmlns:p="http://schemas.openxmlformats.org/presentationml/2006/main">
  <p:tag name="NUM" val="7"/>
</p:tagLst>
</file>

<file path=ppt/tags/tag352.xml><?xml version="1.0" encoding="utf-8"?>
<p:tagLst xmlns:a="http://schemas.openxmlformats.org/drawingml/2006/main" xmlns:r="http://schemas.openxmlformats.org/officeDocument/2006/relationships" xmlns:p="http://schemas.openxmlformats.org/presentationml/2006/main">
  <p:tag name="NUM" val="8"/>
</p:tagLst>
</file>

<file path=ppt/tags/tag353.xml><?xml version="1.0" encoding="utf-8"?>
<p:tagLst xmlns:a="http://schemas.openxmlformats.org/drawingml/2006/main" xmlns:r="http://schemas.openxmlformats.org/officeDocument/2006/relationships" xmlns:p="http://schemas.openxmlformats.org/presentationml/2006/main">
  <p:tag name="NUM" val="9"/>
</p:tagLst>
</file>

<file path=ppt/tags/tag354.xml><?xml version="1.0" encoding="utf-8"?>
<p:tagLst xmlns:a="http://schemas.openxmlformats.org/drawingml/2006/main" xmlns:r="http://schemas.openxmlformats.org/officeDocument/2006/relationships" xmlns:p="http://schemas.openxmlformats.org/presentationml/2006/main">
  <p:tag name="NUM" val="10"/>
</p:tagLst>
</file>

<file path=ppt/tags/tag355.xml><?xml version="1.0" encoding="utf-8"?>
<p:tagLst xmlns:a="http://schemas.openxmlformats.org/drawingml/2006/main" xmlns:r="http://schemas.openxmlformats.org/officeDocument/2006/relationships" xmlns:p="http://schemas.openxmlformats.org/presentationml/2006/main">
  <p:tag name="NUM" val="11"/>
</p:tagLst>
</file>

<file path=ppt/tags/tag356.xml><?xml version="1.0" encoding="utf-8"?>
<p:tagLst xmlns:a="http://schemas.openxmlformats.org/drawingml/2006/main" xmlns:r="http://schemas.openxmlformats.org/officeDocument/2006/relationships" xmlns:p="http://schemas.openxmlformats.org/presentationml/2006/main">
  <p:tag name="NUM" val="12"/>
</p:tagLst>
</file>

<file path=ppt/tags/tag357.xml><?xml version="1.0" encoding="utf-8"?>
<p:tagLst xmlns:a="http://schemas.openxmlformats.org/drawingml/2006/main" xmlns:r="http://schemas.openxmlformats.org/officeDocument/2006/relationships" xmlns:p="http://schemas.openxmlformats.org/presentationml/2006/main">
  <p:tag name="NUM" val="13"/>
</p:tagLst>
</file>

<file path=ppt/tags/tag358.xml><?xml version="1.0" encoding="utf-8"?>
<p:tagLst xmlns:a="http://schemas.openxmlformats.org/drawingml/2006/main" xmlns:r="http://schemas.openxmlformats.org/officeDocument/2006/relationships" xmlns:p="http://schemas.openxmlformats.org/presentationml/2006/main">
  <p:tag name="NUM" val="14"/>
</p:tagLst>
</file>

<file path=ppt/tags/tag359.xml><?xml version="1.0" encoding="utf-8"?>
<p:tagLst xmlns:a="http://schemas.openxmlformats.org/drawingml/2006/main" xmlns:r="http://schemas.openxmlformats.org/officeDocument/2006/relationships" xmlns:p="http://schemas.openxmlformats.org/presentationml/2006/main">
  <p:tag name="NUM" val="15"/>
</p:tagLst>
</file>

<file path=ppt/tags/tag36.xml><?xml version="1.0" encoding="utf-8"?>
<p:tagLst xmlns:a="http://schemas.openxmlformats.org/drawingml/2006/main" xmlns:r="http://schemas.openxmlformats.org/officeDocument/2006/relationships" xmlns:p="http://schemas.openxmlformats.org/presentationml/2006/main">
  <p:tag name="NUM" val="12"/>
</p:tagLst>
</file>

<file path=ppt/tags/tag360.xml><?xml version="1.0" encoding="utf-8"?>
<p:tagLst xmlns:a="http://schemas.openxmlformats.org/drawingml/2006/main" xmlns:r="http://schemas.openxmlformats.org/officeDocument/2006/relationships" xmlns:p="http://schemas.openxmlformats.org/presentationml/2006/main">
  <p:tag name="NUM" val="16"/>
</p:tagLst>
</file>

<file path=ppt/tags/tag361.xml><?xml version="1.0" encoding="utf-8"?>
<p:tagLst xmlns:a="http://schemas.openxmlformats.org/drawingml/2006/main" xmlns:r="http://schemas.openxmlformats.org/officeDocument/2006/relationships" xmlns:p="http://schemas.openxmlformats.org/presentationml/2006/main">
  <p:tag name="NUM" val="17"/>
</p:tagLst>
</file>

<file path=ppt/tags/tag362.xml><?xml version="1.0" encoding="utf-8"?>
<p:tagLst xmlns:a="http://schemas.openxmlformats.org/drawingml/2006/main" xmlns:r="http://schemas.openxmlformats.org/officeDocument/2006/relationships" xmlns:p="http://schemas.openxmlformats.org/presentationml/2006/main">
  <p:tag name="NUM" val="18"/>
</p:tagLst>
</file>

<file path=ppt/tags/tag363.xml><?xml version="1.0" encoding="utf-8"?>
<p:tagLst xmlns:a="http://schemas.openxmlformats.org/drawingml/2006/main" xmlns:r="http://schemas.openxmlformats.org/officeDocument/2006/relationships" xmlns:p="http://schemas.openxmlformats.org/presentationml/2006/main">
  <p:tag name="NUM" val="19"/>
</p:tagLst>
</file>

<file path=ppt/tags/tag364.xml><?xml version="1.0" encoding="utf-8"?>
<p:tagLst xmlns:a="http://schemas.openxmlformats.org/drawingml/2006/main" xmlns:r="http://schemas.openxmlformats.org/officeDocument/2006/relationships" xmlns:p="http://schemas.openxmlformats.org/presentationml/2006/main">
  <p:tag name="NUM" val="20"/>
</p:tagLst>
</file>

<file path=ppt/tags/tag365.xml><?xml version="1.0" encoding="utf-8"?>
<p:tagLst xmlns:a="http://schemas.openxmlformats.org/drawingml/2006/main" xmlns:r="http://schemas.openxmlformats.org/officeDocument/2006/relationships" xmlns:p="http://schemas.openxmlformats.org/presentationml/2006/main">
  <p:tag name="NUM" val="21"/>
</p:tagLst>
</file>

<file path=ppt/tags/tag366.xml><?xml version="1.0" encoding="utf-8"?>
<p:tagLst xmlns:a="http://schemas.openxmlformats.org/drawingml/2006/main" xmlns:r="http://schemas.openxmlformats.org/officeDocument/2006/relationships" xmlns:p="http://schemas.openxmlformats.org/presentationml/2006/main">
  <p:tag name="NUM" val="22"/>
</p:tagLst>
</file>

<file path=ppt/tags/tag367.xml><?xml version="1.0" encoding="utf-8"?>
<p:tagLst xmlns:a="http://schemas.openxmlformats.org/drawingml/2006/main" xmlns:r="http://schemas.openxmlformats.org/officeDocument/2006/relationships" xmlns:p="http://schemas.openxmlformats.org/presentationml/2006/main">
  <p:tag name="NUM" val="23"/>
</p:tagLst>
</file>

<file path=ppt/tags/tag368.xml><?xml version="1.0" encoding="utf-8"?>
<p:tagLst xmlns:a="http://schemas.openxmlformats.org/drawingml/2006/main" xmlns:r="http://schemas.openxmlformats.org/officeDocument/2006/relationships" xmlns:p="http://schemas.openxmlformats.org/presentationml/2006/main">
  <p:tag name="NUM" val="24"/>
</p:tagLst>
</file>

<file path=ppt/tags/tag369.xml><?xml version="1.0" encoding="utf-8"?>
<p:tagLst xmlns:a="http://schemas.openxmlformats.org/drawingml/2006/main" xmlns:r="http://schemas.openxmlformats.org/officeDocument/2006/relationships" xmlns:p="http://schemas.openxmlformats.org/presentationml/2006/main">
  <p:tag name="NUM" val="25"/>
</p:tagLst>
</file>

<file path=ppt/tags/tag37.xml><?xml version="1.0" encoding="utf-8"?>
<p:tagLst xmlns:a="http://schemas.openxmlformats.org/drawingml/2006/main" xmlns:r="http://schemas.openxmlformats.org/officeDocument/2006/relationships" xmlns:p="http://schemas.openxmlformats.org/presentationml/2006/main">
  <p:tag name="NUM" val="13"/>
</p:tagLst>
</file>

<file path=ppt/tags/tag370.xml><?xml version="1.0" encoding="utf-8"?>
<p:tagLst xmlns:a="http://schemas.openxmlformats.org/drawingml/2006/main" xmlns:r="http://schemas.openxmlformats.org/officeDocument/2006/relationships" xmlns:p="http://schemas.openxmlformats.org/presentationml/2006/main">
  <p:tag name="NUM" val="26"/>
</p:tagLst>
</file>

<file path=ppt/tags/tag371.xml><?xml version="1.0" encoding="utf-8"?>
<p:tagLst xmlns:a="http://schemas.openxmlformats.org/drawingml/2006/main" xmlns:r="http://schemas.openxmlformats.org/officeDocument/2006/relationships" xmlns:p="http://schemas.openxmlformats.org/presentationml/2006/main">
  <p:tag name="NUM" val="27"/>
</p:tagLst>
</file>

<file path=ppt/tags/tag372.xml><?xml version="1.0" encoding="utf-8"?>
<p:tagLst xmlns:a="http://schemas.openxmlformats.org/drawingml/2006/main" xmlns:r="http://schemas.openxmlformats.org/officeDocument/2006/relationships" xmlns:p="http://schemas.openxmlformats.org/presentationml/2006/main">
  <p:tag name="NUM" val="28"/>
</p:tagLst>
</file>

<file path=ppt/tags/tag373.xml><?xml version="1.0" encoding="utf-8"?>
<p:tagLst xmlns:a="http://schemas.openxmlformats.org/drawingml/2006/main" xmlns:r="http://schemas.openxmlformats.org/officeDocument/2006/relationships" xmlns:p="http://schemas.openxmlformats.org/presentationml/2006/main">
  <p:tag name="NUM" val="29"/>
</p:tagLst>
</file>

<file path=ppt/tags/tag374.xml><?xml version="1.0" encoding="utf-8"?>
<p:tagLst xmlns:a="http://schemas.openxmlformats.org/drawingml/2006/main" xmlns:r="http://schemas.openxmlformats.org/officeDocument/2006/relationships" xmlns:p="http://schemas.openxmlformats.org/presentationml/2006/main">
  <p:tag name="NUM" val="30"/>
</p:tagLst>
</file>

<file path=ppt/tags/tag375.xml><?xml version="1.0" encoding="utf-8"?>
<p:tagLst xmlns:a="http://schemas.openxmlformats.org/drawingml/2006/main" xmlns:r="http://schemas.openxmlformats.org/officeDocument/2006/relationships" xmlns:p="http://schemas.openxmlformats.org/presentationml/2006/main">
  <p:tag name="NUM" val="1"/>
</p:tagLst>
</file>

<file path=ppt/tags/tag376.xml><?xml version="1.0" encoding="utf-8"?>
<p:tagLst xmlns:a="http://schemas.openxmlformats.org/drawingml/2006/main" xmlns:r="http://schemas.openxmlformats.org/officeDocument/2006/relationships" xmlns:p="http://schemas.openxmlformats.org/presentationml/2006/main">
  <p:tag name="NUM" val="2"/>
</p:tagLst>
</file>

<file path=ppt/tags/tag377.xml><?xml version="1.0" encoding="utf-8"?>
<p:tagLst xmlns:a="http://schemas.openxmlformats.org/drawingml/2006/main" xmlns:r="http://schemas.openxmlformats.org/officeDocument/2006/relationships" xmlns:p="http://schemas.openxmlformats.org/presentationml/2006/main">
  <p:tag name="NUM" val="3"/>
</p:tagLst>
</file>

<file path=ppt/tags/tag378.xml><?xml version="1.0" encoding="utf-8"?>
<p:tagLst xmlns:a="http://schemas.openxmlformats.org/drawingml/2006/main" xmlns:r="http://schemas.openxmlformats.org/officeDocument/2006/relationships" xmlns:p="http://schemas.openxmlformats.org/presentationml/2006/main">
  <p:tag name="NUM" val="4"/>
</p:tagLst>
</file>

<file path=ppt/tags/tag379.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14"/>
</p:tagLst>
</file>

<file path=ppt/tags/tag380.xml><?xml version="1.0" encoding="utf-8"?>
<p:tagLst xmlns:a="http://schemas.openxmlformats.org/drawingml/2006/main" xmlns:r="http://schemas.openxmlformats.org/officeDocument/2006/relationships" xmlns:p="http://schemas.openxmlformats.org/presentationml/2006/main">
  <p:tag name="NUM" val="6"/>
</p:tagLst>
</file>

<file path=ppt/tags/tag381.xml><?xml version="1.0" encoding="utf-8"?>
<p:tagLst xmlns:a="http://schemas.openxmlformats.org/drawingml/2006/main" xmlns:r="http://schemas.openxmlformats.org/officeDocument/2006/relationships" xmlns:p="http://schemas.openxmlformats.org/presentationml/2006/main">
  <p:tag name="NUM" val="7"/>
</p:tagLst>
</file>

<file path=ppt/tags/tag382.xml><?xml version="1.0" encoding="utf-8"?>
<p:tagLst xmlns:a="http://schemas.openxmlformats.org/drawingml/2006/main" xmlns:r="http://schemas.openxmlformats.org/officeDocument/2006/relationships" xmlns:p="http://schemas.openxmlformats.org/presentationml/2006/main">
  <p:tag name="NUM" val="8"/>
</p:tagLst>
</file>

<file path=ppt/tags/tag383.xml><?xml version="1.0" encoding="utf-8"?>
<p:tagLst xmlns:a="http://schemas.openxmlformats.org/drawingml/2006/main" xmlns:r="http://schemas.openxmlformats.org/officeDocument/2006/relationships" xmlns:p="http://schemas.openxmlformats.org/presentationml/2006/main">
  <p:tag name="NUM" val="9"/>
</p:tagLst>
</file>

<file path=ppt/tags/tag384.xml><?xml version="1.0" encoding="utf-8"?>
<p:tagLst xmlns:a="http://schemas.openxmlformats.org/drawingml/2006/main" xmlns:r="http://schemas.openxmlformats.org/officeDocument/2006/relationships" xmlns:p="http://schemas.openxmlformats.org/presentationml/2006/main">
  <p:tag name="NUM" val="10"/>
</p:tagLst>
</file>

<file path=ppt/tags/tag385.xml><?xml version="1.0" encoding="utf-8"?>
<p:tagLst xmlns:a="http://schemas.openxmlformats.org/drawingml/2006/main" xmlns:r="http://schemas.openxmlformats.org/officeDocument/2006/relationships" xmlns:p="http://schemas.openxmlformats.org/presentationml/2006/main">
  <p:tag name="NUM" val="11"/>
</p:tagLst>
</file>

<file path=ppt/tags/tag386.xml><?xml version="1.0" encoding="utf-8"?>
<p:tagLst xmlns:a="http://schemas.openxmlformats.org/drawingml/2006/main" xmlns:r="http://schemas.openxmlformats.org/officeDocument/2006/relationships" xmlns:p="http://schemas.openxmlformats.org/presentationml/2006/main">
  <p:tag name="NUM" val="12"/>
</p:tagLst>
</file>

<file path=ppt/tags/tag387.xml><?xml version="1.0" encoding="utf-8"?>
<p:tagLst xmlns:a="http://schemas.openxmlformats.org/drawingml/2006/main" xmlns:r="http://schemas.openxmlformats.org/officeDocument/2006/relationships" xmlns:p="http://schemas.openxmlformats.org/presentationml/2006/main">
  <p:tag name="NUM" val="13"/>
</p:tagLst>
</file>

<file path=ppt/tags/tag388.xml><?xml version="1.0" encoding="utf-8"?>
<p:tagLst xmlns:a="http://schemas.openxmlformats.org/drawingml/2006/main" xmlns:r="http://schemas.openxmlformats.org/officeDocument/2006/relationships" xmlns:p="http://schemas.openxmlformats.org/presentationml/2006/main">
  <p:tag name="NUM" val="14"/>
</p:tagLst>
</file>

<file path=ppt/tags/tag389.xml><?xml version="1.0" encoding="utf-8"?>
<p:tagLst xmlns:a="http://schemas.openxmlformats.org/drawingml/2006/main" xmlns:r="http://schemas.openxmlformats.org/officeDocument/2006/relationships" xmlns:p="http://schemas.openxmlformats.org/presentationml/2006/main">
  <p:tag name="NUM" val="15"/>
</p:tagLst>
</file>

<file path=ppt/tags/tag39.xml><?xml version="1.0" encoding="utf-8"?>
<p:tagLst xmlns:a="http://schemas.openxmlformats.org/drawingml/2006/main" xmlns:r="http://schemas.openxmlformats.org/officeDocument/2006/relationships" xmlns:p="http://schemas.openxmlformats.org/presentationml/2006/main">
  <p:tag name="NUM" val="15"/>
</p:tagLst>
</file>

<file path=ppt/tags/tag390.xml><?xml version="1.0" encoding="utf-8"?>
<p:tagLst xmlns:a="http://schemas.openxmlformats.org/drawingml/2006/main" xmlns:r="http://schemas.openxmlformats.org/officeDocument/2006/relationships" xmlns:p="http://schemas.openxmlformats.org/presentationml/2006/main">
  <p:tag name="NUM" val="16"/>
</p:tagLst>
</file>

<file path=ppt/tags/tag391.xml><?xml version="1.0" encoding="utf-8"?>
<p:tagLst xmlns:a="http://schemas.openxmlformats.org/drawingml/2006/main" xmlns:r="http://schemas.openxmlformats.org/officeDocument/2006/relationships" xmlns:p="http://schemas.openxmlformats.org/presentationml/2006/main">
  <p:tag name="NUM" val="17"/>
</p:tagLst>
</file>

<file path=ppt/tags/tag392.xml><?xml version="1.0" encoding="utf-8"?>
<p:tagLst xmlns:a="http://schemas.openxmlformats.org/drawingml/2006/main" xmlns:r="http://schemas.openxmlformats.org/officeDocument/2006/relationships" xmlns:p="http://schemas.openxmlformats.org/presentationml/2006/main">
  <p:tag name="NUM" val="18"/>
</p:tagLst>
</file>

<file path=ppt/tags/tag393.xml><?xml version="1.0" encoding="utf-8"?>
<p:tagLst xmlns:a="http://schemas.openxmlformats.org/drawingml/2006/main" xmlns:r="http://schemas.openxmlformats.org/officeDocument/2006/relationships" xmlns:p="http://schemas.openxmlformats.org/presentationml/2006/main">
  <p:tag name="NUM" val="19"/>
</p:tagLst>
</file>

<file path=ppt/tags/tag394.xml><?xml version="1.0" encoding="utf-8"?>
<p:tagLst xmlns:a="http://schemas.openxmlformats.org/drawingml/2006/main" xmlns:r="http://schemas.openxmlformats.org/officeDocument/2006/relationships" xmlns:p="http://schemas.openxmlformats.org/presentationml/2006/main">
  <p:tag name="NUM" val="20"/>
</p:tagLst>
</file>

<file path=ppt/tags/tag395.xml><?xml version="1.0" encoding="utf-8"?>
<p:tagLst xmlns:a="http://schemas.openxmlformats.org/drawingml/2006/main" xmlns:r="http://schemas.openxmlformats.org/officeDocument/2006/relationships" xmlns:p="http://schemas.openxmlformats.org/presentationml/2006/main">
  <p:tag name="NUM" val="21"/>
</p:tagLst>
</file>

<file path=ppt/tags/tag396.xml><?xml version="1.0" encoding="utf-8"?>
<p:tagLst xmlns:a="http://schemas.openxmlformats.org/drawingml/2006/main" xmlns:r="http://schemas.openxmlformats.org/officeDocument/2006/relationships" xmlns:p="http://schemas.openxmlformats.org/presentationml/2006/main">
  <p:tag name="NUM" val="22"/>
</p:tagLst>
</file>

<file path=ppt/tags/tag397.xml><?xml version="1.0" encoding="utf-8"?>
<p:tagLst xmlns:a="http://schemas.openxmlformats.org/drawingml/2006/main" xmlns:r="http://schemas.openxmlformats.org/officeDocument/2006/relationships" xmlns:p="http://schemas.openxmlformats.org/presentationml/2006/main">
  <p:tag name="NUM" val="23"/>
</p:tagLst>
</file>

<file path=ppt/tags/tag398.xml><?xml version="1.0" encoding="utf-8"?>
<p:tagLst xmlns:a="http://schemas.openxmlformats.org/drawingml/2006/main" xmlns:r="http://schemas.openxmlformats.org/officeDocument/2006/relationships" xmlns:p="http://schemas.openxmlformats.org/presentationml/2006/main">
  <p:tag name="NUM" val="24"/>
</p:tagLst>
</file>

<file path=ppt/tags/tag399.xml><?xml version="1.0" encoding="utf-8"?>
<p:tagLst xmlns:a="http://schemas.openxmlformats.org/drawingml/2006/main" xmlns:r="http://schemas.openxmlformats.org/officeDocument/2006/relationships" xmlns:p="http://schemas.openxmlformats.org/presentationml/2006/main">
  <p:tag name="NUM" val="25"/>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6"/>
</p:tagLst>
</file>

<file path=ppt/tags/tag400.xml><?xml version="1.0" encoding="utf-8"?>
<p:tagLst xmlns:a="http://schemas.openxmlformats.org/drawingml/2006/main" xmlns:r="http://schemas.openxmlformats.org/officeDocument/2006/relationships" xmlns:p="http://schemas.openxmlformats.org/presentationml/2006/main">
  <p:tag name="NUM" val="26"/>
</p:tagLst>
</file>

<file path=ppt/tags/tag401.xml><?xml version="1.0" encoding="utf-8"?>
<p:tagLst xmlns:a="http://schemas.openxmlformats.org/drawingml/2006/main" xmlns:r="http://schemas.openxmlformats.org/officeDocument/2006/relationships" xmlns:p="http://schemas.openxmlformats.org/presentationml/2006/main">
  <p:tag name="NUM" val="1"/>
</p:tagLst>
</file>

<file path=ppt/tags/tag402.xml><?xml version="1.0" encoding="utf-8"?>
<p:tagLst xmlns:a="http://schemas.openxmlformats.org/drawingml/2006/main" xmlns:r="http://schemas.openxmlformats.org/officeDocument/2006/relationships" xmlns:p="http://schemas.openxmlformats.org/presentationml/2006/main">
  <p:tag name="NUM" val="2"/>
</p:tagLst>
</file>

<file path=ppt/tags/tag403.xml><?xml version="1.0" encoding="utf-8"?>
<p:tagLst xmlns:a="http://schemas.openxmlformats.org/drawingml/2006/main" xmlns:r="http://schemas.openxmlformats.org/officeDocument/2006/relationships" xmlns:p="http://schemas.openxmlformats.org/presentationml/2006/main">
  <p:tag name="NUM" val="3"/>
</p:tagLst>
</file>

<file path=ppt/tags/tag404.xml><?xml version="1.0" encoding="utf-8"?>
<p:tagLst xmlns:a="http://schemas.openxmlformats.org/drawingml/2006/main" xmlns:r="http://schemas.openxmlformats.org/officeDocument/2006/relationships" xmlns:p="http://schemas.openxmlformats.org/presentationml/2006/main">
  <p:tag name="NUM" val="4"/>
</p:tagLst>
</file>

<file path=ppt/tags/tag405.xml><?xml version="1.0" encoding="utf-8"?>
<p:tagLst xmlns:a="http://schemas.openxmlformats.org/drawingml/2006/main" xmlns:r="http://schemas.openxmlformats.org/officeDocument/2006/relationships" xmlns:p="http://schemas.openxmlformats.org/presentationml/2006/main">
  <p:tag name="NUM" val="5"/>
</p:tagLst>
</file>

<file path=ppt/tags/tag406.xml><?xml version="1.0" encoding="utf-8"?>
<p:tagLst xmlns:a="http://schemas.openxmlformats.org/drawingml/2006/main" xmlns:r="http://schemas.openxmlformats.org/officeDocument/2006/relationships" xmlns:p="http://schemas.openxmlformats.org/presentationml/2006/main">
  <p:tag name="NUM" val="6"/>
</p:tagLst>
</file>

<file path=ppt/tags/tag407.xml><?xml version="1.0" encoding="utf-8"?>
<p:tagLst xmlns:a="http://schemas.openxmlformats.org/drawingml/2006/main" xmlns:r="http://schemas.openxmlformats.org/officeDocument/2006/relationships" xmlns:p="http://schemas.openxmlformats.org/presentationml/2006/main">
  <p:tag name="NUM" val="7"/>
</p:tagLst>
</file>

<file path=ppt/tags/tag408.xml><?xml version="1.0" encoding="utf-8"?>
<p:tagLst xmlns:a="http://schemas.openxmlformats.org/drawingml/2006/main" xmlns:r="http://schemas.openxmlformats.org/officeDocument/2006/relationships" xmlns:p="http://schemas.openxmlformats.org/presentationml/2006/main">
  <p:tag name="NUM" val="8"/>
</p:tagLst>
</file>

<file path=ppt/tags/tag409.xml><?xml version="1.0" encoding="utf-8"?>
<p:tagLst xmlns:a="http://schemas.openxmlformats.org/drawingml/2006/main" xmlns:r="http://schemas.openxmlformats.org/officeDocument/2006/relationships" xmlns:p="http://schemas.openxmlformats.org/presentationml/2006/main">
  <p:tag name="NUM" val="9"/>
</p:tagLst>
</file>

<file path=ppt/tags/tag41.xml><?xml version="1.0" encoding="utf-8"?>
<p:tagLst xmlns:a="http://schemas.openxmlformats.org/drawingml/2006/main" xmlns:r="http://schemas.openxmlformats.org/officeDocument/2006/relationships" xmlns:p="http://schemas.openxmlformats.org/presentationml/2006/main">
  <p:tag name="NUM" val="17"/>
</p:tagLst>
</file>

<file path=ppt/tags/tag410.xml><?xml version="1.0" encoding="utf-8"?>
<p:tagLst xmlns:a="http://schemas.openxmlformats.org/drawingml/2006/main" xmlns:r="http://schemas.openxmlformats.org/officeDocument/2006/relationships" xmlns:p="http://schemas.openxmlformats.org/presentationml/2006/main">
  <p:tag name="NUM" val="10"/>
</p:tagLst>
</file>

<file path=ppt/tags/tag411.xml><?xml version="1.0" encoding="utf-8"?>
<p:tagLst xmlns:a="http://schemas.openxmlformats.org/drawingml/2006/main" xmlns:r="http://schemas.openxmlformats.org/officeDocument/2006/relationships" xmlns:p="http://schemas.openxmlformats.org/presentationml/2006/main">
  <p:tag name="NUM" val="11"/>
</p:tagLst>
</file>

<file path=ppt/tags/tag412.xml><?xml version="1.0" encoding="utf-8"?>
<p:tagLst xmlns:a="http://schemas.openxmlformats.org/drawingml/2006/main" xmlns:r="http://schemas.openxmlformats.org/officeDocument/2006/relationships" xmlns:p="http://schemas.openxmlformats.org/presentationml/2006/main">
  <p:tag name="NUM" val="12"/>
</p:tagLst>
</file>

<file path=ppt/tags/tag413.xml><?xml version="1.0" encoding="utf-8"?>
<p:tagLst xmlns:a="http://schemas.openxmlformats.org/drawingml/2006/main" xmlns:r="http://schemas.openxmlformats.org/officeDocument/2006/relationships" xmlns:p="http://schemas.openxmlformats.org/presentationml/2006/main">
  <p:tag name="NUM" val="13"/>
</p:tagLst>
</file>

<file path=ppt/tags/tag414.xml><?xml version="1.0" encoding="utf-8"?>
<p:tagLst xmlns:a="http://schemas.openxmlformats.org/drawingml/2006/main" xmlns:r="http://schemas.openxmlformats.org/officeDocument/2006/relationships" xmlns:p="http://schemas.openxmlformats.org/presentationml/2006/main">
  <p:tag name="NUM" val="14"/>
</p:tagLst>
</file>

<file path=ppt/tags/tag415.xml><?xml version="1.0" encoding="utf-8"?>
<p:tagLst xmlns:a="http://schemas.openxmlformats.org/drawingml/2006/main" xmlns:r="http://schemas.openxmlformats.org/officeDocument/2006/relationships" xmlns:p="http://schemas.openxmlformats.org/presentationml/2006/main">
  <p:tag name="NUM" val="15"/>
</p:tagLst>
</file>

<file path=ppt/tags/tag416.xml><?xml version="1.0" encoding="utf-8"?>
<p:tagLst xmlns:a="http://schemas.openxmlformats.org/drawingml/2006/main" xmlns:r="http://schemas.openxmlformats.org/officeDocument/2006/relationships" xmlns:p="http://schemas.openxmlformats.org/presentationml/2006/main">
  <p:tag name="NUM" val="16"/>
</p:tagLst>
</file>

<file path=ppt/tags/tag417.xml><?xml version="1.0" encoding="utf-8"?>
<p:tagLst xmlns:a="http://schemas.openxmlformats.org/drawingml/2006/main" xmlns:r="http://schemas.openxmlformats.org/officeDocument/2006/relationships" xmlns:p="http://schemas.openxmlformats.org/presentationml/2006/main">
  <p:tag name="NUM" val="17"/>
</p:tagLst>
</file>

<file path=ppt/tags/tag418.xml><?xml version="1.0" encoding="utf-8"?>
<p:tagLst xmlns:a="http://schemas.openxmlformats.org/drawingml/2006/main" xmlns:r="http://schemas.openxmlformats.org/officeDocument/2006/relationships" xmlns:p="http://schemas.openxmlformats.org/presentationml/2006/main">
  <p:tag name="NUM" val="18"/>
</p:tagLst>
</file>

<file path=ppt/tags/tag419.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18"/>
</p:tagLst>
</file>

<file path=ppt/tags/tag420.xml><?xml version="1.0" encoding="utf-8"?>
<p:tagLst xmlns:a="http://schemas.openxmlformats.org/drawingml/2006/main" xmlns:r="http://schemas.openxmlformats.org/officeDocument/2006/relationships" xmlns:p="http://schemas.openxmlformats.org/presentationml/2006/main">
  <p:tag name="NUM" val="20"/>
</p:tagLst>
</file>

<file path=ppt/tags/tag421.xml><?xml version="1.0" encoding="utf-8"?>
<p:tagLst xmlns:a="http://schemas.openxmlformats.org/drawingml/2006/main" xmlns:r="http://schemas.openxmlformats.org/officeDocument/2006/relationships" xmlns:p="http://schemas.openxmlformats.org/presentationml/2006/main">
  <p:tag name="NUM" val="21"/>
</p:tagLst>
</file>

<file path=ppt/tags/tag422.xml><?xml version="1.0" encoding="utf-8"?>
<p:tagLst xmlns:a="http://schemas.openxmlformats.org/drawingml/2006/main" xmlns:r="http://schemas.openxmlformats.org/officeDocument/2006/relationships" xmlns:p="http://schemas.openxmlformats.org/presentationml/2006/main">
  <p:tag name="NUM" val="22"/>
</p:tagLst>
</file>

<file path=ppt/tags/tag423.xml><?xml version="1.0" encoding="utf-8"?>
<p:tagLst xmlns:a="http://schemas.openxmlformats.org/drawingml/2006/main" xmlns:r="http://schemas.openxmlformats.org/officeDocument/2006/relationships" xmlns:p="http://schemas.openxmlformats.org/presentationml/2006/main">
  <p:tag name="NUM" val="1"/>
</p:tagLst>
</file>

<file path=ppt/tags/tag424.xml><?xml version="1.0" encoding="utf-8"?>
<p:tagLst xmlns:a="http://schemas.openxmlformats.org/drawingml/2006/main" xmlns:r="http://schemas.openxmlformats.org/officeDocument/2006/relationships" xmlns:p="http://schemas.openxmlformats.org/presentationml/2006/main">
  <p:tag name="NUM" val="2"/>
</p:tagLst>
</file>

<file path=ppt/tags/tag425.xml><?xml version="1.0" encoding="utf-8"?>
<p:tagLst xmlns:a="http://schemas.openxmlformats.org/drawingml/2006/main" xmlns:r="http://schemas.openxmlformats.org/officeDocument/2006/relationships" xmlns:p="http://schemas.openxmlformats.org/presentationml/2006/main">
  <p:tag name="NUM" val="3"/>
</p:tagLst>
</file>

<file path=ppt/tags/tag426.xml><?xml version="1.0" encoding="utf-8"?>
<p:tagLst xmlns:a="http://schemas.openxmlformats.org/drawingml/2006/main" xmlns:r="http://schemas.openxmlformats.org/officeDocument/2006/relationships" xmlns:p="http://schemas.openxmlformats.org/presentationml/2006/main">
  <p:tag name="NUM" val="4"/>
</p:tagLst>
</file>

<file path=ppt/tags/tag427.xml><?xml version="1.0" encoding="utf-8"?>
<p:tagLst xmlns:a="http://schemas.openxmlformats.org/drawingml/2006/main" xmlns:r="http://schemas.openxmlformats.org/officeDocument/2006/relationships" xmlns:p="http://schemas.openxmlformats.org/presentationml/2006/main">
  <p:tag name="NUM" val="5"/>
</p:tagLst>
</file>

<file path=ppt/tags/tag428.xml><?xml version="1.0" encoding="utf-8"?>
<p:tagLst xmlns:a="http://schemas.openxmlformats.org/drawingml/2006/main" xmlns:r="http://schemas.openxmlformats.org/officeDocument/2006/relationships" xmlns:p="http://schemas.openxmlformats.org/presentationml/2006/main">
  <p:tag name="NUM" val="6"/>
</p:tagLst>
</file>

<file path=ppt/tags/tag429.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19"/>
</p:tagLst>
</file>

<file path=ppt/tags/tag430.xml><?xml version="1.0" encoding="utf-8"?>
<p:tagLst xmlns:a="http://schemas.openxmlformats.org/drawingml/2006/main" xmlns:r="http://schemas.openxmlformats.org/officeDocument/2006/relationships" xmlns:p="http://schemas.openxmlformats.org/presentationml/2006/main">
  <p:tag name="NUM" val="8"/>
</p:tagLst>
</file>

<file path=ppt/tags/tag431.xml><?xml version="1.0" encoding="utf-8"?>
<p:tagLst xmlns:a="http://schemas.openxmlformats.org/drawingml/2006/main" xmlns:r="http://schemas.openxmlformats.org/officeDocument/2006/relationships" xmlns:p="http://schemas.openxmlformats.org/presentationml/2006/main">
  <p:tag name="NUM" val="9"/>
</p:tagLst>
</file>

<file path=ppt/tags/tag432.xml><?xml version="1.0" encoding="utf-8"?>
<p:tagLst xmlns:a="http://schemas.openxmlformats.org/drawingml/2006/main" xmlns:r="http://schemas.openxmlformats.org/officeDocument/2006/relationships" xmlns:p="http://schemas.openxmlformats.org/presentationml/2006/main">
  <p:tag name="NUM" val="10"/>
</p:tagLst>
</file>

<file path=ppt/tags/tag433.xml><?xml version="1.0" encoding="utf-8"?>
<p:tagLst xmlns:a="http://schemas.openxmlformats.org/drawingml/2006/main" xmlns:r="http://schemas.openxmlformats.org/officeDocument/2006/relationships" xmlns:p="http://schemas.openxmlformats.org/presentationml/2006/main">
  <p:tag name="NUM" val="11"/>
</p:tagLst>
</file>

<file path=ppt/tags/tag434.xml><?xml version="1.0" encoding="utf-8"?>
<p:tagLst xmlns:a="http://schemas.openxmlformats.org/drawingml/2006/main" xmlns:r="http://schemas.openxmlformats.org/officeDocument/2006/relationships" xmlns:p="http://schemas.openxmlformats.org/presentationml/2006/main">
  <p:tag name="NUM" val="12"/>
</p:tagLst>
</file>

<file path=ppt/tags/tag435.xml><?xml version="1.0" encoding="utf-8"?>
<p:tagLst xmlns:a="http://schemas.openxmlformats.org/drawingml/2006/main" xmlns:r="http://schemas.openxmlformats.org/officeDocument/2006/relationships" xmlns:p="http://schemas.openxmlformats.org/presentationml/2006/main">
  <p:tag name="NUM" val="13"/>
</p:tagLst>
</file>

<file path=ppt/tags/tag436.xml><?xml version="1.0" encoding="utf-8"?>
<p:tagLst xmlns:a="http://schemas.openxmlformats.org/drawingml/2006/main" xmlns:r="http://schemas.openxmlformats.org/officeDocument/2006/relationships" xmlns:p="http://schemas.openxmlformats.org/presentationml/2006/main">
  <p:tag name="NUM" val="14"/>
</p:tagLst>
</file>

<file path=ppt/tags/tag437.xml><?xml version="1.0" encoding="utf-8"?>
<p:tagLst xmlns:a="http://schemas.openxmlformats.org/drawingml/2006/main" xmlns:r="http://schemas.openxmlformats.org/officeDocument/2006/relationships" xmlns:p="http://schemas.openxmlformats.org/presentationml/2006/main">
  <p:tag name="NUM" val="15"/>
</p:tagLst>
</file>

<file path=ppt/tags/tag438.xml><?xml version="1.0" encoding="utf-8"?>
<p:tagLst xmlns:a="http://schemas.openxmlformats.org/drawingml/2006/main" xmlns:r="http://schemas.openxmlformats.org/officeDocument/2006/relationships" xmlns:p="http://schemas.openxmlformats.org/presentationml/2006/main">
  <p:tag name="NUM" val="16"/>
</p:tagLst>
</file>

<file path=ppt/tags/tag439.xml><?xml version="1.0" encoding="utf-8"?>
<p:tagLst xmlns:a="http://schemas.openxmlformats.org/drawingml/2006/main" xmlns:r="http://schemas.openxmlformats.org/officeDocument/2006/relationships" xmlns:p="http://schemas.openxmlformats.org/presentationml/2006/main">
  <p:tag name="NUM" val="17"/>
</p:tagLst>
</file>

<file path=ppt/tags/tag44.xml><?xml version="1.0" encoding="utf-8"?>
<p:tagLst xmlns:a="http://schemas.openxmlformats.org/drawingml/2006/main" xmlns:r="http://schemas.openxmlformats.org/officeDocument/2006/relationships" xmlns:p="http://schemas.openxmlformats.org/presentationml/2006/main">
  <p:tag name="NUM" val="20"/>
</p:tagLst>
</file>

<file path=ppt/tags/tag440.xml><?xml version="1.0" encoding="utf-8"?>
<p:tagLst xmlns:a="http://schemas.openxmlformats.org/drawingml/2006/main" xmlns:r="http://schemas.openxmlformats.org/officeDocument/2006/relationships" xmlns:p="http://schemas.openxmlformats.org/presentationml/2006/main">
  <p:tag name="NUM" val="18"/>
</p:tagLst>
</file>

<file path=ppt/tags/tag441.xml><?xml version="1.0" encoding="utf-8"?>
<p:tagLst xmlns:a="http://schemas.openxmlformats.org/drawingml/2006/main" xmlns:r="http://schemas.openxmlformats.org/officeDocument/2006/relationships" xmlns:p="http://schemas.openxmlformats.org/presentationml/2006/main">
  <p:tag name="NUM" val="19"/>
</p:tagLst>
</file>

<file path=ppt/tags/tag442.xml><?xml version="1.0" encoding="utf-8"?>
<p:tagLst xmlns:a="http://schemas.openxmlformats.org/drawingml/2006/main" xmlns:r="http://schemas.openxmlformats.org/officeDocument/2006/relationships" xmlns:p="http://schemas.openxmlformats.org/presentationml/2006/main">
  <p:tag name="NUM" val="20"/>
</p:tagLst>
</file>

<file path=ppt/tags/tag443.xml><?xml version="1.0" encoding="utf-8"?>
<p:tagLst xmlns:a="http://schemas.openxmlformats.org/drawingml/2006/main" xmlns:r="http://schemas.openxmlformats.org/officeDocument/2006/relationships" xmlns:p="http://schemas.openxmlformats.org/presentationml/2006/main">
  <p:tag name="NUM" val="21"/>
</p:tagLst>
</file>

<file path=ppt/tags/tag444.xml><?xml version="1.0" encoding="utf-8"?>
<p:tagLst xmlns:a="http://schemas.openxmlformats.org/drawingml/2006/main" xmlns:r="http://schemas.openxmlformats.org/officeDocument/2006/relationships" xmlns:p="http://schemas.openxmlformats.org/presentationml/2006/main">
  <p:tag name="NUM" val="22"/>
</p:tagLst>
</file>

<file path=ppt/tags/tag445.xml><?xml version="1.0" encoding="utf-8"?>
<p:tagLst xmlns:a="http://schemas.openxmlformats.org/drawingml/2006/main" xmlns:r="http://schemas.openxmlformats.org/officeDocument/2006/relationships" xmlns:p="http://schemas.openxmlformats.org/presentationml/2006/main">
  <p:tag name="NUM" val="23"/>
</p:tagLst>
</file>

<file path=ppt/tags/tag446.xml><?xml version="1.0" encoding="utf-8"?>
<p:tagLst xmlns:a="http://schemas.openxmlformats.org/drawingml/2006/main" xmlns:r="http://schemas.openxmlformats.org/officeDocument/2006/relationships" xmlns:p="http://schemas.openxmlformats.org/presentationml/2006/main">
  <p:tag name="NUM" val="24"/>
</p:tagLst>
</file>

<file path=ppt/tags/tag447.xml><?xml version="1.0" encoding="utf-8"?>
<p:tagLst xmlns:a="http://schemas.openxmlformats.org/drawingml/2006/main" xmlns:r="http://schemas.openxmlformats.org/officeDocument/2006/relationships" xmlns:p="http://schemas.openxmlformats.org/presentationml/2006/main">
  <p:tag name="NUM" val="25"/>
</p:tagLst>
</file>

<file path=ppt/tags/tag448.xml><?xml version="1.0" encoding="utf-8"?>
<p:tagLst xmlns:a="http://schemas.openxmlformats.org/drawingml/2006/main" xmlns:r="http://schemas.openxmlformats.org/officeDocument/2006/relationships" xmlns:p="http://schemas.openxmlformats.org/presentationml/2006/main">
  <p:tag name="NUM" val="26"/>
</p:tagLst>
</file>

<file path=ppt/tags/tag449.xml><?xml version="1.0" encoding="utf-8"?>
<p:tagLst xmlns:a="http://schemas.openxmlformats.org/drawingml/2006/main" xmlns:r="http://schemas.openxmlformats.org/officeDocument/2006/relationships" xmlns:p="http://schemas.openxmlformats.org/presentationml/2006/main">
  <p:tag name="NUM" val="27"/>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50.xml><?xml version="1.0" encoding="utf-8"?>
<p:tagLst xmlns:a="http://schemas.openxmlformats.org/drawingml/2006/main" xmlns:r="http://schemas.openxmlformats.org/officeDocument/2006/relationships" xmlns:p="http://schemas.openxmlformats.org/presentationml/2006/main">
  <p:tag name="NUM" val="28"/>
</p:tagLst>
</file>

<file path=ppt/tags/tag451.xml><?xml version="1.0" encoding="utf-8"?>
<p:tagLst xmlns:a="http://schemas.openxmlformats.org/drawingml/2006/main" xmlns:r="http://schemas.openxmlformats.org/officeDocument/2006/relationships" xmlns:p="http://schemas.openxmlformats.org/presentationml/2006/main">
  <p:tag name="NUM" val="29"/>
</p:tagLst>
</file>

<file path=ppt/tags/tag452.xml><?xml version="1.0" encoding="utf-8"?>
<p:tagLst xmlns:a="http://schemas.openxmlformats.org/drawingml/2006/main" xmlns:r="http://schemas.openxmlformats.org/officeDocument/2006/relationships" xmlns:p="http://schemas.openxmlformats.org/presentationml/2006/main">
  <p:tag name="NUM" val="30"/>
</p:tagLst>
</file>

<file path=ppt/tags/tag453.xml><?xml version="1.0" encoding="utf-8"?>
<p:tagLst xmlns:a="http://schemas.openxmlformats.org/drawingml/2006/main" xmlns:r="http://schemas.openxmlformats.org/officeDocument/2006/relationships" xmlns:p="http://schemas.openxmlformats.org/presentationml/2006/main">
  <p:tag name="NUM" val="31"/>
</p:tagLst>
</file>

<file path=ppt/tags/tag454.xml><?xml version="1.0" encoding="utf-8"?>
<p:tagLst xmlns:a="http://schemas.openxmlformats.org/drawingml/2006/main" xmlns:r="http://schemas.openxmlformats.org/officeDocument/2006/relationships" xmlns:p="http://schemas.openxmlformats.org/presentationml/2006/main">
  <p:tag name="NUM" val="32"/>
</p:tagLst>
</file>

<file path=ppt/tags/tag455.xml><?xml version="1.0" encoding="utf-8"?>
<p:tagLst xmlns:a="http://schemas.openxmlformats.org/drawingml/2006/main" xmlns:r="http://schemas.openxmlformats.org/officeDocument/2006/relationships" xmlns:p="http://schemas.openxmlformats.org/presentationml/2006/main">
  <p:tag name="NUM" val="33"/>
</p:tagLst>
</file>

<file path=ppt/tags/tag456.xml><?xml version="1.0" encoding="utf-8"?>
<p:tagLst xmlns:a="http://schemas.openxmlformats.org/drawingml/2006/main" xmlns:r="http://schemas.openxmlformats.org/officeDocument/2006/relationships" xmlns:p="http://schemas.openxmlformats.org/presentationml/2006/main">
  <p:tag name="NUM" val="34"/>
</p:tagLst>
</file>

<file path=ppt/tags/tag457.xml><?xml version="1.0" encoding="utf-8"?>
<p:tagLst xmlns:a="http://schemas.openxmlformats.org/drawingml/2006/main" xmlns:r="http://schemas.openxmlformats.org/officeDocument/2006/relationships" xmlns:p="http://schemas.openxmlformats.org/presentationml/2006/main">
  <p:tag name="NUM" val="35"/>
</p:tagLst>
</file>

<file path=ppt/tags/tag458.xml><?xml version="1.0" encoding="utf-8"?>
<p:tagLst xmlns:a="http://schemas.openxmlformats.org/drawingml/2006/main" xmlns:r="http://schemas.openxmlformats.org/officeDocument/2006/relationships" xmlns:p="http://schemas.openxmlformats.org/presentationml/2006/main">
  <p:tag name="NUM" val="36"/>
</p:tagLst>
</file>

<file path=ppt/tags/tag459.xml><?xml version="1.0" encoding="utf-8"?>
<p:tagLst xmlns:a="http://schemas.openxmlformats.org/drawingml/2006/main" xmlns:r="http://schemas.openxmlformats.org/officeDocument/2006/relationships" xmlns:p="http://schemas.openxmlformats.org/presentationml/2006/main">
  <p:tag name="NUM" val="37"/>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60.xml><?xml version="1.0" encoding="utf-8"?>
<p:tagLst xmlns:a="http://schemas.openxmlformats.org/drawingml/2006/main" xmlns:r="http://schemas.openxmlformats.org/officeDocument/2006/relationships" xmlns:p="http://schemas.openxmlformats.org/presentationml/2006/main">
  <p:tag name="NUM" val="38"/>
</p:tagLst>
</file>

<file path=ppt/tags/tag461.xml><?xml version="1.0" encoding="utf-8"?>
<p:tagLst xmlns:a="http://schemas.openxmlformats.org/drawingml/2006/main" xmlns:r="http://schemas.openxmlformats.org/officeDocument/2006/relationships" xmlns:p="http://schemas.openxmlformats.org/presentationml/2006/main">
  <p:tag name="NUM" val="39"/>
</p:tagLst>
</file>

<file path=ppt/tags/tag462.xml><?xml version="1.0" encoding="utf-8"?>
<p:tagLst xmlns:a="http://schemas.openxmlformats.org/drawingml/2006/main" xmlns:r="http://schemas.openxmlformats.org/officeDocument/2006/relationships" xmlns:p="http://schemas.openxmlformats.org/presentationml/2006/main">
  <p:tag name="NUM" val="40"/>
</p:tagLst>
</file>

<file path=ppt/tags/tag463.xml><?xml version="1.0" encoding="utf-8"?>
<p:tagLst xmlns:a="http://schemas.openxmlformats.org/drawingml/2006/main" xmlns:r="http://schemas.openxmlformats.org/officeDocument/2006/relationships" xmlns:p="http://schemas.openxmlformats.org/presentationml/2006/main">
  <p:tag name="NUM" val="41"/>
</p:tagLst>
</file>

<file path=ppt/tags/tag464.xml><?xml version="1.0" encoding="utf-8"?>
<p:tagLst xmlns:a="http://schemas.openxmlformats.org/drawingml/2006/main" xmlns:r="http://schemas.openxmlformats.org/officeDocument/2006/relationships" xmlns:p="http://schemas.openxmlformats.org/presentationml/2006/main">
  <p:tag name="NUM" val="42"/>
</p:tagLst>
</file>

<file path=ppt/tags/tag465.xml><?xml version="1.0" encoding="utf-8"?>
<p:tagLst xmlns:a="http://schemas.openxmlformats.org/drawingml/2006/main" xmlns:r="http://schemas.openxmlformats.org/officeDocument/2006/relationships" xmlns:p="http://schemas.openxmlformats.org/presentationml/2006/main">
  <p:tag name="NUM" val="43"/>
</p:tagLst>
</file>

<file path=ppt/tags/tag466.xml><?xml version="1.0" encoding="utf-8"?>
<p:tagLst xmlns:a="http://schemas.openxmlformats.org/drawingml/2006/main" xmlns:r="http://schemas.openxmlformats.org/officeDocument/2006/relationships" xmlns:p="http://schemas.openxmlformats.org/presentationml/2006/main">
  <p:tag name="NUM" val="44"/>
</p:tagLst>
</file>

<file path=ppt/tags/tag467.xml><?xml version="1.0" encoding="utf-8"?>
<p:tagLst xmlns:a="http://schemas.openxmlformats.org/drawingml/2006/main" xmlns:r="http://schemas.openxmlformats.org/officeDocument/2006/relationships" xmlns:p="http://schemas.openxmlformats.org/presentationml/2006/main">
  <p:tag name="NUM" val="45"/>
</p:tagLst>
</file>

<file path=ppt/tags/tag468.xml><?xml version="1.0" encoding="utf-8"?>
<p:tagLst xmlns:a="http://schemas.openxmlformats.org/drawingml/2006/main" xmlns:r="http://schemas.openxmlformats.org/officeDocument/2006/relationships" xmlns:p="http://schemas.openxmlformats.org/presentationml/2006/main">
  <p:tag name="NUM" val="46"/>
</p:tagLst>
</file>

<file path=ppt/tags/tag469.xml><?xml version="1.0" encoding="utf-8"?>
<p:tagLst xmlns:a="http://schemas.openxmlformats.org/drawingml/2006/main" xmlns:r="http://schemas.openxmlformats.org/officeDocument/2006/relationships" xmlns:p="http://schemas.openxmlformats.org/presentationml/2006/main">
  <p:tag name="NUM" val="47"/>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70.xml><?xml version="1.0" encoding="utf-8"?>
<p:tagLst xmlns:a="http://schemas.openxmlformats.org/drawingml/2006/main" xmlns:r="http://schemas.openxmlformats.org/officeDocument/2006/relationships" xmlns:p="http://schemas.openxmlformats.org/presentationml/2006/main">
  <p:tag name="NUM" val="1"/>
</p:tagLst>
</file>

<file path=ppt/tags/tag471.xml><?xml version="1.0" encoding="utf-8"?>
<p:tagLst xmlns:a="http://schemas.openxmlformats.org/drawingml/2006/main" xmlns:r="http://schemas.openxmlformats.org/officeDocument/2006/relationships" xmlns:p="http://schemas.openxmlformats.org/presentationml/2006/main">
  <p:tag name="NUM" val="2"/>
</p:tagLst>
</file>

<file path=ppt/tags/tag472.xml><?xml version="1.0" encoding="utf-8"?>
<p:tagLst xmlns:a="http://schemas.openxmlformats.org/drawingml/2006/main" xmlns:r="http://schemas.openxmlformats.org/officeDocument/2006/relationships" xmlns:p="http://schemas.openxmlformats.org/presentationml/2006/main">
  <p:tag name="NUM" val="3"/>
</p:tagLst>
</file>

<file path=ppt/tags/tag473.xml><?xml version="1.0" encoding="utf-8"?>
<p:tagLst xmlns:a="http://schemas.openxmlformats.org/drawingml/2006/main" xmlns:r="http://schemas.openxmlformats.org/officeDocument/2006/relationships" xmlns:p="http://schemas.openxmlformats.org/presentationml/2006/main">
  <p:tag name="NUM" val="4"/>
</p:tagLst>
</file>

<file path=ppt/tags/tag474.xml><?xml version="1.0" encoding="utf-8"?>
<p:tagLst xmlns:a="http://schemas.openxmlformats.org/drawingml/2006/main" xmlns:r="http://schemas.openxmlformats.org/officeDocument/2006/relationships" xmlns:p="http://schemas.openxmlformats.org/presentationml/2006/main">
  <p:tag name="NUM" val="5"/>
</p:tagLst>
</file>

<file path=ppt/tags/tag475.xml><?xml version="1.0" encoding="utf-8"?>
<p:tagLst xmlns:a="http://schemas.openxmlformats.org/drawingml/2006/main" xmlns:r="http://schemas.openxmlformats.org/officeDocument/2006/relationships" xmlns:p="http://schemas.openxmlformats.org/presentationml/2006/main">
  <p:tag name="NUM" val="6"/>
</p:tagLst>
</file>

<file path=ppt/tags/tag476.xml><?xml version="1.0" encoding="utf-8"?>
<p:tagLst xmlns:a="http://schemas.openxmlformats.org/drawingml/2006/main" xmlns:r="http://schemas.openxmlformats.org/officeDocument/2006/relationships" xmlns:p="http://schemas.openxmlformats.org/presentationml/2006/main">
  <p:tag name="NUM" val="7"/>
</p:tagLst>
</file>

<file path=ppt/tags/tag477.xml><?xml version="1.0" encoding="utf-8"?>
<p:tagLst xmlns:a="http://schemas.openxmlformats.org/drawingml/2006/main" xmlns:r="http://schemas.openxmlformats.org/officeDocument/2006/relationships" xmlns:p="http://schemas.openxmlformats.org/presentationml/2006/main">
  <p:tag name="NUM" val="8"/>
</p:tagLst>
</file>

<file path=ppt/tags/tag478.xml><?xml version="1.0" encoding="utf-8"?>
<p:tagLst xmlns:a="http://schemas.openxmlformats.org/drawingml/2006/main" xmlns:r="http://schemas.openxmlformats.org/officeDocument/2006/relationships" xmlns:p="http://schemas.openxmlformats.org/presentationml/2006/main">
  <p:tag name="NUM" val="9"/>
</p:tagLst>
</file>

<file path=ppt/tags/tag479.xml><?xml version="1.0" encoding="utf-8"?>
<p:tagLst xmlns:a="http://schemas.openxmlformats.org/drawingml/2006/main" xmlns:r="http://schemas.openxmlformats.org/officeDocument/2006/relationships" xmlns:p="http://schemas.openxmlformats.org/presentationml/2006/main">
  <p:tag name="NUM" val="10"/>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80.xml><?xml version="1.0" encoding="utf-8"?>
<p:tagLst xmlns:a="http://schemas.openxmlformats.org/drawingml/2006/main" xmlns:r="http://schemas.openxmlformats.org/officeDocument/2006/relationships" xmlns:p="http://schemas.openxmlformats.org/presentationml/2006/main">
  <p:tag name="NUM" val="11"/>
</p:tagLst>
</file>

<file path=ppt/tags/tag481.xml><?xml version="1.0" encoding="utf-8"?>
<p:tagLst xmlns:a="http://schemas.openxmlformats.org/drawingml/2006/main" xmlns:r="http://schemas.openxmlformats.org/officeDocument/2006/relationships" xmlns:p="http://schemas.openxmlformats.org/presentationml/2006/main">
  <p:tag name="NUM" val="12"/>
</p:tagLst>
</file>

<file path=ppt/tags/tag482.xml><?xml version="1.0" encoding="utf-8"?>
<p:tagLst xmlns:a="http://schemas.openxmlformats.org/drawingml/2006/main" xmlns:r="http://schemas.openxmlformats.org/officeDocument/2006/relationships" xmlns:p="http://schemas.openxmlformats.org/presentationml/2006/main">
  <p:tag name="NUM" val="13"/>
</p:tagLst>
</file>

<file path=ppt/tags/tag483.xml><?xml version="1.0" encoding="utf-8"?>
<p:tagLst xmlns:a="http://schemas.openxmlformats.org/drawingml/2006/main" xmlns:r="http://schemas.openxmlformats.org/officeDocument/2006/relationships" xmlns:p="http://schemas.openxmlformats.org/presentationml/2006/main">
  <p:tag name="NUM" val="14"/>
</p:tagLst>
</file>

<file path=ppt/tags/tag484.xml><?xml version="1.0" encoding="utf-8"?>
<p:tagLst xmlns:a="http://schemas.openxmlformats.org/drawingml/2006/main" xmlns:r="http://schemas.openxmlformats.org/officeDocument/2006/relationships" xmlns:p="http://schemas.openxmlformats.org/presentationml/2006/main">
  <p:tag name="NUM" val="15"/>
</p:tagLst>
</file>

<file path=ppt/tags/tag485.xml><?xml version="1.0" encoding="utf-8"?>
<p:tagLst xmlns:a="http://schemas.openxmlformats.org/drawingml/2006/main" xmlns:r="http://schemas.openxmlformats.org/officeDocument/2006/relationships" xmlns:p="http://schemas.openxmlformats.org/presentationml/2006/main">
  <p:tag name="NUM" val="16"/>
</p:tagLst>
</file>

<file path=ppt/tags/tag486.xml><?xml version="1.0" encoding="utf-8"?>
<p:tagLst xmlns:a="http://schemas.openxmlformats.org/drawingml/2006/main" xmlns:r="http://schemas.openxmlformats.org/officeDocument/2006/relationships" xmlns:p="http://schemas.openxmlformats.org/presentationml/2006/main">
  <p:tag name="NUM" val="17"/>
</p:tagLst>
</file>

<file path=ppt/tags/tag487.xml><?xml version="1.0" encoding="utf-8"?>
<p:tagLst xmlns:a="http://schemas.openxmlformats.org/drawingml/2006/main" xmlns:r="http://schemas.openxmlformats.org/officeDocument/2006/relationships" xmlns:p="http://schemas.openxmlformats.org/presentationml/2006/main">
  <p:tag name="NUM" val="18"/>
</p:tagLst>
</file>

<file path=ppt/tags/tag488.xml><?xml version="1.0" encoding="utf-8"?>
<p:tagLst xmlns:a="http://schemas.openxmlformats.org/drawingml/2006/main" xmlns:r="http://schemas.openxmlformats.org/officeDocument/2006/relationships" xmlns:p="http://schemas.openxmlformats.org/presentationml/2006/main">
  <p:tag name="NUM" val="19"/>
</p:tagLst>
</file>

<file path=ppt/tags/tag489.xml><?xml version="1.0" encoding="utf-8"?>
<p:tagLst xmlns:a="http://schemas.openxmlformats.org/drawingml/2006/main" xmlns:r="http://schemas.openxmlformats.org/officeDocument/2006/relationships" xmlns:p="http://schemas.openxmlformats.org/presentationml/2006/main">
  <p:tag name="NUM" val="20"/>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490.xml><?xml version="1.0" encoding="utf-8"?>
<p:tagLst xmlns:a="http://schemas.openxmlformats.org/drawingml/2006/main" xmlns:r="http://schemas.openxmlformats.org/officeDocument/2006/relationships" xmlns:p="http://schemas.openxmlformats.org/presentationml/2006/main">
  <p:tag name="NUM" val="21"/>
</p:tagLst>
</file>

<file path=ppt/tags/tag491.xml><?xml version="1.0" encoding="utf-8"?>
<p:tagLst xmlns:a="http://schemas.openxmlformats.org/drawingml/2006/main" xmlns:r="http://schemas.openxmlformats.org/officeDocument/2006/relationships" xmlns:p="http://schemas.openxmlformats.org/presentationml/2006/main">
  <p:tag name="NUM" val="22"/>
</p:tagLst>
</file>

<file path=ppt/tags/tag492.xml><?xml version="1.0" encoding="utf-8"?>
<p:tagLst xmlns:a="http://schemas.openxmlformats.org/drawingml/2006/main" xmlns:r="http://schemas.openxmlformats.org/officeDocument/2006/relationships" xmlns:p="http://schemas.openxmlformats.org/presentationml/2006/main">
  <p:tag name="NUM" val="23"/>
</p:tagLst>
</file>

<file path=ppt/tags/tag493.xml><?xml version="1.0" encoding="utf-8"?>
<p:tagLst xmlns:a="http://schemas.openxmlformats.org/drawingml/2006/main" xmlns:r="http://schemas.openxmlformats.org/officeDocument/2006/relationships" xmlns:p="http://schemas.openxmlformats.org/presentationml/2006/main">
  <p:tag name="NUM" val="24"/>
</p:tagLst>
</file>

<file path=ppt/tags/tag494.xml><?xml version="1.0" encoding="utf-8"?>
<p:tagLst xmlns:a="http://schemas.openxmlformats.org/drawingml/2006/main" xmlns:r="http://schemas.openxmlformats.org/officeDocument/2006/relationships" xmlns:p="http://schemas.openxmlformats.org/presentationml/2006/main">
  <p:tag name="NUM" val="25"/>
</p:tagLst>
</file>

<file path=ppt/tags/tag495.xml><?xml version="1.0" encoding="utf-8"?>
<p:tagLst xmlns:a="http://schemas.openxmlformats.org/drawingml/2006/main" xmlns:r="http://schemas.openxmlformats.org/officeDocument/2006/relationships" xmlns:p="http://schemas.openxmlformats.org/presentationml/2006/main">
  <p:tag name="NUM" val="26"/>
</p:tagLst>
</file>

<file path=ppt/tags/tag496.xml><?xml version="1.0" encoding="utf-8"?>
<p:tagLst xmlns:a="http://schemas.openxmlformats.org/drawingml/2006/main" xmlns:r="http://schemas.openxmlformats.org/officeDocument/2006/relationships" xmlns:p="http://schemas.openxmlformats.org/presentationml/2006/main">
  <p:tag name="NUM" val="27"/>
</p:tagLst>
</file>

<file path=ppt/tags/tag497.xml><?xml version="1.0" encoding="utf-8"?>
<p:tagLst xmlns:a="http://schemas.openxmlformats.org/drawingml/2006/main" xmlns:r="http://schemas.openxmlformats.org/officeDocument/2006/relationships" xmlns:p="http://schemas.openxmlformats.org/presentationml/2006/main">
  <p:tag name="NUM" val="28"/>
</p:tagLst>
</file>

<file path=ppt/tags/tag498.xml><?xml version="1.0" encoding="utf-8"?>
<p:tagLst xmlns:a="http://schemas.openxmlformats.org/drawingml/2006/main" xmlns:r="http://schemas.openxmlformats.org/officeDocument/2006/relationships" xmlns:p="http://schemas.openxmlformats.org/presentationml/2006/main">
  <p:tag name="NUM" val="29"/>
</p:tagLst>
</file>

<file path=ppt/tags/tag499.xml><?xml version="1.0" encoding="utf-8"?>
<p:tagLst xmlns:a="http://schemas.openxmlformats.org/drawingml/2006/main" xmlns:r="http://schemas.openxmlformats.org/officeDocument/2006/relationships" xmlns:p="http://schemas.openxmlformats.org/presentationml/2006/main">
  <p:tag name="NUM" val="30"/>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00.xml><?xml version="1.0" encoding="utf-8"?>
<p:tagLst xmlns:a="http://schemas.openxmlformats.org/drawingml/2006/main" xmlns:r="http://schemas.openxmlformats.org/officeDocument/2006/relationships" xmlns:p="http://schemas.openxmlformats.org/presentationml/2006/main">
  <p:tag name="NUM" val="31"/>
</p:tagLst>
</file>

<file path=ppt/tags/tag501.xml><?xml version="1.0" encoding="utf-8"?>
<p:tagLst xmlns:a="http://schemas.openxmlformats.org/drawingml/2006/main" xmlns:r="http://schemas.openxmlformats.org/officeDocument/2006/relationships" xmlns:p="http://schemas.openxmlformats.org/presentationml/2006/main">
  <p:tag name="NUM" val="32"/>
</p:tagLst>
</file>

<file path=ppt/tags/tag502.xml><?xml version="1.0" encoding="utf-8"?>
<p:tagLst xmlns:a="http://schemas.openxmlformats.org/drawingml/2006/main" xmlns:r="http://schemas.openxmlformats.org/officeDocument/2006/relationships" xmlns:p="http://schemas.openxmlformats.org/presentationml/2006/main">
  <p:tag name="NUM" val="33"/>
</p:tagLst>
</file>

<file path=ppt/tags/tag503.xml><?xml version="1.0" encoding="utf-8"?>
<p:tagLst xmlns:a="http://schemas.openxmlformats.org/drawingml/2006/main" xmlns:r="http://schemas.openxmlformats.org/officeDocument/2006/relationships" xmlns:p="http://schemas.openxmlformats.org/presentationml/2006/main">
  <p:tag name="NUM" val="34"/>
</p:tagLst>
</file>

<file path=ppt/tags/tag504.xml><?xml version="1.0" encoding="utf-8"?>
<p:tagLst xmlns:a="http://schemas.openxmlformats.org/drawingml/2006/main" xmlns:r="http://schemas.openxmlformats.org/officeDocument/2006/relationships" xmlns:p="http://schemas.openxmlformats.org/presentationml/2006/main">
  <p:tag name="NUM" val="35"/>
</p:tagLst>
</file>

<file path=ppt/tags/tag505.xml><?xml version="1.0" encoding="utf-8"?>
<p:tagLst xmlns:a="http://schemas.openxmlformats.org/drawingml/2006/main" xmlns:r="http://schemas.openxmlformats.org/officeDocument/2006/relationships" xmlns:p="http://schemas.openxmlformats.org/presentationml/2006/main">
  <p:tag name="NUM" val="36"/>
</p:tagLst>
</file>

<file path=ppt/tags/tag506.xml><?xml version="1.0" encoding="utf-8"?>
<p:tagLst xmlns:a="http://schemas.openxmlformats.org/drawingml/2006/main" xmlns:r="http://schemas.openxmlformats.org/officeDocument/2006/relationships" xmlns:p="http://schemas.openxmlformats.org/presentationml/2006/main">
  <p:tag name="NUM" val="37"/>
</p:tagLst>
</file>

<file path=ppt/tags/tag507.xml><?xml version="1.0" encoding="utf-8"?>
<p:tagLst xmlns:a="http://schemas.openxmlformats.org/drawingml/2006/main" xmlns:r="http://schemas.openxmlformats.org/officeDocument/2006/relationships" xmlns:p="http://schemas.openxmlformats.org/presentationml/2006/main">
  <p:tag name="NUM" val="38"/>
</p:tagLst>
</file>

<file path=ppt/tags/tag508.xml><?xml version="1.0" encoding="utf-8"?>
<p:tagLst xmlns:a="http://schemas.openxmlformats.org/drawingml/2006/main" xmlns:r="http://schemas.openxmlformats.org/officeDocument/2006/relationships" xmlns:p="http://schemas.openxmlformats.org/presentationml/2006/main">
  <p:tag name="NUM" val="39"/>
</p:tagLst>
</file>

<file path=ppt/tags/tag509.xml><?xml version="1.0" encoding="utf-8"?>
<p:tagLst xmlns:a="http://schemas.openxmlformats.org/drawingml/2006/main" xmlns:r="http://schemas.openxmlformats.org/officeDocument/2006/relationships" xmlns:p="http://schemas.openxmlformats.org/presentationml/2006/main">
  <p:tag name="NUM" val="40"/>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10.xml><?xml version="1.0" encoding="utf-8"?>
<p:tagLst xmlns:a="http://schemas.openxmlformats.org/drawingml/2006/main" xmlns:r="http://schemas.openxmlformats.org/officeDocument/2006/relationships" xmlns:p="http://schemas.openxmlformats.org/presentationml/2006/main">
  <p:tag name="NUM" val="41"/>
</p:tagLst>
</file>

<file path=ppt/tags/tag511.xml><?xml version="1.0" encoding="utf-8"?>
<p:tagLst xmlns:a="http://schemas.openxmlformats.org/drawingml/2006/main" xmlns:r="http://schemas.openxmlformats.org/officeDocument/2006/relationships" xmlns:p="http://schemas.openxmlformats.org/presentationml/2006/main">
  <p:tag name="NUM" val="42"/>
</p:tagLst>
</file>

<file path=ppt/tags/tag512.xml><?xml version="1.0" encoding="utf-8"?>
<p:tagLst xmlns:a="http://schemas.openxmlformats.org/drawingml/2006/main" xmlns:r="http://schemas.openxmlformats.org/officeDocument/2006/relationships" xmlns:p="http://schemas.openxmlformats.org/presentationml/2006/main">
  <p:tag name="NUM" val="43"/>
</p:tagLst>
</file>

<file path=ppt/tags/tag513.xml><?xml version="1.0" encoding="utf-8"?>
<p:tagLst xmlns:a="http://schemas.openxmlformats.org/drawingml/2006/main" xmlns:r="http://schemas.openxmlformats.org/officeDocument/2006/relationships" xmlns:p="http://schemas.openxmlformats.org/presentationml/2006/main">
  <p:tag name="NUM" val="44"/>
</p:tagLst>
</file>

<file path=ppt/tags/tag514.xml><?xml version="1.0" encoding="utf-8"?>
<p:tagLst xmlns:a="http://schemas.openxmlformats.org/drawingml/2006/main" xmlns:r="http://schemas.openxmlformats.org/officeDocument/2006/relationships" xmlns:p="http://schemas.openxmlformats.org/presentationml/2006/main">
  <p:tag name="NUM" val="45"/>
</p:tagLst>
</file>

<file path=ppt/tags/tag515.xml><?xml version="1.0" encoding="utf-8"?>
<p:tagLst xmlns:a="http://schemas.openxmlformats.org/drawingml/2006/main" xmlns:r="http://schemas.openxmlformats.org/officeDocument/2006/relationships" xmlns:p="http://schemas.openxmlformats.org/presentationml/2006/main">
  <p:tag name="NUM" val="46"/>
</p:tagLst>
</file>

<file path=ppt/tags/tag516.xml><?xml version="1.0" encoding="utf-8"?>
<p:tagLst xmlns:a="http://schemas.openxmlformats.org/drawingml/2006/main" xmlns:r="http://schemas.openxmlformats.org/officeDocument/2006/relationships" xmlns:p="http://schemas.openxmlformats.org/presentationml/2006/main">
  <p:tag name="NUM" val="47"/>
</p:tagLst>
</file>

<file path=ppt/tags/tag517.xml><?xml version="1.0" encoding="utf-8"?>
<p:tagLst xmlns:a="http://schemas.openxmlformats.org/drawingml/2006/main" xmlns:r="http://schemas.openxmlformats.org/officeDocument/2006/relationships" xmlns:p="http://schemas.openxmlformats.org/presentationml/2006/main">
  <p:tag name="NUM" val="1"/>
</p:tagLst>
</file>

<file path=ppt/tags/tag518.xml><?xml version="1.0" encoding="utf-8"?>
<p:tagLst xmlns:a="http://schemas.openxmlformats.org/drawingml/2006/main" xmlns:r="http://schemas.openxmlformats.org/officeDocument/2006/relationships" xmlns:p="http://schemas.openxmlformats.org/presentationml/2006/main">
  <p:tag name="NUM" val="2"/>
</p:tagLst>
</file>

<file path=ppt/tags/tag519.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20.xml><?xml version="1.0" encoding="utf-8"?>
<p:tagLst xmlns:a="http://schemas.openxmlformats.org/drawingml/2006/main" xmlns:r="http://schemas.openxmlformats.org/officeDocument/2006/relationships" xmlns:p="http://schemas.openxmlformats.org/presentationml/2006/main">
  <p:tag name="NUM" val="4"/>
</p:tagLst>
</file>

<file path=ppt/tags/tag521.xml><?xml version="1.0" encoding="utf-8"?>
<p:tagLst xmlns:a="http://schemas.openxmlformats.org/drawingml/2006/main" xmlns:r="http://schemas.openxmlformats.org/officeDocument/2006/relationships" xmlns:p="http://schemas.openxmlformats.org/presentationml/2006/main">
  <p:tag name="NUM" val="5"/>
</p:tagLst>
</file>

<file path=ppt/tags/tag522.xml><?xml version="1.0" encoding="utf-8"?>
<p:tagLst xmlns:a="http://schemas.openxmlformats.org/drawingml/2006/main" xmlns:r="http://schemas.openxmlformats.org/officeDocument/2006/relationships" xmlns:p="http://schemas.openxmlformats.org/presentationml/2006/main">
  <p:tag name="NUM" val="6"/>
</p:tagLst>
</file>

<file path=ppt/tags/tag523.xml><?xml version="1.0" encoding="utf-8"?>
<p:tagLst xmlns:a="http://schemas.openxmlformats.org/drawingml/2006/main" xmlns:r="http://schemas.openxmlformats.org/officeDocument/2006/relationships" xmlns:p="http://schemas.openxmlformats.org/presentationml/2006/main">
  <p:tag name="NUM" val="7"/>
</p:tagLst>
</file>

<file path=ppt/tags/tag524.xml><?xml version="1.0" encoding="utf-8"?>
<p:tagLst xmlns:a="http://schemas.openxmlformats.org/drawingml/2006/main" xmlns:r="http://schemas.openxmlformats.org/officeDocument/2006/relationships" xmlns:p="http://schemas.openxmlformats.org/presentationml/2006/main">
  <p:tag name="NUM" val="8"/>
</p:tagLst>
</file>

<file path=ppt/tags/tag525.xml><?xml version="1.0" encoding="utf-8"?>
<p:tagLst xmlns:a="http://schemas.openxmlformats.org/drawingml/2006/main" xmlns:r="http://schemas.openxmlformats.org/officeDocument/2006/relationships" xmlns:p="http://schemas.openxmlformats.org/presentationml/2006/main">
  <p:tag name="NUM" val="9"/>
</p:tagLst>
</file>

<file path=ppt/tags/tag526.xml><?xml version="1.0" encoding="utf-8"?>
<p:tagLst xmlns:a="http://schemas.openxmlformats.org/drawingml/2006/main" xmlns:r="http://schemas.openxmlformats.org/officeDocument/2006/relationships" xmlns:p="http://schemas.openxmlformats.org/presentationml/2006/main">
  <p:tag name="NUM" val="10"/>
</p:tagLst>
</file>

<file path=ppt/tags/tag527.xml><?xml version="1.0" encoding="utf-8"?>
<p:tagLst xmlns:a="http://schemas.openxmlformats.org/drawingml/2006/main" xmlns:r="http://schemas.openxmlformats.org/officeDocument/2006/relationships" xmlns:p="http://schemas.openxmlformats.org/presentationml/2006/main">
  <p:tag name="NUM" val="11"/>
</p:tagLst>
</file>

<file path=ppt/tags/tag528.xml><?xml version="1.0" encoding="utf-8"?>
<p:tagLst xmlns:a="http://schemas.openxmlformats.org/drawingml/2006/main" xmlns:r="http://schemas.openxmlformats.org/officeDocument/2006/relationships" xmlns:p="http://schemas.openxmlformats.org/presentationml/2006/main">
  <p:tag name="NUM" val="12"/>
</p:tagLst>
</file>

<file path=ppt/tags/tag529.xml><?xml version="1.0" encoding="utf-8"?>
<p:tagLst xmlns:a="http://schemas.openxmlformats.org/drawingml/2006/main" xmlns:r="http://schemas.openxmlformats.org/officeDocument/2006/relationships" xmlns:p="http://schemas.openxmlformats.org/presentationml/2006/main">
  <p:tag name="NUM" val="13"/>
</p:tagLst>
</file>

<file path=ppt/tags/tag53.xml><?xml version="1.0" encoding="utf-8"?>
<p:tagLst xmlns:a="http://schemas.openxmlformats.org/drawingml/2006/main" xmlns:r="http://schemas.openxmlformats.org/officeDocument/2006/relationships" xmlns:p="http://schemas.openxmlformats.org/presentationml/2006/main">
  <p:tag name="NUM" val="9"/>
</p:tagLst>
</file>

<file path=ppt/tags/tag530.xml><?xml version="1.0" encoding="utf-8"?>
<p:tagLst xmlns:a="http://schemas.openxmlformats.org/drawingml/2006/main" xmlns:r="http://schemas.openxmlformats.org/officeDocument/2006/relationships" xmlns:p="http://schemas.openxmlformats.org/presentationml/2006/main">
  <p:tag name="NUM" val="14"/>
</p:tagLst>
</file>

<file path=ppt/tags/tag531.xml><?xml version="1.0" encoding="utf-8"?>
<p:tagLst xmlns:a="http://schemas.openxmlformats.org/drawingml/2006/main" xmlns:r="http://schemas.openxmlformats.org/officeDocument/2006/relationships" xmlns:p="http://schemas.openxmlformats.org/presentationml/2006/main">
  <p:tag name="NUM" val="15"/>
</p:tagLst>
</file>

<file path=ppt/tags/tag532.xml><?xml version="1.0" encoding="utf-8"?>
<p:tagLst xmlns:a="http://schemas.openxmlformats.org/drawingml/2006/main" xmlns:r="http://schemas.openxmlformats.org/officeDocument/2006/relationships" xmlns:p="http://schemas.openxmlformats.org/presentationml/2006/main">
  <p:tag name="NUM" val="16"/>
</p:tagLst>
</file>

<file path=ppt/tags/tag533.xml><?xml version="1.0" encoding="utf-8"?>
<p:tagLst xmlns:a="http://schemas.openxmlformats.org/drawingml/2006/main" xmlns:r="http://schemas.openxmlformats.org/officeDocument/2006/relationships" xmlns:p="http://schemas.openxmlformats.org/presentationml/2006/main">
  <p:tag name="NUM" val="17"/>
</p:tagLst>
</file>

<file path=ppt/tags/tag534.xml><?xml version="1.0" encoding="utf-8"?>
<p:tagLst xmlns:a="http://schemas.openxmlformats.org/drawingml/2006/main" xmlns:r="http://schemas.openxmlformats.org/officeDocument/2006/relationships" xmlns:p="http://schemas.openxmlformats.org/presentationml/2006/main">
  <p:tag name="NUM" val="18"/>
</p:tagLst>
</file>

<file path=ppt/tags/tag535.xml><?xml version="1.0" encoding="utf-8"?>
<p:tagLst xmlns:a="http://schemas.openxmlformats.org/drawingml/2006/main" xmlns:r="http://schemas.openxmlformats.org/officeDocument/2006/relationships" xmlns:p="http://schemas.openxmlformats.org/presentationml/2006/main">
  <p:tag name="NUM" val="19"/>
</p:tagLst>
</file>

<file path=ppt/tags/tag536.xml><?xml version="1.0" encoding="utf-8"?>
<p:tagLst xmlns:a="http://schemas.openxmlformats.org/drawingml/2006/main" xmlns:r="http://schemas.openxmlformats.org/officeDocument/2006/relationships" xmlns:p="http://schemas.openxmlformats.org/presentationml/2006/main">
  <p:tag name="NUM" val="20"/>
</p:tagLst>
</file>

<file path=ppt/tags/tag537.xml><?xml version="1.0" encoding="utf-8"?>
<p:tagLst xmlns:a="http://schemas.openxmlformats.org/drawingml/2006/main" xmlns:r="http://schemas.openxmlformats.org/officeDocument/2006/relationships" xmlns:p="http://schemas.openxmlformats.org/presentationml/2006/main">
  <p:tag name="NUM" val="21"/>
</p:tagLst>
</file>

<file path=ppt/tags/tag538.xml><?xml version="1.0" encoding="utf-8"?>
<p:tagLst xmlns:a="http://schemas.openxmlformats.org/drawingml/2006/main" xmlns:r="http://schemas.openxmlformats.org/officeDocument/2006/relationships" xmlns:p="http://schemas.openxmlformats.org/presentationml/2006/main">
  <p:tag name="NUM" val="22"/>
</p:tagLst>
</file>

<file path=ppt/tags/tag539.xml><?xml version="1.0" encoding="utf-8"?>
<p:tagLst xmlns:a="http://schemas.openxmlformats.org/drawingml/2006/main" xmlns:r="http://schemas.openxmlformats.org/officeDocument/2006/relationships" xmlns:p="http://schemas.openxmlformats.org/presentationml/2006/main">
  <p:tag name="NUM" val="23"/>
</p:tagLst>
</file>

<file path=ppt/tags/tag54.xml><?xml version="1.0" encoding="utf-8"?>
<p:tagLst xmlns:a="http://schemas.openxmlformats.org/drawingml/2006/main" xmlns:r="http://schemas.openxmlformats.org/officeDocument/2006/relationships" xmlns:p="http://schemas.openxmlformats.org/presentationml/2006/main">
  <p:tag name="NUM" val="10"/>
</p:tagLst>
</file>

<file path=ppt/tags/tag540.xml><?xml version="1.0" encoding="utf-8"?>
<p:tagLst xmlns:a="http://schemas.openxmlformats.org/drawingml/2006/main" xmlns:r="http://schemas.openxmlformats.org/officeDocument/2006/relationships" xmlns:p="http://schemas.openxmlformats.org/presentationml/2006/main">
  <p:tag name="NUM" val="24"/>
</p:tagLst>
</file>

<file path=ppt/tags/tag541.xml><?xml version="1.0" encoding="utf-8"?>
<p:tagLst xmlns:a="http://schemas.openxmlformats.org/drawingml/2006/main" xmlns:r="http://schemas.openxmlformats.org/officeDocument/2006/relationships" xmlns:p="http://schemas.openxmlformats.org/presentationml/2006/main">
  <p:tag name="NUM" val="25"/>
</p:tagLst>
</file>

<file path=ppt/tags/tag542.xml><?xml version="1.0" encoding="utf-8"?>
<p:tagLst xmlns:a="http://schemas.openxmlformats.org/drawingml/2006/main" xmlns:r="http://schemas.openxmlformats.org/officeDocument/2006/relationships" xmlns:p="http://schemas.openxmlformats.org/presentationml/2006/main">
  <p:tag name="NUM" val="26"/>
</p:tagLst>
</file>

<file path=ppt/tags/tag543.xml><?xml version="1.0" encoding="utf-8"?>
<p:tagLst xmlns:a="http://schemas.openxmlformats.org/drawingml/2006/main" xmlns:r="http://schemas.openxmlformats.org/officeDocument/2006/relationships" xmlns:p="http://schemas.openxmlformats.org/presentationml/2006/main">
  <p:tag name="NUM" val="27"/>
</p:tagLst>
</file>

<file path=ppt/tags/tag544.xml><?xml version="1.0" encoding="utf-8"?>
<p:tagLst xmlns:a="http://schemas.openxmlformats.org/drawingml/2006/main" xmlns:r="http://schemas.openxmlformats.org/officeDocument/2006/relationships" xmlns:p="http://schemas.openxmlformats.org/presentationml/2006/main">
  <p:tag name="NUM" val="28"/>
</p:tagLst>
</file>

<file path=ppt/tags/tag545.xml><?xml version="1.0" encoding="utf-8"?>
<p:tagLst xmlns:a="http://schemas.openxmlformats.org/drawingml/2006/main" xmlns:r="http://schemas.openxmlformats.org/officeDocument/2006/relationships" xmlns:p="http://schemas.openxmlformats.org/presentationml/2006/main">
  <p:tag name="NUM" val="29"/>
</p:tagLst>
</file>

<file path=ppt/tags/tag546.xml><?xml version="1.0" encoding="utf-8"?>
<p:tagLst xmlns:a="http://schemas.openxmlformats.org/drawingml/2006/main" xmlns:r="http://schemas.openxmlformats.org/officeDocument/2006/relationships" xmlns:p="http://schemas.openxmlformats.org/presentationml/2006/main">
  <p:tag name="NUM" val="30"/>
</p:tagLst>
</file>

<file path=ppt/tags/tag547.xml><?xml version="1.0" encoding="utf-8"?>
<p:tagLst xmlns:a="http://schemas.openxmlformats.org/drawingml/2006/main" xmlns:r="http://schemas.openxmlformats.org/officeDocument/2006/relationships" xmlns:p="http://schemas.openxmlformats.org/presentationml/2006/main">
  <p:tag name="NUM" val="31"/>
</p:tagLst>
</file>

<file path=ppt/tags/tag548.xml><?xml version="1.0" encoding="utf-8"?>
<p:tagLst xmlns:a="http://schemas.openxmlformats.org/drawingml/2006/main" xmlns:r="http://schemas.openxmlformats.org/officeDocument/2006/relationships" xmlns:p="http://schemas.openxmlformats.org/presentationml/2006/main">
  <p:tag name="NUM" val="32"/>
</p:tagLst>
</file>

<file path=ppt/tags/tag549.xml><?xml version="1.0" encoding="utf-8"?>
<p:tagLst xmlns:a="http://schemas.openxmlformats.org/drawingml/2006/main" xmlns:r="http://schemas.openxmlformats.org/officeDocument/2006/relationships" xmlns:p="http://schemas.openxmlformats.org/presentationml/2006/main">
  <p:tag name="NUM" val="33"/>
</p:tagLst>
</file>

<file path=ppt/tags/tag55.xml><?xml version="1.0" encoding="utf-8"?>
<p:tagLst xmlns:a="http://schemas.openxmlformats.org/drawingml/2006/main" xmlns:r="http://schemas.openxmlformats.org/officeDocument/2006/relationships" xmlns:p="http://schemas.openxmlformats.org/presentationml/2006/main">
  <p:tag name="NUM" val="11"/>
</p:tagLst>
</file>

<file path=ppt/tags/tag550.xml><?xml version="1.0" encoding="utf-8"?>
<p:tagLst xmlns:a="http://schemas.openxmlformats.org/drawingml/2006/main" xmlns:r="http://schemas.openxmlformats.org/officeDocument/2006/relationships" xmlns:p="http://schemas.openxmlformats.org/presentationml/2006/main">
  <p:tag name="NUM" val="34"/>
</p:tagLst>
</file>

<file path=ppt/tags/tag551.xml><?xml version="1.0" encoding="utf-8"?>
<p:tagLst xmlns:a="http://schemas.openxmlformats.org/drawingml/2006/main" xmlns:r="http://schemas.openxmlformats.org/officeDocument/2006/relationships" xmlns:p="http://schemas.openxmlformats.org/presentationml/2006/main">
  <p:tag name="NUM" val="35"/>
</p:tagLst>
</file>

<file path=ppt/tags/tag552.xml><?xml version="1.0" encoding="utf-8"?>
<p:tagLst xmlns:a="http://schemas.openxmlformats.org/drawingml/2006/main" xmlns:r="http://schemas.openxmlformats.org/officeDocument/2006/relationships" xmlns:p="http://schemas.openxmlformats.org/presentationml/2006/main">
  <p:tag name="NUM" val="36"/>
</p:tagLst>
</file>

<file path=ppt/tags/tag553.xml><?xml version="1.0" encoding="utf-8"?>
<p:tagLst xmlns:a="http://schemas.openxmlformats.org/drawingml/2006/main" xmlns:r="http://schemas.openxmlformats.org/officeDocument/2006/relationships" xmlns:p="http://schemas.openxmlformats.org/presentationml/2006/main">
  <p:tag name="NUM" val="37"/>
</p:tagLst>
</file>

<file path=ppt/tags/tag554.xml><?xml version="1.0" encoding="utf-8"?>
<p:tagLst xmlns:a="http://schemas.openxmlformats.org/drawingml/2006/main" xmlns:r="http://schemas.openxmlformats.org/officeDocument/2006/relationships" xmlns:p="http://schemas.openxmlformats.org/presentationml/2006/main">
  <p:tag name="NUM" val="38"/>
</p:tagLst>
</file>

<file path=ppt/tags/tag555.xml><?xml version="1.0" encoding="utf-8"?>
<p:tagLst xmlns:a="http://schemas.openxmlformats.org/drawingml/2006/main" xmlns:r="http://schemas.openxmlformats.org/officeDocument/2006/relationships" xmlns:p="http://schemas.openxmlformats.org/presentationml/2006/main">
  <p:tag name="NUM" val="39"/>
</p:tagLst>
</file>

<file path=ppt/tags/tag556.xml><?xml version="1.0" encoding="utf-8"?>
<p:tagLst xmlns:a="http://schemas.openxmlformats.org/drawingml/2006/main" xmlns:r="http://schemas.openxmlformats.org/officeDocument/2006/relationships" xmlns:p="http://schemas.openxmlformats.org/presentationml/2006/main">
  <p:tag name="NUM" val="40"/>
</p:tagLst>
</file>

<file path=ppt/tags/tag557.xml><?xml version="1.0" encoding="utf-8"?>
<p:tagLst xmlns:a="http://schemas.openxmlformats.org/drawingml/2006/main" xmlns:r="http://schemas.openxmlformats.org/officeDocument/2006/relationships" xmlns:p="http://schemas.openxmlformats.org/presentationml/2006/main">
  <p:tag name="NUM" val="41"/>
</p:tagLst>
</file>

<file path=ppt/tags/tag558.xml><?xml version="1.0" encoding="utf-8"?>
<p:tagLst xmlns:a="http://schemas.openxmlformats.org/drawingml/2006/main" xmlns:r="http://schemas.openxmlformats.org/officeDocument/2006/relationships" xmlns:p="http://schemas.openxmlformats.org/presentationml/2006/main">
  <p:tag name="NUM" val="42"/>
</p:tagLst>
</file>

<file path=ppt/tags/tag559.xml><?xml version="1.0" encoding="utf-8"?>
<p:tagLst xmlns:a="http://schemas.openxmlformats.org/drawingml/2006/main" xmlns:r="http://schemas.openxmlformats.org/officeDocument/2006/relationships" xmlns:p="http://schemas.openxmlformats.org/presentationml/2006/main">
  <p:tag name="NUM" val="43"/>
</p:tagLst>
</file>

<file path=ppt/tags/tag56.xml><?xml version="1.0" encoding="utf-8"?>
<p:tagLst xmlns:a="http://schemas.openxmlformats.org/drawingml/2006/main" xmlns:r="http://schemas.openxmlformats.org/officeDocument/2006/relationships" xmlns:p="http://schemas.openxmlformats.org/presentationml/2006/main">
  <p:tag name="NUM" val="12"/>
</p:tagLst>
</file>

<file path=ppt/tags/tag560.xml><?xml version="1.0" encoding="utf-8"?>
<p:tagLst xmlns:a="http://schemas.openxmlformats.org/drawingml/2006/main" xmlns:r="http://schemas.openxmlformats.org/officeDocument/2006/relationships" xmlns:p="http://schemas.openxmlformats.org/presentationml/2006/main">
  <p:tag name="NUM" val="44"/>
</p:tagLst>
</file>

<file path=ppt/tags/tag561.xml><?xml version="1.0" encoding="utf-8"?>
<p:tagLst xmlns:a="http://schemas.openxmlformats.org/drawingml/2006/main" xmlns:r="http://schemas.openxmlformats.org/officeDocument/2006/relationships" xmlns:p="http://schemas.openxmlformats.org/presentationml/2006/main">
  <p:tag name="NUM" val="45"/>
</p:tagLst>
</file>

<file path=ppt/tags/tag562.xml><?xml version="1.0" encoding="utf-8"?>
<p:tagLst xmlns:a="http://schemas.openxmlformats.org/drawingml/2006/main" xmlns:r="http://schemas.openxmlformats.org/officeDocument/2006/relationships" xmlns:p="http://schemas.openxmlformats.org/presentationml/2006/main">
  <p:tag name="NUM" val="46"/>
</p:tagLst>
</file>

<file path=ppt/tags/tag563.xml><?xml version="1.0" encoding="utf-8"?>
<p:tagLst xmlns:a="http://schemas.openxmlformats.org/drawingml/2006/main" xmlns:r="http://schemas.openxmlformats.org/officeDocument/2006/relationships" xmlns:p="http://schemas.openxmlformats.org/presentationml/2006/main">
  <p:tag name="NUM" val="47"/>
</p:tagLst>
</file>

<file path=ppt/tags/tag564.xml><?xml version="1.0" encoding="utf-8"?>
<p:tagLst xmlns:a="http://schemas.openxmlformats.org/drawingml/2006/main" xmlns:r="http://schemas.openxmlformats.org/officeDocument/2006/relationships" xmlns:p="http://schemas.openxmlformats.org/presentationml/2006/main">
  <p:tag name="NUM" val="1"/>
</p:tagLst>
</file>

<file path=ppt/tags/tag565.xml><?xml version="1.0" encoding="utf-8"?>
<p:tagLst xmlns:a="http://schemas.openxmlformats.org/drawingml/2006/main" xmlns:r="http://schemas.openxmlformats.org/officeDocument/2006/relationships" xmlns:p="http://schemas.openxmlformats.org/presentationml/2006/main">
  <p:tag name="NUM" val="2"/>
</p:tagLst>
</file>

<file path=ppt/tags/tag566.xml><?xml version="1.0" encoding="utf-8"?>
<p:tagLst xmlns:a="http://schemas.openxmlformats.org/drawingml/2006/main" xmlns:r="http://schemas.openxmlformats.org/officeDocument/2006/relationships" xmlns:p="http://schemas.openxmlformats.org/presentationml/2006/main">
  <p:tag name="NUM" val="3"/>
</p:tagLst>
</file>

<file path=ppt/tags/tag567.xml><?xml version="1.0" encoding="utf-8"?>
<p:tagLst xmlns:a="http://schemas.openxmlformats.org/drawingml/2006/main" xmlns:r="http://schemas.openxmlformats.org/officeDocument/2006/relationships" xmlns:p="http://schemas.openxmlformats.org/presentationml/2006/main">
  <p:tag name="NUM" val="4"/>
</p:tagLst>
</file>

<file path=ppt/tags/tag568.xml><?xml version="1.0" encoding="utf-8"?>
<p:tagLst xmlns:a="http://schemas.openxmlformats.org/drawingml/2006/main" xmlns:r="http://schemas.openxmlformats.org/officeDocument/2006/relationships" xmlns:p="http://schemas.openxmlformats.org/presentationml/2006/main">
  <p:tag name="NUM" val="5"/>
</p:tagLst>
</file>

<file path=ppt/tags/tag569.xml><?xml version="1.0" encoding="utf-8"?>
<p:tagLst xmlns:a="http://schemas.openxmlformats.org/drawingml/2006/main" xmlns:r="http://schemas.openxmlformats.org/officeDocument/2006/relationships" xmlns:p="http://schemas.openxmlformats.org/presentationml/2006/main">
  <p:tag name="NUM" val="6"/>
</p:tagLst>
</file>

<file path=ppt/tags/tag57.xml><?xml version="1.0" encoding="utf-8"?>
<p:tagLst xmlns:a="http://schemas.openxmlformats.org/drawingml/2006/main" xmlns:r="http://schemas.openxmlformats.org/officeDocument/2006/relationships" xmlns:p="http://schemas.openxmlformats.org/presentationml/2006/main">
  <p:tag name="NUM" val="13"/>
</p:tagLst>
</file>

<file path=ppt/tags/tag570.xml><?xml version="1.0" encoding="utf-8"?>
<p:tagLst xmlns:a="http://schemas.openxmlformats.org/drawingml/2006/main" xmlns:r="http://schemas.openxmlformats.org/officeDocument/2006/relationships" xmlns:p="http://schemas.openxmlformats.org/presentationml/2006/main">
  <p:tag name="NUM" val="7"/>
</p:tagLst>
</file>

<file path=ppt/tags/tag571.xml><?xml version="1.0" encoding="utf-8"?>
<p:tagLst xmlns:a="http://schemas.openxmlformats.org/drawingml/2006/main" xmlns:r="http://schemas.openxmlformats.org/officeDocument/2006/relationships" xmlns:p="http://schemas.openxmlformats.org/presentationml/2006/main">
  <p:tag name="NUM" val="8"/>
</p:tagLst>
</file>

<file path=ppt/tags/tag572.xml><?xml version="1.0" encoding="utf-8"?>
<p:tagLst xmlns:a="http://schemas.openxmlformats.org/drawingml/2006/main" xmlns:r="http://schemas.openxmlformats.org/officeDocument/2006/relationships" xmlns:p="http://schemas.openxmlformats.org/presentationml/2006/main">
  <p:tag name="NUM" val="9"/>
</p:tagLst>
</file>

<file path=ppt/tags/tag573.xml><?xml version="1.0" encoding="utf-8"?>
<p:tagLst xmlns:a="http://schemas.openxmlformats.org/drawingml/2006/main" xmlns:r="http://schemas.openxmlformats.org/officeDocument/2006/relationships" xmlns:p="http://schemas.openxmlformats.org/presentationml/2006/main">
  <p:tag name="NUM" val="10"/>
</p:tagLst>
</file>

<file path=ppt/tags/tag574.xml><?xml version="1.0" encoding="utf-8"?>
<p:tagLst xmlns:a="http://schemas.openxmlformats.org/drawingml/2006/main" xmlns:r="http://schemas.openxmlformats.org/officeDocument/2006/relationships" xmlns:p="http://schemas.openxmlformats.org/presentationml/2006/main">
  <p:tag name="NUM" val="11"/>
</p:tagLst>
</file>

<file path=ppt/tags/tag575.xml><?xml version="1.0" encoding="utf-8"?>
<p:tagLst xmlns:a="http://schemas.openxmlformats.org/drawingml/2006/main" xmlns:r="http://schemas.openxmlformats.org/officeDocument/2006/relationships" xmlns:p="http://schemas.openxmlformats.org/presentationml/2006/main">
  <p:tag name="NUM" val="12"/>
</p:tagLst>
</file>

<file path=ppt/tags/tag576.xml><?xml version="1.0" encoding="utf-8"?>
<p:tagLst xmlns:a="http://schemas.openxmlformats.org/drawingml/2006/main" xmlns:r="http://schemas.openxmlformats.org/officeDocument/2006/relationships" xmlns:p="http://schemas.openxmlformats.org/presentationml/2006/main">
  <p:tag name="NUM" val="13"/>
</p:tagLst>
</file>

<file path=ppt/tags/tag577.xml><?xml version="1.0" encoding="utf-8"?>
<p:tagLst xmlns:a="http://schemas.openxmlformats.org/drawingml/2006/main" xmlns:r="http://schemas.openxmlformats.org/officeDocument/2006/relationships" xmlns:p="http://schemas.openxmlformats.org/presentationml/2006/main">
  <p:tag name="NUM" val="14"/>
</p:tagLst>
</file>

<file path=ppt/tags/tag578.xml><?xml version="1.0" encoding="utf-8"?>
<p:tagLst xmlns:a="http://schemas.openxmlformats.org/drawingml/2006/main" xmlns:r="http://schemas.openxmlformats.org/officeDocument/2006/relationships" xmlns:p="http://schemas.openxmlformats.org/presentationml/2006/main">
  <p:tag name="NUM" val="15"/>
</p:tagLst>
</file>

<file path=ppt/tags/tag579.xml><?xml version="1.0" encoding="utf-8"?>
<p:tagLst xmlns:a="http://schemas.openxmlformats.org/drawingml/2006/main" xmlns:r="http://schemas.openxmlformats.org/officeDocument/2006/relationships" xmlns:p="http://schemas.openxmlformats.org/presentationml/2006/main">
  <p:tag name="NUM" val="16"/>
</p:tagLst>
</file>

<file path=ppt/tags/tag58.xml><?xml version="1.0" encoding="utf-8"?>
<p:tagLst xmlns:a="http://schemas.openxmlformats.org/drawingml/2006/main" xmlns:r="http://schemas.openxmlformats.org/officeDocument/2006/relationships" xmlns:p="http://schemas.openxmlformats.org/presentationml/2006/main">
  <p:tag name="NUM" val="14"/>
</p:tagLst>
</file>

<file path=ppt/tags/tag580.xml><?xml version="1.0" encoding="utf-8"?>
<p:tagLst xmlns:a="http://schemas.openxmlformats.org/drawingml/2006/main" xmlns:r="http://schemas.openxmlformats.org/officeDocument/2006/relationships" xmlns:p="http://schemas.openxmlformats.org/presentationml/2006/main">
  <p:tag name="NUM" val="17"/>
</p:tagLst>
</file>

<file path=ppt/tags/tag581.xml><?xml version="1.0" encoding="utf-8"?>
<p:tagLst xmlns:a="http://schemas.openxmlformats.org/drawingml/2006/main" xmlns:r="http://schemas.openxmlformats.org/officeDocument/2006/relationships" xmlns:p="http://schemas.openxmlformats.org/presentationml/2006/main">
  <p:tag name="NUM" val="18"/>
</p:tagLst>
</file>

<file path=ppt/tags/tag582.xml><?xml version="1.0" encoding="utf-8"?>
<p:tagLst xmlns:a="http://schemas.openxmlformats.org/drawingml/2006/main" xmlns:r="http://schemas.openxmlformats.org/officeDocument/2006/relationships" xmlns:p="http://schemas.openxmlformats.org/presentationml/2006/main">
  <p:tag name="NUM" val="19"/>
</p:tagLst>
</file>

<file path=ppt/tags/tag583.xml><?xml version="1.0" encoding="utf-8"?>
<p:tagLst xmlns:a="http://schemas.openxmlformats.org/drawingml/2006/main" xmlns:r="http://schemas.openxmlformats.org/officeDocument/2006/relationships" xmlns:p="http://schemas.openxmlformats.org/presentationml/2006/main">
  <p:tag name="NUM" val="20"/>
</p:tagLst>
</file>

<file path=ppt/tags/tag584.xml><?xml version="1.0" encoding="utf-8"?>
<p:tagLst xmlns:a="http://schemas.openxmlformats.org/drawingml/2006/main" xmlns:r="http://schemas.openxmlformats.org/officeDocument/2006/relationships" xmlns:p="http://schemas.openxmlformats.org/presentationml/2006/main">
  <p:tag name="NUM" val="21"/>
</p:tagLst>
</file>

<file path=ppt/tags/tag585.xml><?xml version="1.0" encoding="utf-8"?>
<p:tagLst xmlns:a="http://schemas.openxmlformats.org/drawingml/2006/main" xmlns:r="http://schemas.openxmlformats.org/officeDocument/2006/relationships" xmlns:p="http://schemas.openxmlformats.org/presentationml/2006/main">
  <p:tag name="NUM" val="22"/>
</p:tagLst>
</file>

<file path=ppt/tags/tag586.xml><?xml version="1.0" encoding="utf-8"?>
<p:tagLst xmlns:a="http://schemas.openxmlformats.org/drawingml/2006/main" xmlns:r="http://schemas.openxmlformats.org/officeDocument/2006/relationships" xmlns:p="http://schemas.openxmlformats.org/presentationml/2006/main">
  <p:tag name="NUM" val="23"/>
</p:tagLst>
</file>

<file path=ppt/tags/tag587.xml><?xml version="1.0" encoding="utf-8"?>
<p:tagLst xmlns:a="http://schemas.openxmlformats.org/drawingml/2006/main" xmlns:r="http://schemas.openxmlformats.org/officeDocument/2006/relationships" xmlns:p="http://schemas.openxmlformats.org/presentationml/2006/main">
  <p:tag name="NUM" val="24"/>
</p:tagLst>
</file>

<file path=ppt/tags/tag588.xml><?xml version="1.0" encoding="utf-8"?>
<p:tagLst xmlns:a="http://schemas.openxmlformats.org/drawingml/2006/main" xmlns:r="http://schemas.openxmlformats.org/officeDocument/2006/relationships" xmlns:p="http://schemas.openxmlformats.org/presentationml/2006/main">
  <p:tag name="NUM" val="25"/>
</p:tagLst>
</file>

<file path=ppt/tags/tag589.xml><?xml version="1.0" encoding="utf-8"?>
<p:tagLst xmlns:a="http://schemas.openxmlformats.org/drawingml/2006/main" xmlns:r="http://schemas.openxmlformats.org/officeDocument/2006/relationships" xmlns:p="http://schemas.openxmlformats.org/presentationml/2006/main">
  <p:tag name="NUM" val="26"/>
</p:tagLst>
</file>

<file path=ppt/tags/tag59.xml><?xml version="1.0" encoding="utf-8"?>
<p:tagLst xmlns:a="http://schemas.openxmlformats.org/drawingml/2006/main" xmlns:r="http://schemas.openxmlformats.org/officeDocument/2006/relationships" xmlns:p="http://schemas.openxmlformats.org/presentationml/2006/main">
  <p:tag name="NUM" val="15"/>
</p:tagLst>
</file>

<file path=ppt/tags/tag590.xml><?xml version="1.0" encoding="utf-8"?>
<p:tagLst xmlns:a="http://schemas.openxmlformats.org/drawingml/2006/main" xmlns:r="http://schemas.openxmlformats.org/officeDocument/2006/relationships" xmlns:p="http://schemas.openxmlformats.org/presentationml/2006/main">
  <p:tag name="NUM" val="27"/>
</p:tagLst>
</file>

<file path=ppt/tags/tag591.xml><?xml version="1.0" encoding="utf-8"?>
<p:tagLst xmlns:a="http://schemas.openxmlformats.org/drawingml/2006/main" xmlns:r="http://schemas.openxmlformats.org/officeDocument/2006/relationships" xmlns:p="http://schemas.openxmlformats.org/presentationml/2006/main">
  <p:tag name="NUM" val="28"/>
</p:tagLst>
</file>

<file path=ppt/tags/tag592.xml><?xml version="1.0" encoding="utf-8"?>
<p:tagLst xmlns:a="http://schemas.openxmlformats.org/drawingml/2006/main" xmlns:r="http://schemas.openxmlformats.org/officeDocument/2006/relationships" xmlns:p="http://schemas.openxmlformats.org/presentationml/2006/main">
  <p:tag name="NUM" val="29"/>
</p:tagLst>
</file>

<file path=ppt/tags/tag593.xml><?xml version="1.0" encoding="utf-8"?>
<p:tagLst xmlns:a="http://schemas.openxmlformats.org/drawingml/2006/main" xmlns:r="http://schemas.openxmlformats.org/officeDocument/2006/relationships" xmlns:p="http://schemas.openxmlformats.org/presentationml/2006/main">
  <p:tag name="NUM" val="30"/>
</p:tagLst>
</file>

<file path=ppt/tags/tag594.xml><?xml version="1.0" encoding="utf-8"?>
<p:tagLst xmlns:a="http://schemas.openxmlformats.org/drawingml/2006/main" xmlns:r="http://schemas.openxmlformats.org/officeDocument/2006/relationships" xmlns:p="http://schemas.openxmlformats.org/presentationml/2006/main">
  <p:tag name="NUM" val="31"/>
</p:tagLst>
</file>

<file path=ppt/tags/tag595.xml><?xml version="1.0" encoding="utf-8"?>
<p:tagLst xmlns:a="http://schemas.openxmlformats.org/drawingml/2006/main" xmlns:r="http://schemas.openxmlformats.org/officeDocument/2006/relationships" xmlns:p="http://schemas.openxmlformats.org/presentationml/2006/main">
  <p:tag name="NUM" val="32"/>
</p:tagLst>
</file>

<file path=ppt/tags/tag596.xml><?xml version="1.0" encoding="utf-8"?>
<p:tagLst xmlns:a="http://schemas.openxmlformats.org/drawingml/2006/main" xmlns:r="http://schemas.openxmlformats.org/officeDocument/2006/relationships" xmlns:p="http://schemas.openxmlformats.org/presentationml/2006/main">
  <p:tag name="NUM" val="33"/>
</p:tagLst>
</file>

<file path=ppt/tags/tag597.xml><?xml version="1.0" encoding="utf-8"?>
<p:tagLst xmlns:a="http://schemas.openxmlformats.org/drawingml/2006/main" xmlns:r="http://schemas.openxmlformats.org/officeDocument/2006/relationships" xmlns:p="http://schemas.openxmlformats.org/presentationml/2006/main">
  <p:tag name="NUM" val="34"/>
</p:tagLst>
</file>

<file path=ppt/tags/tag598.xml><?xml version="1.0" encoding="utf-8"?>
<p:tagLst xmlns:a="http://schemas.openxmlformats.org/drawingml/2006/main" xmlns:r="http://schemas.openxmlformats.org/officeDocument/2006/relationships" xmlns:p="http://schemas.openxmlformats.org/presentationml/2006/main">
  <p:tag name="NUM" val="35"/>
</p:tagLst>
</file>

<file path=ppt/tags/tag599.xml><?xml version="1.0" encoding="utf-8"?>
<p:tagLst xmlns:a="http://schemas.openxmlformats.org/drawingml/2006/main" xmlns:r="http://schemas.openxmlformats.org/officeDocument/2006/relationships" xmlns:p="http://schemas.openxmlformats.org/presentationml/2006/main">
  <p:tag name="NUM" val="36"/>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16"/>
</p:tagLst>
</file>

<file path=ppt/tags/tag600.xml><?xml version="1.0" encoding="utf-8"?>
<p:tagLst xmlns:a="http://schemas.openxmlformats.org/drawingml/2006/main" xmlns:r="http://schemas.openxmlformats.org/officeDocument/2006/relationships" xmlns:p="http://schemas.openxmlformats.org/presentationml/2006/main">
  <p:tag name="NUM" val="37"/>
</p:tagLst>
</file>

<file path=ppt/tags/tag601.xml><?xml version="1.0" encoding="utf-8"?>
<p:tagLst xmlns:a="http://schemas.openxmlformats.org/drawingml/2006/main" xmlns:r="http://schemas.openxmlformats.org/officeDocument/2006/relationships" xmlns:p="http://schemas.openxmlformats.org/presentationml/2006/main">
  <p:tag name="NUM" val="38"/>
</p:tagLst>
</file>

<file path=ppt/tags/tag602.xml><?xml version="1.0" encoding="utf-8"?>
<p:tagLst xmlns:a="http://schemas.openxmlformats.org/drawingml/2006/main" xmlns:r="http://schemas.openxmlformats.org/officeDocument/2006/relationships" xmlns:p="http://schemas.openxmlformats.org/presentationml/2006/main">
  <p:tag name="NUM" val="39"/>
</p:tagLst>
</file>

<file path=ppt/tags/tag603.xml><?xml version="1.0" encoding="utf-8"?>
<p:tagLst xmlns:a="http://schemas.openxmlformats.org/drawingml/2006/main" xmlns:r="http://schemas.openxmlformats.org/officeDocument/2006/relationships" xmlns:p="http://schemas.openxmlformats.org/presentationml/2006/main">
  <p:tag name="NUM" val="40"/>
</p:tagLst>
</file>

<file path=ppt/tags/tag604.xml><?xml version="1.0" encoding="utf-8"?>
<p:tagLst xmlns:a="http://schemas.openxmlformats.org/drawingml/2006/main" xmlns:r="http://schemas.openxmlformats.org/officeDocument/2006/relationships" xmlns:p="http://schemas.openxmlformats.org/presentationml/2006/main">
  <p:tag name="NUM" val="41"/>
</p:tagLst>
</file>

<file path=ppt/tags/tag605.xml><?xml version="1.0" encoding="utf-8"?>
<p:tagLst xmlns:a="http://schemas.openxmlformats.org/drawingml/2006/main" xmlns:r="http://schemas.openxmlformats.org/officeDocument/2006/relationships" xmlns:p="http://schemas.openxmlformats.org/presentationml/2006/main">
  <p:tag name="NUM" val="42"/>
</p:tagLst>
</file>

<file path=ppt/tags/tag606.xml><?xml version="1.0" encoding="utf-8"?>
<p:tagLst xmlns:a="http://schemas.openxmlformats.org/drawingml/2006/main" xmlns:r="http://schemas.openxmlformats.org/officeDocument/2006/relationships" xmlns:p="http://schemas.openxmlformats.org/presentationml/2006/main">
  <p:tag name="NUM" val="43"/>
</p:tagLst>
</file>

<file path=ppt/tags/tag607.xml><?xml version="1.0" encoding="utf-8"?>
<p:tagLst xmlns:a="http://schemas.openxmlformats.org/drawingml/2006/main" xmlns:r="http://schemas.openxmlformats.org/officeDocument/2006/relationships" xmlns:p="http://schemas.openxmlformats.org/presentationml/2006/main">
  <p:tag name="NUM" val="44"/>
</p:tagLst>
</file>

<file path=ppt/tags/tag608.xml><?xml version="1.0" encoding="utf-8"?>
<p:tagLst xmlns:a="http://schemas.openxmlformats.org/drawingml/2006/main" xmlns:r="http://schemas.openxmlformats.org/officeDocument/2006/relationships" xmlns:p="http://schemas.openxmlformats.org/presentationml/2006/main">
  <p:tag name="NUM" val="45"/>
</p:tagLst>
</file>

<file path=ppt/tags/tag609.xml><?xml version="1.0" encoding="utf-8"?>
<p:tagLst xmlns:a="http://schemas.openxmlformats.org/drawingml/2006/main" xmlns:r="http://schemas.openxmlformats.org/officeDocument/2006/relationships" xmlns:p="http://schemas.openxmlformats.org/presentationml/2006/main">
  <p:tag name="NUM" val="46"/>
</p:tagLst>
</file>

<file path=ppt/tags/tag61.xml><?xml version="1.0" encoding="utf-8"?>
<p:tagLst xmlns:a="http://schemas.openxmlformats.org/drawingml/2006/main" xmlns:r="http://schemas.openxmlformats.org/officeDocument/2006/relationships" xmlns:p="http://schemas.openxmlformats.org/presentationml/2006/main">
  <p:tag name="NUM" val="17"/>
</p:tagLst>
</file>

<file path=ppt/tags/tag610.xml><?xml version="1.0" encoding="utf-8"?>
<p:tagLst xmlns:a="http://schemas.openxmlformats.org/drawingml/2006/main" xmlns:r="http://schemas.openxmlformats.org/officeDocument/2006/relationships" xmlns:p="http://schemas.openxmlformats.org/presentationml/2006/main">
  <p:tag name="NUM" val="47"/>
</p:tagLst>
</file>

<file path=ppt/tags/tag611.xml><?xml version="1.0" encoding="utf-8"?>
<p:tagLst xmlns:a="http://schemas.openxmlformats.org/drawingml/2006/main" xmlns:r="http://schemas.openxmlformats.org/officeDocument/2006/relationships" xmlns:p="http://schemas.openxmlformats.org/presentationml/2006/main">
  <p:tag name="NUM" val="48"/>
</p:tagLst>
</file>

<file path=ppt/tags/tag612.xml><?xml version="1.0" encoding="utf-8"?>
<p:tagLst xmlns:a="http://schemas.openxmlformats.org/drawingml/2006/main" xmlns:r="http://schemas.openxmlformats.org/officeDocument/2006/relationships" xmlns:p="http://schemas.openxmlformats.org/presentationml/2006/main">
  <p:tag name="NUM" val="49"/>
</p:tagLst>
</file>

<file path=ppt/tags/tag613.xml><?xml version="1.0" encoding="utf-8"?>
<p:tagLst xmlns:a="http://schemas.openxmlformats.org/drawingml/2006/main" xmlns:r="http://schemas.openxmlformats.org/officeDocument/2006/relationships" xmlns:p="http://schemas.openxmlformats.org/presentationml/2006/main">
  <p:tag name="NUM" val="50"/>
</p:tagLst>
</file>

<file path=ppt/tags/tag614.xml><?xml version="1.0" encoding="utf-8"?>
<p:tagLst xmlns:a="http://schemas.openxmlformats.org/drawingml/2006/main" xmlns:r="http://schemas.openxmlformats.org/officeDocument/2006/relationships" xmlns:p="http://schemas.openxmlformats.org/presentationml/2006/main">
  <p:tag name="NUM" val="51"/>
</p:tagLst>
</file>

<file path=ppt/tags/tag615.xml><?xml version="1.0" encoding="utf-8"?>
<p:tagLst xmlns:a="http://schemas.openxmlformats.org/drawingml/2006/main" xmlns:r="http://schemas.openxmlformats.org/officeDocument/2006/relationships" xmlns:p="http://schemas.openxmlformats.org/presentationml/2006/main">
  <p:tag name="NUM" val="1"/>
</p:tagLst>
</file>

<file path=ppt/tags/tag616.xml><?xml version="1.0" encoding="utf-8"?>
<p:tagLst xmlns:a="http://schemas.openxmlformats.org/drawingml/2006/main" xmlns:r="http://schemas.openxmlformats.org/officeDocument/2006/relationships" xmlns:p="http://schemas.openxmlformats.org/presentationml/2006/main">
  <p:tag name="NUM" val="2"/>
</p:tagLst>
</file>

<file path=ppt/tags/tag617.xml><?xml version="1.0" encoding="utf-8"?>
<p:tagLst xmlns:a="http://schemas.openxmlformats.org/drawingml/2006/main" xmlns:r="http://schemas.openxmlformats.org/officeDocument/2006/relationships" xmlns:p="http://schemas.openxmlformats.org/presentationml/2006/main">
  <p:tag name="NUM" val="3"/>
</p:tagLst>
</file>

<file path=ppt/tags/tag618.xml><?xml version="1.0" encoding="utf-8"?>
<p:tagLst xmlns:a="http://schemas.openxmlformats.org/drawingml/2006/main" xmlns:r="http://schemas.openxmlformats.org/officeDocument/2006/relationships" xmlns:p="http://schemas.openxmlformats.org/presentationml/2006/main">
  <p:tag name="NUM" val="4"/>
</p:tagLst>
</file>

<file path=ppt/tags/tag619.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18"/>
</p:tagLst>
</file>

<file path=ppt/tags/tag620.xml><?xml version="1.0" encoding="utf-8"?>
<p:tagLst xmlns:a="http://schemas.openxmlformats.org/drawingml/2006/main" xmlns:r="http://schemas.openxmlformats.org/officeDocument/2006/relationships" xmlns:p="http://schemas.openxmlformats.org/presentationml/2006/main">
  <p:tag name="NUM" val="6"/>
</p:tagLst>
</file>

<file path=ppt/tags/tag621.xml><?xml version="1.0" encoding="utf-8"?>
<p:tagLst xmlns:a="http://schemas.openxmlformats.org/drawingml/2006/main" xmlns:r="http://schemas.openxmlformats.org/officeDocument/2006/relationships" xmlns:p="http://schemas.openxmlformats.org/presentationml/2006/main">
  <p:tag name="NUM" val="7"/>
</p:tagLst>
</file>

<file path=ppt/tags/tag622.xml><?xml version="1.0" encoding="utf-8"?>
<p:tagLst xmlns:a="http://schemas.openxmlformats.org/drawingml/2006/main" xmlns:r="http://schemas.openxmlformats.org/officeDocument/2006/relationships" xmlns:p="http://schemas.openxmlformats.org/presentationml/2006/main">
  <p:tag name="NUM" val="8"/>
</p:tagLst>
</file>

<file path=ppt/tags/tag623.xml><?xml version="1.0" encoding="utf-8"?>
<p:tagLst xmlns:a="http://schemas.openxmlformats.org/drawingml/2006/main" xmlns:r="http://schemas.openxmlformats.org/officeDocument/2006/relationships" xmlns:p="http://schemas.openxmlformats.org/presentationml/2006/main">
  <p:tag name="NUM" val="9"/>
</p:tagLst>
</file>

<file path=ppt/tags/tag624.xml><?xml version="1.0" encoding="utf-8"?>
<p:tagLst xmlns:a="http://schemas.openxmlformats.org/drawingml/2006/main" xmlns:r="http://schemas.openxmlformats.org/officeDocument/2006/relationships" xmlns:p="http://schemas.openxmlformats.org/presentationml/2006/main">
  <p:tag name="NUM" val="10"/>
</p:tagLst>
</file>

<file path=ppt/tags/tag625.xml><?xml version="1.0" encoding="utf-8"?>
<p:tagLst xmlns:a="http://schemas.openxmlformats.org/drawingml/2006/main" xmlns:r="http://schemas.openxmlformats.org/officeDocument/2006/relationships" xmlns:p="http://schemas.openxmlformats.org/presentationml/2006/main">
  <p:tag name="NUM" val="11"/>
</p:tagLst>
</file>

<file path=ppt/tags/tag626.xml><?xml version="1.0" encoding="utf-8"?>
<p:tagLst xmlns:a="http://schemas.openxmlformats.org/drawingml/2006/main" xmlns:r="http://schemas.openxmlformats.org/officeDocument/2006/relationships" xmlns:p="http://schemas.openxmlformats.org/presentationml/2006/main">
  <p:tag name="NUM" val="12"/>
</p:tagLst>
</file>

<file path=ppt/tags/tag627.xml><?xml version="1.0" encoding="utf-8"?>
<p:tagLst xmlns:a="http://schemas.openxmlformats.org/drawingml/2006/main" xmlns:r="http://schemas.openxmlformats.org/officeDocument/2006/relationships" xmlns:p="http://schemas.openxmlformats.org/presentationml/2006/main">
  <p:tag name="NUM" val="13"/>
</p:tagLst>
</file>

<file path=ppt/tags/tag628.xml><?xml version="1.0" encoding="utf-8"?>
<p:tagLst xmlns:a="http://schemas.openxmlformats.org/drawingml/2006/main" xmlns:r="http://schemas.openxmlformats.org/officeDocument/2006/relationships" xmlns:p="http://schemas.openxmlformats.org/presentationml/2006/main">
  <p:tag name="NUM" val="14"/>
</p:tagLst>
</file>

<file path=ppt/tags/tag629.xml><?xml version="1.0" encoding="utf-8"?>
<p:tagLst xmlns:a="http://schemas.openxmlformats.org/drawingml/2006/main" xmlns:r="http://schemas.openxmlformats.org/officeDocument/2006/relationships" xmlns:p="http://schemas.openxmlformats.org/presentationml/2006/main">
  <p:tag name="NUM" val="15"/>
</p:tagLst>
</file>

<file path=ppt/tags/tag63.xml><?xml version="1.0" encoding="utf-8"?>
<p:tagLst xmlns:a="http://schemas.openxmlformats.org/drawingml/2006/main" xmlns:r="http://schemas.openxmlformats.org/officeDocument/2006/relationships" xmlns:p="http://schemas.openxmlformats.org/presentationml/2006/main">
  <p:tag name="NUM" val="19"/>
</p:tagLst>
</file>

<file path=ppt/tags/tag630.xml><?xml version="1.0" encoding="utf-8"?>
<p:tagLst xmlns:a="http://schemas.openxmlformats.org/drawingml/2006/main" xmlns:r="http://schemas.openxmlformats.org/officeDocument/2006/relationships" xmlns:p="http://schemas.openxmlformats.org/presentationml/2006/main">
  <p:tag name="NUM" val="16"/>
</p:tagLst>
</file>

<file path=ppt/tags/tag631.xml><?xml version="1.0" encoding="utf-8"?>
<p:tagLst xmlns:a="http://schemas.openxmlformats.org/drawingml/2006/main" xmlns:r="http://schemas.openxmlformats.org/officeDocument/2006/relationships" xmlns:p="http://schemas.openxmlformats.org/presentationml/2006/main">
  <p:tag name="NUM" val="17"/>
</p:tagLst>
</file>

<file path=ppt/tags/tag632.xml><?xml version="1.0" encoding="utf-8"?>
<p:tagLst xmlns:a="http://schemas.openxmlformats.org/drawingml/2006/main" xmlns:r="http://schemas.openxmlformats.org/officeDocument/2006/relationships" xmlns:p="http://schemas.openxmlformats.org/presentationml/2006/main">
  <p:tag name="NUM" val="18"/>
</p:tagLst>
</file>

<file path=ppt/tags/tag633.xml><?xml version="1.0" encoding="utf-8"?>
<p:tagLst xmlns:a="http://schemas.openxmlformats.org/drawingml/2006/main" xmlns:r="http://schemas.openxmlformats.org/officeDocument/2006/relationships" xmlns:p="http://schemas.openxmlformats.org/presentationml/2006/main">
  <p:tag name="NUM" val="19"/>
</p:tagLst>
</file>

<file path=ppt/tags/tag634.xml><?xml version="1.0" encoding="utf-8"?>
<p:tagLst xmlns:a="http://schemas.openxmlformats.org/drawingml/2006/main" xmlns:r="http://schemas.openxmlformats.org/officeDocument/2006/relationships" xmlns:p="http://schemas.openxmlformats.org/presentationml/2006/main">
  <p:tag name="NUM" val="20"/>
</p:tagLst>
</file>

<file path=ppt/tags/tag635.xml><?xml version="1.0" encoding="utf-8"?>
<p:tagLst xmlns:a="http://schemas.openxmlformats.org/drawingml/2006/main" xmlns:r="http://schemas.openxmlformats.org/officeDocument/2006/relationships" xmlns:p="http://schemas.openxmlformats.org/presentationml/2006/main">
  <p:tag name="NUM" val="21"/>
</p:tagLst>
</file>

<file path=ppt/tags/tag636.xml><?xml version="1.0" encoding="utf-8"?>
<p:tagLst xmlns:a="http://schemas.openxmlformats.org/drawingml/2006/main" xmlns:r="http://schemas.openxmlformats.org/officeDocument/2006/relationships" xmlns:p="http://schemas.openxmlformats.org/presentationml/2006/main">
  <p:tag name="NUM" val="22"/>
</p:tagLst>
</file>

<file path=ppt/tags/tag637.xml><?xml version="1.0" encoding="utf-8"?>
<p:tagLst xmlns:a="http://schemas.openxmlformats.org/drawingml/2006/main" xmlns:r="http://schemas.openxmlformats.org/officeDocument/2006/relationships" xmlns:p="http://schemas.openxmlformats.org/presentationml/2006/main">
  <p:tag name="NUM" val="23"/>
</p:tagLst>
</file>

<file path=ppt/tags/tag638.xml><?xml version="1.0" encoding="utf-8"?>
<p:tagLst xmlns:a="http://schemas.openxmlformats.org/drawingml/2006/main" xmlns:r="http://schemas.openxmlformats.org/officeDocument/2006/relationships" xmlns:p="http://schemas.openxmlformats.org/presentationml/2006/main">
  <p:tag name="NUM" val="24"/>
</p:tagLst>
</file>

<file path=ppt/tags/tag639.xml><?xml version="1.0" encoding="utf-8"?>
<p:tagLst xmlns:a="http://schemas.openxmlformats.org/drawingml/2006/main" xmlns:r="http://schemas.openxmlformats.org/officeDocument/2006/relationships" xmlns:p="http://schemas.openxmlformats.org/presentationml/2006/main">
  <p:tag name="NUM" val="25"/>
</p:tagLst>
</file>

<file path=ppt/tags/tag64.xml><?xml version="1.0" encoding="utf-8"?>
<p:tagLst xmlns:a="http://schemas.openxmlformats.org/drawingml/2006/main" xmlns:r="http://schemas.openxmlformats.org/officeDocument/2006/relationships" xmlns:p="http://schemas.openxmlformats.org/presentationml/2006/main">
  <p:tag name="NUM" val="20"/>
</p:tagLst>
</file>

<file path=ppt/tags/tag640.xml><?xml version="1.0" encoding="utf-8"?>
<p:tagLst xmlns:a="http://schemas.openxmlformats.org/drawingml/2006/main" xmlns:r="http://schemas.openxmlformats.org/officeDocument/2006/relationships" xmlns:p="http://schemas.openxmlformats.org/presentationml/2006/main">
  <p:tag name="NUM" val="26"/>
</p:tagLst>
</file>

<file path=ppt/tags/tag641.xml><?xml version="1.0" encoding="utf-8"?>
<p:tagLst xmlns:a="http://schemas.openxmlformats.org/drawingml/2006/main" xmlns:r="http://schemas.openxmlformats.org/officeDocument/2006/relationships" xmlns:p="http://schemas.openxmlformats.org/presentationml/2006/main">
  <p:tag name="NUM" val="27"/>
</p:tagLst>
</file>

<file path=ppt/tags/tag642.xml><?xml version="1.0" encoding="utf-8"?>
<p:tagLst xmlns:a="http://schemas.openxmlformats.org/drawingml/2006/main" xmlns:r="http://schemas.openxmlformats.org/officeDocument/2006/relationships" xmlns:p="http://schemas.openxmlformats.org/presentationml/2006/main">
  <p:tag name="NUM" val="28"/>
</p:tagLst>
</file>

<file path=ppt/tags/tag643.xml><?xml version="1.0" encoding="utf-8"?>
<p:tagLst xmlns:a="http://schemas.openxmlformats.org/drawingml/2006/main" xmlns:r="http://schemas.openxmlformats.org/officeDocument/2006/relationships" xmlns:p="http://schemas.openxmlformats.org/presentationml/2006/main">
  <p:tag name="NUM" val="29"/>
</p:tagLst>
</file>

<file path=ppt/tags/tag644.xml><?xml version="1.0" encoding="utf-8"?>
<p:tagLst xmlns:a="http://schemas.openxmlformats.org/drawingml/2006/main" xmlns:r="http://schemas.openxmlformats.org/officeDocument/2006/relationships" xmlns:p="http://schemas.openxmlformats.org/presentationml/2006/main">
  <p:tag name="NUM" val="30"/>
</p:tagLst>
</file>

<file path=ppt/tags/tag645.xml><?xml version="1.0" encoding="utf-8"?>
<p:tagLst xmlns:a="http://schemas.openxmlformats.org/drawingml/2006/main" xmlns:r="http://schemas.openxmlformats.org/officeDocument/2006/relationships" xmlns:p="http://schemas.openxmlformats.org/presentationml/2006/main">
  <p:tag name="NUM" val="31"/>
</p:tagLst>
</file>

<file path=ppt/tags/tag646.xml><?xml version="1.0" encoding="utf-8"?>
<p:tagLst xmlns:a="http://schemas.openxmlformats.org/drawingml/2006/main" xmlns:r="http://schemas.openxmlformats.org/officeDocument/2006/relationships" xmlns:p="http://schemas.openxmlformats.org/presentationml/2006/main">
  <p:tag name="NUM" val="32"/>
</p:tagLst>
</file>

<file path=ppt/tags/tag647.xml><?xml version="1.0" encoding="utf-8"?>
<p:tagLst xmlns:a="http://schemas.openxmlformats.org/drawingml/2006/main" xmlns:r="http://schemas.openxmlformats.org/officeDocument/2006/relationships" xmlns:p="http://schemas.openxmlformats.org/presentationml/2006/main">
  <p:tag name="NUM" val="33"/>
</p:tagLst>
</file>

<file path=ppt/tags/tag648.xml><?xml version="1.0" encoding="utf-8"?>
<p:tagLst xmlns:a="http://schemas.openxmlformats.org/drawingml/2006/main" xmlns:r="http://schemas.openxmlformats.org/officeDocument/2006/relationships" xmlns:p="http://schemas.openxmlformats.org/presentationml/2006/main">
  <p:tag name="NUM" val="34"/>
</p:tagLst>
</file>

<file path=ppt/tags/tag649.xml><?xml version="1.0" encoding="utf-8"?>
<p:tagLst xmlns:a="http://schemas.openxmlformats.org/drawingml/2006/main" xmlns:r="http://schemas.openxmlformats.org/officeDocument/2006/relationships" xmlns:p="http://schemas.openxmlformats.org/presentationml/2006/main">
  <p:tag name="NUM" val="35"/>
</p:tagLst>
</file>

<file path=ppt/tags/tag65.xml><?xml version="1.0" encoding="utf-8"?>
<p:tagLst xmlns:a="http://schemas.openxmlformats.org/drawingml/2006/main" xmlns:r="http://schemas.openxmlformats.org/officeDocument/2006/relationships" xmlns:p="http://schemas.openxmlformats.org/presentationml/2006/main">
  <p:tag name="NUM" val="21"/>
</p:tagLst>
</file>

<file path=ppt/tags/tag650.xml><?xml version="1.0" encoding="utf-8"?>
<p:tagLst xmlns:a="http://schemas.openxmlformats.org/drawingml/2006/main" xmlns:r="http://schemas.openxmlformats.org/officeDocument/2006/relationships" xmlns:p="http://schemas.openxmlformats.org/presentationml/2006/main">
  <p:tag name="NUM" val="36"/>
</p:tagLst>
</file>

<file path=ppt/tags/tag651.xml><?xml version="1.0" encoding="utf-8"?>
<p:tagLst xmlns:a="http://schemas.openxmlformats.org/drawingml/2006/main" xmlns:r="http://schemas.openxmlformats.org/officeDocument/2006/relationships" xmlns:p="http://schemas.openxmlformats.org/presentationml/2006/main">
  <p:tag name="NUM" val="37"/>
</p:tagLst>
</file>

<file path=ppt/tags/tag652.xml><?xml version="1.0" encoding="utf-8"?>
<p:tagLst xmlns:a="http://schemas.openxmlformats.org/drawingml/2006/main" xmlns:r="http://schemas.openxmlformats.org/officeDocument/2006/relationships" xmlns:p="http://schemas.openxmlformats.org/presentationml/2006/main">
  <p:tag name="NUM" val="38"/>
</p:tagLst>
</file>

<file path=ppt/tags/tag653.xml><?xml version="1.0" encoding="utf-8"?>
<p:tagLst xmlns:a="http://schemas.openxmlformats.org/drawingml/2006/main" xmlns:r="http://schemas.openxmlformats.org/officeDocument/2006/relationships" xmlns:p="http://schemas.openxmlformats.org/presentationml/2006/main">
  <p:tag name="NUM" val="39"/>
</p:tagLst>
</file>

<file path=ppt/tags/tag654.xml><?xml version="1.0" encoding="utf-8"?>
<p:tagLst xmlns:a="http://schemas.openxmlformats.org/drawingml/2006/main" xmlns:r="http://schemas.openxmlformats.org/officeDocument/2006/relationships" xmlns:p="http://schemas.openxmlformats.org/presentationml/2006/main">
  <p:tag name="NUM" val="40"/>
</p:tagLst>
</file>

<file path=ppt/tags/tag655.xml><?xml version="1.0" encoding="utf-8"?>
<p:tagLst xmlns:a="http://schemas.openxmlformats.org/drawingml/2006/main" xmlns:r="http://schemas.openxmlformats.org/officeDocument/2006/relationships" xmlns:p="http://schemas.openxmlformats.org/presentationml/2006/main">
  <p:tag name="NUM" val="41"/>
</p:tagLst>
</file>

<file path=ppt/tags/tag656.xml><?xml version="1.0" encoding="utf-8"?>
<p:tagLst xmlns:a="http://schemas.openxmlformats.org/drawingml/2006/main" xmlns:r="http://schemas.openxmlformats.org/officeDocument/2006/relationships" xmlns:p="http://schemas.openxmlformats.org/presentationml/2006/main">
  <p:tag name="NUM" val="42"/>
</p:tagLst>
</file>

<file path=ppt/tags/tag657.xml><?xml version="1.0" encoding="utf-8"?>
<p:tagLst xmlns:a="http://schemas.openxmlformats.org/drawingml/2006/main" xmlns:r="http://schemas.openxmlformats.org/officeDocument/2006/relationships" xmlns:p="http://schemas.openxmlformats.org/presentationml/2006/main">
  <p:tag name="NUM" val="43"/>
</p:tagLst>
</file>

<file path=ppt/tags/tag658.xml><?xml version="1.0" encoding="utf-8"?>
<p:tagLst xmlns:a="http://schemas.openxmlformats.org/drawingml/2006/main" xmlns:r="http://schemas.openxmlformats.org/officeDocument/2006/relationships" xmlns:p="http://schemas.openxmlformats.org/presentationml/2006/main">
  <p:tag name="NUM" val="44"/>
</p:tagLst>
</file>

<file path=ppt/tags/tag659.xml><?xml version="1.0" encoding="utf-8"?>
<p:tagLst xmlns:a="http://schemas.openxmlformats.org/drawingml/2006/main" xmlns:r="http://schemas.openxmlformats.org/officeDocument/2006/relationships" xmlns:p="http://schemas.openxmlformats.org/presentationml/2006/main">
  <p:tag name="NUM" val="45"/>
</p:tagLst>
</file>

<file path=ppt/tags/tag66.xml><?xml version="1.0" encoding="utf-8"?>
<p:tagLst xmlns:a="http://schemas.openxmlformats.org/drawingml/2006/main" xmlns:r="http://schemas.openxmlformats.org/officeDocument/2006/relationships" xmlns:p="http://schemas.openxmlformats.org/presentationml/2006/main">
  <p:tag name="NUM" val="22"/>
</p:tagLst>
</file>

<file path=ppt/tags/tag660.xml><?xml version="1.0" encoding="utf-8"?>
<p:tagLst xmlns:a="http://schemas.openxmlformats.org/drawingml/2006/main" xmlns:r="http://schemas.openxmlformats.org/officeDocument/2006/relationships" xmlns:p="http://schemas.openxmlformats.org/presentationml/2006/main">
  <p:tag name="NUM" val="46"/>
</p:tagLst>
</file>

<file path=ppt/tags/tag661.xml><?xml version="1.0" encoding="utf-8"?>
<p:tagLst xmlns:a="http://schemas.openxmlformats.org/drawingml/2006/main" xmlns:r="http://schemas.openxmlformats.org/officeDocument/2006/relationships" xmlns:p="http://schemas.openxmlformats.org/presentationml/2006/main">
  <p:tag name="NUM" val="47"/>
</p:tagLst>
</file>

<file path=ppt/tags/tag662.xml><?xml version="1.0" encoding="utf-8"?>
<p:tagLst xmlns:a="http://schemas.openxmlformats.org/drawingml/2006/main" xmlns:r="http://schemas.openxmlformats.org/officeDocument/2006/relationships" xmlns:p="http://schemas.openxmlformats.org/presentationml/2006/main">
  <p:tag name="NUM" val="48"/>
</p:tagLst>
</file>

<file path=ppt/tags/tag663.xml><?xml version="1.0" encoding="utf-8"?>
<p:tagLst xmlns:a="http://schemas.openxmlformats.org/drawingml/2006/main" xmlns:r="http://schemas.openxmlformats.org/officeDocument/2006/relationships" xmlns:p="http://schemas.openxmlformats.org/presentationml/2006/main">
  <p:tag name="NUM" val="49"/>
</p:tagLst>
</file>

<file path=ppt/tags/tag664.xml><?xml version="1.0" encoding="utf-8"?>
<p:tagLst xmlns:a="http://schemas.openxmlformats.org/drawingml/2006/main" xmlns:r="http://schemas.openxmlformats.org/officeDocument/2006/relationships" xmlns:p="http://schemas.openxmlformats.org/presentationml/2006/main">
  <p:tag name="NUM" val="1"/>
</p:tagLst>
</file>

<file path=ppt/tags/tag665.xml><?xml version="1.0" encoding="utf-8"?>
<p:tagLst xmlns:a="http://schemas.openxmlformats.org/drawingml/2006/main" xmlns:r="http://schemas.openxmlformats.org/officeDocument/2006/relationships" xmlns:p="http://schemas.openxmlformats.org/presentationml/2006/main">
  <p:tag name="NUM" val="2"/>
</p:tagLst>
</file>

<file path=ppt/tags/tag666.xml><?xml version="1.0" encoding="utf-8"?>
<p:tagLst xmlns:a="http://schemas.openxmlformats.org/drawingml/2006/main" xmlns:r="http://schemas.openxmlformats.org/officeDocument/2006/relationships" xmlns:p="http://schemas.openxmlformats.org/presentationml/2006/main">
  <p:tag name="NUM" val="3"/>
</p:tagLst>
</file>

<file path=ppt/tags/tag667.xml><?xml version="1.0" encoding="utf-8"?>
<p:tagLst xmlns:a="http://schemas.openxmlformats.org/drawingml/2006/main" xmlns:r="http://schemas.openxmlformats.org/officeDocument/2006/relationships" xmlns:p="http://schemas.openxmlformats.org/presentationml/2006/main">
  <p:tag name="NUM" val="4"/>
</p:tagLst>
</file>

<file path=ppt/tags/tag668.xml><?xml version="1.0" encoding="utf-8"?>
<p:tagLst xmlns:a="http://schemas.openxmlformats.org/drawingml/2006/main" xmlns:r="http://schemas.openxmlformats.org/officeDocument/2006/relationships" xmlns:p="http://schemas.openxmlformats.org/presentationml/2006/main">
  <p:tag name="NUM" val="5"/>
</p:tagLst>
</file>

<file path=ppt/tags/tag669.xml><?xml version="1.0" encoding="utf-8"?>
<p:tagLst xmlns:a="http://schemas.openxmlformats.org/drawingml/2006/main" xmlns:r="http://schemas.openxmlformats.org/officeDocument/2006/relationships" xmlns:p="http://schemas.openxmlformats.org/presentationml/2006/main">
  <p:tag name="NUM" val="6"/>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70.xml><?xml version="1.0" encoding="utf-8"?>
<p:tagLst xmlns:a="http://schemas.openxmlformats.org/drawingml/2006/main" xmlns:r="http://schemas.openxmlformats.org/officeDocument/2006/relationships" xmlns:p="http://schemas.openxmlformats.org/presentationml/2006/main">
  <p:tag name="NUM" val="7"/>
</p:tagLst>
</file>

<file path=ppt/tags/tag671.xml><?xml version="1.0" encoding="utf-8"?>
<p:tagLst xmlns:a="http://schemas.openxmlformats.org/drawingml/2006/main" xmlns:r="http://schemas.openxmlformats.org/officeDocument/2006/relationships" xmlns:p="http://schemas.openxmlformats.org/presentationml/2006/main">
  <p:tag name="NUM" val="8"/>
</p:tagLst>
</file>

<file path=ppt/tags/tag672.xml><?xml version="1.0" encoding="utf-8"?>
<p:tagLst xmlns:a="http://schemas.openxmlformats.org/drawingml/2006/main" xmlns:r="http://schemas.openxmlformats.org/officeDocument/2006/relationships" xmlns:p="http://schemas.openxmlformats.org/presentationml/2006/main">
  <p:tag name="NUM" val="9"/>
</p:tagLst>
</file>

<file path=ppt/tags/tag673.xml><?xml version="1.0" encoding="utf-8"?>
<p:tagLst xmlns:a="http://schemas.openxmlformats.org/drawingml/2006/main" xmlns:r="http://schemas.openxmlformats.org/officeDocument/2006/relationships" xmlns:p="http://schemas.openxmlformats.org/presentationml/2006/main">
  <p:tag name="NUM" val="10"/>
</p:tagLst>
</file>

<file path=ppt/tags/tag674.xml><?xml version="1.0" encoding="utf-8"?>
<p:tagLst xmlns:a="http://schemas.openxmlformats.org/drawingml/2006/main" xmlns:r="http://schemas.openxmlformats.org/officeDocument/2006/relationships" xmlns:p="http://schemas.openxmlformats.org/presentationml/2006/main">
  <p:tag name="NUM" val="11"/>
</p:tagLst>
</file>

<file path=ppt/tags/tag675.xml><?xml version="1.0" encoding="utf-8"?>
<p:tagLst xmlns:a="http://schemas.openxmlformats.org/drawingml/2006/main" xmlns:r="http://schemas.openxmlformats.org/officeDocument/2006/relationships" xmlns:p="http://schemas.openxmlformats.org/presentationml/2006/main">
  <p:tag name="NUM" val="12"/>
</p:tagLst>
</file>

<file path=ppt/tags/tag676.xml><?xml version="1.0" encoding="utf-8"?>
<p:tagLst xmlns:a="http://schemas.openxmlformats.org/drawingml/2006/main" xmlns:r="http://schemas.openxmlformats.org/officeDocument/2006/relationships" xmlns:p="http://schemas.openxmlformats.org/presentationml/2006/main">
  <p:tag name="NUM" val="13"/>
</p:tagLst>
</file>

<file path=ppt/tags/tag677.xml><?xml version="1.0" encoding="utf-8"?>
<p:tagLst xmlns:a="http://schemas.openxmlformats.org/drawingml/2006/main" xmlns:r="http://schemas.openxmlformats.org/officeDocument/2006/relationships" xmlns:p="http://schemas.openxmlformats.org/presentationml/2006/main">
  <p:tag name="NUM" val="1"/>
</p:tagLst>
</file>

<file path=ppt/tags/tag678.xml><?xml version="1.0" encoding="utf-8"?>
<p:tagLst xmlns:a="http://schemas.openxmlformats.org/drawingml/2006/main" xmlns:r="http://schemas.openxmlformats.org/officeDocument/2006/relationships" xmlns:p="http://schemas.openxmlformats.org/presentationml/2006/main">
  <p:tag name="NUM" val="2"/>
</p:tagLst>
</file>

<file path=ppt/tags/tag679.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80.xml><?xml version="1.0" encoding="utf-8"?>
<p:tagLst xmlns:a="http://schemas.openxmlformats.org/drawingml/2006/main" xmlns:r="http://schemas.openxmlformats.org/officeDocument/2006/relationships" xmlns:p="http://schemas.openxmlformats.org/presentationml/2006/main">
  <p:tag name="NUM" val="4"/>
</p:tagLst>
</file>

<file path=ppt/tags/tag681.xml><?xml version="1.0" encoding="utf-8"?>
<p:tagLst xmlns:a="http://schemas.openxmlformats.org/drawingml/2006/main" xmlns:r="http://schemas.openxmlformats.org/officeDocument/2006/relationships" xmlns:p="http://schemas.openxmlformats.org/presentationml/2006/main">
  <p:tag name="NUM" val="5"/>
</p:tagLst>
</file>

<file path=ppt/tags/tag682.xml><?xml version="1.0" encoding="utf-8"?>
<p:tagLst xmlns:a="http://schemas.openxmlformats.org/drawingml/2006/main" xmlns:r="http://schemas.openxmlformats.org/officeDocument/2006/relationships" xmlns:p="http://schemas.openxmlformats.org/presentationml/2006/main">
  <p:tag name="NUM" val="6"/>
</p:tagLst>
</file>

<file path=ppt/tags/tag683.xml><?xml version="1.0" encoding="utf-8"?>
<p:tagLst xmlns:a="http://schemas.openxmlformats.org/drawingml/2006/main" xmlns:r="http://schemas.openxmlformats.org/officeDocument/2006/relationships" xmlns:p="http://schemas.openxmlformats.org/presentationml/2006/main">
  <p:tag name="NUM" val="7"/>
</p:tagLst>
</file>

<file path=ppt/tags/tag684.xml><?xml version="1.0" encoding="utf-8"?>
<p:tagLst xmlns:a="http://schemas.openxmlformats.org/drawingml/2006/main" xmlns:r="http://schemas.openxmlformats.org/officeDocument/2006/relationships" xmlns:p="http://schemas.openxmlformats.org/presentationml/2006/main">
  <p:tag name="NUM" val="8"/>
</p:tagLst>
</file>

<file path=ppt/tags/tag685.xml><?xml version="1.0" encoding="utf-8"?>
<p:tagLst xmlns:a="http://schemas.openxmlformats.org/drawingml/2006/main" xmlns:r="http://schemas.openxmlformats.org/officeDocument/2006/relationships" xmlns:p="http://schemas.openxmlformats.org/presentationml/2006/main">
  <p:tag name="NUM" val="9"/>
</p:tagLst>
</file>

<file path=ppt/tags/tag686.xml><?xml version="1.0" encoding="utf-8"?>
<p:tagLst xmlns:a="http://schemas.openxmlformats.org/drawingml/2006/main" xmlns:r="http://schemas.openxmlformats.org/officeDocument/2006/relationships" xmlns:p="http://schemas.openxmlformats.org/presentationml/2006/main">
  <p:tag name="NUM" val="10"/>
</p:tagLst>
</file>

<file path=ppt/tags/tag687.xml><?xml version="1.0" encoding="utf-8"?>
<p:tagLst xmlns:a="http://schemas.openxmlformats.org/drawingml/2006/main" xmlns:r="http://schemas.openxmlformats.org/officeDocument/2006/relationships" xmlns:p="http://schemas.openxmlformats.org/presentationml/2006/main">
  <p:tag name="NUM" val="11"/>
</p:tagLst>
</file>

<file path=ppt/tags/tag688.xml><?xml version="1.0" encoding="utf-8"?>
<p:tagLst xmlns:a="http://schemas.openxmlformats.org/drawingml/2006/main" xmlns:r="http://schemas.openxmlformats.org/officeDocument/2006/relationships" xmlns:p="http://schemas.openxmlformats.org/presentationml/2006/main">
  <p:tag name="NUM" val="12"/>
</p:tagLst>
</file>

<file path=ppt/tags/tag689.xml><?xml version="1.0" encoding="utf-8"?>
<p:tagLst xmlns:a="http://schemas.openxmlformats.org/drawingml/2006/main" xmlns:r="http://schemas.openxmlformats.org/officeDocument/2006/relationships" xmlns:p="http://schemas.openxmlformats.org/presentationml/2006/main">
  <p:tag name="NUM" val="1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690.xml><?xml version="1.0" encoding="utf-8"?>
<p:tagLst xmlns:a="http://schemas.openxmlformats.org/drawingml/2006/main" xmlns:r="http://schemas.openxmlformats.org/officeDocument/2006/relationships" xmlns:p="http://schemas.openxmlformats.org/presentationml/2006/main">
  <p:tag name="NUM" val="14"/>
</p:tagLst>
</file>

<file path=ppt/tags/tag691.xml><?xml version="1.0" encoding="utf-8"?>
<p:tagLst xmlns:a="http://schemas.openxmlformats.org/drawingml/2006/main" xmlns:r="http://schemas.openxmlformats.org/officeDocument/2006/relationships" xmlns:p="http://schemas.openxmlformats.org/presentationml/2006/main">
  <p:tag name="NUM" val="15"/>
</p:tagLst>
</file>

<file path=ppt/tags/tag692.xml><?xml version="1.0" encoding="utf-8"?>
<p:tagLst xmlns:a="http://schemas.openxmlformats.org/drawingml/2006/main" xmlns:r="http://schemas.openxmlformats.org/officeDocument/2006/relationships" xmlns:p="http://schemas.openxmlformats.org/presentationml/2006/main">
  <p:tag name="NUM" val="16"/>
</p:tagLst>
</file>

<file path=ppt/tags/tag693.xml><?xml version="1.0" encoding="utf-8"?>
<p:tagLst xmlns:a="http://schemas.openxmlformats.org/drawingml/2006/main" xmlns:r="http://schemas.openxmlformats.org/officeDocument/2006/relationships" xmlns:p="http://schemas.openxmlformats.org/presentationml/2006/main">
  <p:tag name="NUM" val="17"/>
</p:tagLst>
</file>

<file path=ppt/tags/tag694.xml><?xml version="1.0" encoding="utf-8"?>
<p:tagLst xmlns:a="http://schemas.openxmlformats.org/drawingml/2006/main" xmlns:r="http://schemas.openxmlformats.org/officeDocument/2006/relationships" xmlns:p="http://schemas.openxmlformats.org/presentationml/2006/main">
  <p:tag name="NUM" val="18"/>
</p:tagLst>
</file>

<file path=ppt/tags/tag695.xml><?xml version="1.0" encoding="utf-8"?>
<p:tagLst xmlns:a="http://schemas.openxmlformats.org/drawingml/2006/main" xmlns:r="http://schemas.openxmlformats.org/officeDocument/2006/relationships" xmlns:p="http://schemas.openxmlformats.org/presentationml/2006/main">
  <p:tag name="NUM" val="19"/>
</p:tagLst>
</file>

<file path=ppt/tags/tag696.xml><?xml version="1.0" encoding="utf-8"?>
<p:tagLst xmlns:a="http://schemas.openxmlformats.org/drawingml/2006/main" xmlns:r="http://schemas.openxmlformats.org/officeDocument/2006/relationships" xmlns:p="http://schemas.openxmlformats.org/presentationml/2006/main">
  <p:tag name="NUM" val="20"/>
</p:tagLst>
</file>

<file path=ppt/tags/tag697.xml><?xml version="1.0" encoding="utf-8"?>
<p:tagLst xmlns:a="http://schemas.openxmlformats.org/drawingml/2006/main" xmlns:r="http://schemas.openxmlformats.org/officeDocument/2006/relationships" xmlns:p="http://schemas.openxmlformats.org/presentationml/2006/main">
  <p:tag name="NUM" val="21"/>
</p:tagLst>
</file>

<file path=ppt/tags/tag698.xml><?xml version="1.0" encoding="utf-8"?>
<p:tagLst xmlns:a="http://schemas.openxmlformats.org/drawingml/2006/main" xmlns:r="http://schemas.openxmlformats.org/officeDocument/2006/relationships" xmlns:p="http://schemas.openxmlformats.org/presentationml/2006/main">
  <p:tag name="NUM" val="22"/>
</p:tagLst>
</file>

<file path=ppt/tags/tag699.xml><?xml version="1.0" encoding="utf-8"?>
<p:tagLst xmlns:a="http://schemas.openxmlformats.org/drawingml/2006/main" xmlns:r="http://schemas.openxmlformats.org/officeDocument/2006/relationships" xmlns:p="http://schemas.openxmlformats.org/presentationml/2006/main">
  <p:tag name="NUM" val="23"/>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00.xml><?xml version="1.0" encoding="utf-8"?>
<p:tagLst xmlns:a="http://schemas.openxmlformats.org/drawingml/2006/main" xmlns:r="http://schemas.openxmlformats.org/officeDocument/2006/relationships" xmlns:p="http://schemas.openxmlformats.org/presentationml/2006/main">
  <p:tag name="NUM" val="24"/>
</p:tagLst>
</file>

<file path=ppt/tags/tag701.xml><?xml version="1.0" encoding="utf-8"?>
<p:tagLst xmlns:a="http://schemas.openxmlformats.org/drawingml/2006/main" xmlns:r="http://schemas.openxmlformats.org/officeDocument/2006/relationships" xmlns:p="http://schemas.openxmlformats.org/presentationml/2006/main">
  <p:tag name="NUM" val="25"/>
</p:tagLst>
</file>

<file path=ppt/tags/tag702.xml><?xml version="1.0" encoding="utf-8"?>
<p:tagLst xmlns:a="http://schemas.openxmlformats.org/drawingml/2006/main" xmlns:r="http://schemas.openxmlformats.org/officeDocument/2006/relationships" xmlns:p="http://schemas.openxmlformats.org/presentationml/2006/main">
  <p:tag name="NUM" val="26"/>
</p:tagLst>
</file>

<file path=ppt/tags/tag703.xml><?xml version="1.0" encoding="utf-8"?>
<p:tagLst xmlns:a="http://schemas.openxmlformats.org/drawingml/2006/main" xmlns:r="http://schemas.openxmlformats.org/officeDocument/2006/relationships" xmlns:p="http://schemas.openxmlformats.org/presentationml/2006/main">
  <p:tag name="NUM" val="27"/>
</p:tagLst>
</file>

<file path=ppt/tags/tag704.xml><?xml version="1.0" encoding="utf-8"?>
<p:tagLst xmlns:a="http://schemas.openxmlformats.org/drawingml/2006/main" xmlns:r="http://schemas.openxmlformats.org/officeDocument/2006/relationships" xmlns:p="http://schemas.openxmlformats.org/presentationml/2006/main">
  <p:tag name="NUM" val="28"/>
</p:tagLst>
</file>

<file path=ppt/tags/tag705.xml><?xml version="1.0" encoding="utf-8"?>
<p:tagLst xmlns:a="http://schemas.openxmlformats.org/drawingml/2006/main" xmlns:r="http://schemas.openxmlformats.org/officeDocument/2006/relationships" xmlns:p="http://schemas.openxmlformats.org/presentationml/2006/main">
  <p:tag name="NUM" val="29"/>
</p:tagLst>
</file>

<file path=ppt/tags/tag706.xml><?xml version="1.0" encoding="utf-8"?>
<p:tagLst xmlns:a="http://schemas.openxmlformats.org/drawingml/2006/main" xmlns:r="http://schemas.openxmlformats.org/officeDocument/2006/relationships" xmlns:p="http://schemas.openxmlformats.org/presentationml/2006/main">
  <p:tag name="NUM" val="30"/>
</p:tagLst>
</file>

<file path=ppt/tags/tag707.xml><?xml version="1.0" encoding="utf-8"?>
<p:tagLst xmlns:a="http://schemas.openxmlformats.org/drawingml/2006/main" xmlns:r="http://schemas.openxmlformats.org/officeDocument/2006/relationships" xmlns:p="http://schemas.openxmlformats.org/presentationml/2006/main">
  <p:tag name="NUM" val="31"/>
</p:tagLst>
</file>

<file path=ppt/tags/tag708.xml><?xml version="1.0" encoding="utf-8"?>
<p:tagLst xmlns:a="http://schemas.openxmlformats.org/drawingml/2006/main" xmlns:r="http://schemas.openxmlformats.org/officeDocument/2006/relationships" xmlns:p="http://schemas.openxmlformats.org/presentationml/2006/main">
  <p:tag name="NUM" val="1"/>
</p:tagLst>
</file>

<file path=ppt/tags/tag709.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10.xml><?xml version="1.0" encoding="utf-8"?>
<p:tagLst xmlns:a="http://schemas.openxmlformats.org/drawingml/2006/main" xmlns:r="http://schemas.openxmlformats.org/officeDocument/2006/relationships" xmlns:p="http://schemas.openxmlformats.org/presentationml/2006/main">
  <p:tag name="NUM" val="3"/>
</p:tagLst>
</file>

<file path=ppt/tags/tag711.xml><?xml version="1.0" encoding="utf-8"?>
<p:tagLst xmlns:a="http://schemas.openxmlformats.org/drawingml/2006/main" xmlns:r="http://schemas.openxmlformats.org/officeDocument/2006/relationships" xmlns:p="http://schemas.openxmlformats.org/presentationml/2006/main">
  <p:tag name="NUM" val="4"/>
</p:tagLst>
</file>

<file path=ppt/tags/tag712.xml><?xml version="1.0" encoding="utf-8"?>
<p:tagLst xmlns:a="http://schemas.openxmlformats.org/drawingml/2006/main" xmlns:r="http://schemas.openxmlformats.org/officeDocument/2006/relationships" xmlns:p="http://schemas.openxmlformats.org/presentationml/2006/main">
  <p:tag name="NUM" val="5"/>
</p:tagLst>
</file>

<file path=ppt/tags/tag713.xml><?xml version="1.0" encoding="utf-8"?>
<p:tagLst xmlns:a="http://schemas.openxmlformats.org/drawingml/2006/main" xmlns:r="http://schemas.openxmlformats.org/officeDocument/2006/relationships" xmlns:p="http://schemas.openxmlformats.org/presentationml/2006/main">
  <p:tag name="NUM" val="6"/>
</p:tagLst>
</file>

<file path=ppt/tags/tag714.xml><?xml version="1.0" encoding="utf-8"?>
<p:tagLst xmlns:a="http://schemas.openxmlformats.org/drawingml/2006/main" xmlns:r="http://schemas.openxmlformats.org/officeDocument/2006/relationships" xmlns:p="http://schemas.openxmlformats.org/presentationml/2006/main">
  <p:tag name="NUM" val="7"/>
</p:tagLst>
</file>

<file path=ppt/tags/tag715.xml><?xml version="1.0" encoding="utf-8"?>
<p:tagLst xmlns:a="http://schemas.openxmlformats.org/drawingml/2006/main" xmlns:r="http://schemas.openxmlformats.org/officeDocument/2006/relationships" xmlns:p="http://schemas.openxmlformats.org/presentationml/2006/main">
  <p:tag name="NUM" val="8"/>
</p:tagLst>
</file>

<file path=ppt/tags/tag716.xml><?xml version="1.0" encoding="utf-8"?>
<p:tagLst xmlns:a="http://schemas.openxmlformats.org/drawingml/2006/main" xmlns:r="http://schemas.openxmlformats.org/officeDocument/2006/relationships" xmlns:p="http://schemas.openxmlformats.org/presentationml/2006/main">
  <p:tag name="NUM" val="9"/>
</p:tagLst>
</file>

<file path=ppt/tags/tag717.xml><?xml version="1.0" encoding="utf-8"?>
<p:tagLst xmlns:a="http://schemas.openxmlformats.org/drawingml/2006/main" xmlns:r="http://schemas.openxmlformats.org/officeDocument/2006/relationships" xmlns:p="http://schemas.openxmlformats.org/presentationml/2006/main">
  <p:tag name="NUM" val="10"/>
</p:tagLst>
</file>

<file path=ppt/tags/tag718.xml><?xml version="1.0" encoding="utf-8"?>
<p:tagLst xmlns:a="http://schemas.openxmlformats.org/drawingml/2006/main" xmlns:r="http://schemas.openxmlformats.org/officeDocument/2006/relationships" xmlns:p="http://schemas.openxmlformats.org/presentationml/2006/main">
  <p:tag name="NUM" val="11"/>
</p:tagLst>
</file>

<file path=ppt/tags/tag719.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6"/>
</p:tagLst>
</file>

<file path=ppt/tags/tag720.xml><?xml version="1.0" encoding="utf-8"?>
<p:tagLst xmlns:a="http://schemas.openxmlformats.org/drawingml/2006/main" xmlns:r="http://schemas.openxmlformats.org/officeDocument/2006/relationships" xmlns:p="http://schemas.openxmlformats.org/presentationml/2006/main">
  <p:tag name="NUM" val="2"/>
</p:tagLst>
</file>

<file path=ppt/tags/tag721.xml><?xml version="1.0" encoding="utf-8"?>
<p:tagLst xmlns:a="http://schemas.openxmlformats.org/drawingml/2006/main" xmlns:r="http://schemas.openxmlformats.org/officeDocument/2006/relationships" xmlns:p="http://schemas.openxmlformats.org/presentationml/2006/main">
  <p:tag name="NUM" val="3"/>
</p:tagLst>
</file>

<file path=ppt/tags/tag722.xml><?xml version="1.0" encoding="utf-8"?>
<p:tagLst xmlns:a="http://schemas.openxmlformats.org/drawingml/2006/main" xmlns:r="http://schemas.openxmlformats.org/officeDocument/2006/relationships" xmlns:p="http://schemas.openxmlformats.org/presentationml/2006/main">
  <p:tag name="NUM" val="4"/>
</p:tagLst>
</file>

<file path=ppt/tags/tag723.xml><?xml version="1.0" encoding="utf-8"?>
<p:tagLst xmlns:a="http://schemas.openxmlformats.org/drawingml/2006/main" xmlns:r="http://schemas.openxmlformats.org/officeDocument/2006/relationships" xmlns:p="http://schemas.openxmlformats.org/presentationml/2006/main">
  <p:tag name="NUM" val="5"/>
</p:tagLst>
</file>

<file path=ppt/tags/tag724.xml><?xml version="1.0" encoding="utf-8"?>
<p:tagLst xmlns:a="http://schemas.openxmlformats.org/drawingml/2006/main" xmlns:r="http://schemas.openxmlformats.org/officeDocument/2006/relationships" xmlns:p="http://schemas.openxmlformats.org/presentationml/2006/main">
  <p:tag name="NUM" val="6"/>
</p:tagLst>
</file>

<file path=ppt/tags/tag725.xml><?xml version="1.0" encoding="utf-8"?>
<p:tagLst xmlns:a="http://schemas.openxmlformats.org/drawingml/2006/main" xmlns:r="http://schemas.openxmlformats.org/officeDocument/2006/relationships" xmlns:p="http://schemas.openxmlformats.org/presentationml/2006/main">
  <p:tag name="NUM" val="7"/>
</p:tagLst>
</file>

<file path=ppt/tags/tag726.xml><?xml version="1.0" encoding="utf-8"?>
<p:tagLst xmlns:a="http://schemas.openxmlformats.org/drawingml/2006/main" xmlns:r="http://schemas.openxmlformats.org/officeDocument/2006/relationships" xmlns:p="http://schemas.openxmlformats.org/presentationml/2006/main">
  <p:tag name="NUM" val="8"/>
</p:tagLst>
</file>

<file path=ppt/tags/tag727.xml><?xml version="1.0" encoding="utf-8"?>
<p:tagLst xmlns:a="http://schemas.openxmlformats.org/drawingml/2006/main" xmlns:r="http://schemas.openxmlformats.org/officeDocument/2006/relationships" xmlns:p="http://schemas.openxmlformats.org/presentationml/2006/main">
  <p:tag name="NUM" val="9"/>
</p:tagLst>
</file>

<file path=ppt/tags/tag728.xml><?xml version="1.0" encoding="utf-8"?>
<p:tagLst xmlns:a="http://schemas.openxmlformats.org/drawingml/2006/main" xmlns:r="http://schemas.openxmlformats.org/officeDocument/2006/relationships" xmlns:p="http://schemas.openxmlformats.org/presentationml/2006/main">
  <p:tag name="NUM" val="10"/>
</p:tagLst>
</file>

<file path=ppt/tags/tag729.xml><?xml version="1.0" encoding="utf-8"?>
<p:tagLst xmlns:a="http://schemas.openxmlformats.org/drawingml/2006/main" xmlns:r="http://schemas.openxmlformats.org/officeDocument/2006/relationships" xmlns:p="http://schemas.openxmlformats.org/presentationml/2006/main">
  <p:tag name="NUM" val="11"/>
</p:tagLst>
</file>

<file path=ppt/tags/tag73.xml><?xml version="1.0" encoding="utf-8"?>
<p:tagLst xmlns:a="http://schemas.openxmlformats.org/drawingml/2006/main" xmlns:r="http://schemas.openxmlformats.org/officeDocument/2006/relationships" xmlns:p="http://schemas.openxmlformats.org/presentationml/2006/main">
  <p:tag name="NUM" val="7"/>
</p:tagLst>
</file>

<file path=ppt/tags/tag730.xml><?xml version="1.0" encoding="utf-8"?>
<p:tagLst xmlns:a="http://schemas.openxmlformats.org/drawingml/2006/main" xmlns:r="http://schemas.openxmlformats.org/officeDocument/2006/relationships" xmlns:p="http://schemas.openxmlformats.org/presentationml/2006/main">
  <p:tag name="NUM" val="1"/>
</p:tagLst>
</file>

<file path=ppt/tags/tag731.xml><?xml version="1.0" encoding="utf-8"?>
<p:tagLst xmlns:a="http://schemas.openxmlformats.org/drawingml/2006/main" xmlns:r="http://schemas.openxmlformats.org/officeDocument/2006/relationships" xmlns:p="http://schemas.openxmlformats.org/presentationml/2006/main">
  <p:tag name="NUM" val="2"/>
</p:tagLst>
</file>

<file path=ppt/tags/tag732.xml><?xml version="1.0" encoding="utf-8"?>
<p:tagLst xmlns:a="http://schemas.openxmlformats.org/drawingml/2006/main" xmlns:r="http://schemas.openxmlformats.org/officeDocument/2006/relationships" xmlns:p="http://schemas.openxmlformats.org/presentationml/2006/main">
  <p:tag name="NUM" val="3"/>
</p:tagLst>
</file>

<file path=ppt/tags/tag733.xml><?xml version="1.0" encoding="utf-8"?>
<p:tagLst xmlns:a="http://schemas.openxmlformats.org/drawingml/2006/main" xmlns:r="http://schemas.openxmlformats.org/officeDocument/2006/relationships" xmlns:p="http://schemas.openxmlformats.org/presentationml/2006/main">
  <p:tag name="NUM" val="4"/>
</p:tagLst>
</file>

<file path=ppt/tags/tag734.xml><?xml version="1.0" encoding="utf-8"?>
<p:tagLst xmlns:a="http://schemas.openxmlformats.org/drawingml/2006/main" xmlns:r="http://schemas.openxmlformats.org/officeDocument/2006/relationships" xmlns:p="http://schemas.openxmlformats.org/presentationml/2006/main">
  <p:tag name="NUM" val="5"/>
</p:tagLst>
</file>

<file path=ppt/tags/tag735.xml><?xml version="1.0" encoding="utf-8"?>
<p:tagLst xmlns:a="http://schemas.openxmlformats.org/drawingml/2006/main" xmlns:r="http://schemas.openxmlformats.org/officeDocument/2006/relationships" xmlns:p="http://schemas.openxmlformats.org/presentationml/2006/main">
  <p:tag name="NUM" val="6"/>
</p:tagLst>
</file>

<file path=ppt/tags/tag736.xml><?xml version="1.0" encoding="utf-8"?>
<p:tagLst xmlns:a="http://schemas.openxmlformats.org/drawingml/2006/main" xmlns:r="http://schemas.openxmlformats.org/officeDocument/2006/relationships" xmlns:p="http://schemas.openxmlformats.org/presentationml/2006/main">
  <p:tag name="NUM" val="7"/>
</p:tagLst>
</file>

<file path=ppt/tags/tag737.xml><?xml version="1.0" encoding="utf-8"?>
<p:tagLst xmlns:a="http://schemas.openxmlformats.org/drawingml/2006/main" xmlns:r="http://schemas.openxmlformats.org/officeDocument/2006/relationships" xmlns:p="http://schemas.openxmlformats.org/presentationml/2006/main">
  <p:tag name="NUM" val="8"/>
</p:tagLst>
</file>

<file path=ppt/tags/tag738.xml><?xml version="1.0" encoding="utf-8"?>
<p:tagLst xmlns:a="http://schemas.openxmlformats.org/drawingml/2006/main" xmlns:r="http://schemas.openxmlformats.org/officeDocument/2006/relationships" xmlns:p="http://schemas.openxmlformats.org/presentationml/2006/main">
  <p:tag name="NUM" val="9"/>
</p:tagLst>
</file>

<file path=ppt/tags/tag739.xml><?xml version="1.0" encoding="utf-8"?>
<p:tagLst xmlns:a="http://schemas.openxmlformats.org/drawingml/2006/main" xmlns:r="http://schemas.openxmlformats.org/officeDocument/2006/relationships" xmlns:p="http://schemas.openxmlformats.org/presentationml/2006/main">
  <p:tag name="NUM" val="10"/>
</p:tagLst>
</file>

<file path=ppt/tags/tag74.xml><?xml version="1.0" encoding="utf-8"?>
<p:tagLst xmlns:a="http://schemas.openxmlformats.org/drawingml/2006/main" xmlns:r="http://schemas.openxmlformats.org/officeDocument/2006/relationships" xmlns:p="http://schemas.openxmlformats.org/presentationml/2006/main">
  <p:tag name="NUM" val="8"/>
</p:tagLst>
</file>

<file path=ppt/tags/tag740.xml><?xml version="1.0" encoding="utf-8"?>
<p:tagLst xmlns:a="http://schemas.openxmlformats.org/drawingml/2006/main" xmlns:r="http://schemas.openxmlformats.org/officeDocument/2006/relationships" xmlns:p="http://schemas.openxmlformats.org/presentationml/2006/main">
  <p:tag name="NUM" val="11"/>
</p:tagLst>
</file>

<file path=ppt/tags/tag741.xml><?xml version="1.0" encoding="utf-8"?>
<p:tagLst xmlns:a="http://schemas.openxmlformats.org/drawingml/2006/main" xmlns:r="http://schemas.openxmlformats.org/officeDocument/2006/relationships" xmlns:p="http://schemas.openxmlformats.org/presentationml/2006/main">
  <p:tag name="NUM" val="1"/>
</p:tagLst>
</file>

<file path=ppt/tags/tag742.xml><?xml version="1.0" encoding="utf-8"?>
<p:tagLst xmlns:a="http://schemas.openxmlformats.org/drawingml/2006/main" xmlns:r="http://schemas.openxmlformats.org/officeDocument/2006/relationships" xmlns:p="http://schemas.openxmlformats.org/presentationml/2006/main">
  <p:tag name="NUM" val="2"/>
</p:tagLst>
</file>

<file path=ppt/tags/tag743.xml><?xml version="1.0" encoding="utf-8"?>
<p:tagLst xmlns:a="http://schemas.openxmlformats.org/drawingml/2006/main" xmlns:r="http://schemas.openxmlformats.org/officeDocument/2006/relationships" xmlns:p="http://schemas.openxmlformats.org/presentationml/2006/main">
  <p:tag name="NUM" val="3"/>
</p:tagLst>
</file>

<file path=ppt/tags/tag744.xml><?xml version="1.0" encoding="utf-8"?>
<p:tagLst xmlns:a="http://schemas.openxmlformats.org/drawingml/2006/main" xmlns:r="http://schemas.openxmlformats.org/officeDocument/2006/relationships" xmlns:p="http://schemas.openxmlformats.org/presentationml/2006/main">
  <p:tag name="NUM" val="4"/>
</p:tagLst>
</file>

<file path=ppt/tags/tag745.xml><?xml version="1.0" encoding="utf-8"?>
<p:tagLst xmlns:a="http://schemas.openxmlformats.org/drawingml/2006/main" xmlns:r="http://schemas.openxmlformats.org/officeDocument/2006/relationships" xmlns:p="http://schemas.openxmlformats.org/presentationml/2006/main">
  <p:tag name="NUM" val="5"/>
</p:tagLst>
</file>

<file path=ppt/tags/tag746.xml><?xml version="1.0" encoding="utf-8"?>
<p:tagLst xmlns:a="http://schemas.openxmlformats.org/drawingml/2006/main" xmlns:r="http://schemas.openxmlformats.org/officeDocument/2006/relationships" xmlns:p="http://schemas.openxmlformats.org/presentationml/2006/main">
  <p:tag name="NUM" val="6"/>
</p:tagLst>
</file>

<file path=ppt/tags/tag747.xml><?xml version="1.0" encoding="utf-8"?>
<p:tagLst xmlns:a="http://schemas.openxmlformats.org/drawingml/2006/main" xmlns:r="http://schemas.openxmlformats.org/officeDocument/2006/relationships" xmlns:p="http://schemas.openxmlformats.org/presentationml/2006/main">
  <p:tag name="NUM" val="7"/>
</p:tagLst>
</file>

<file path=ppt/tags/tag748.xml><?xml version="1.0" encoding="utf-8"?>
<p:tagLst xmlns:a="http://schemas.openxmlformats.org/drawingml/2006/main" xmlns:r="http://schemas.openxmlformats.org/officeDocument/2006/relationships" xmlns:p="http://schemas.openxmlformats.org/presentationml/2006/main">
  <p:tag name="NUM" val="8"/>
</p:tagLst>
</file>

<file path=ppt/tags/tag749.xml><?xml version="1.0" encoding="utf-8"?>
<p:tagLst xmlns:a="http://schemas.openxmlformats.org/drawingml/2006/main" xmlns:r="http://schemas.openxmlformats.org/officeDocument/2006/relationships" xmlns:p="http://schemas.openxmlformats.org/presentationml/2006/main">
  <p:tag name="NUM" val="9"/>
</p:tagLst>
</file>

<file path=ppt/tags/tag75.xml><?xml version="1.0" encoding="utf-8"?>
<p:tagLst xmlns:a="http://schemas.openxmlformats.org/drawingml/2006/main" xmlns:r="http://schemas.openxmlformats.org/officeDocument/2006/relationships" xmlns:p="http://schemas.openxmlformats.org/presentationml/2006/main">
  <p:tag name="NUM" val="9"/>
</p:tagLst>
</file>

<file path=ppt/tags/tag750.xml><?xml version="1.0" encoding="utf-8"?>
<p:tagLst xmlns:a="http://schemas.openxmlformats.org/drawingml/2006/main" xmlns:r="http://schemas.openxmlformats.org/officeDocument/2006/relationships" xmlns:p="http://schemas.openxmlformats.org/presentationml/2006/main">
  <p:tag name="NUM" val="10"/>
</p:tagLst>
</file>

<file path=ppt/tags/tag751.xml><?xml version="1.0" encoding="utf-8"?>
<p:tagLst xmlns:a="http://schemas.openxmlformats.org/drawingml/2006/main" xmlns:r="http://schemas.openxmlformats.org/officeDocument/2006/relationships" xmlns:p="http://schemas.openxmlformats.org/presentationml/2006/main">
  <p:tag name="NUM" val="11"/>
</p:tagLst>
</file>

<file path=ppt/tags/tag752.xml><?xml version="1.0" encoding="utf-8"?>
<p:tagLst xmlns:a="http://schemas.openxmlformats.org/drawingml/2006/main" xmlns:r="http://schemas.openxmlformats.org/officeDocument/2006/relationships" xmlns:p="http://schemas.openxmlformats.org/presentationml/2006/main">
  <p:tag name="NUM" val="12"/>
</p:tagLst>
</file>

<file path=ppt/tags/tag753.xml><?xml version="1.0" encoding="utf-8"?>
<p:tagLst xmlns:a="http://schemas.openxmlformats.org/drawingml/2006/main" xmlns:r="http://schemas.openxmlformats.org/officeDocument/2006/relationships" xmlns:p="http://schemas.openxmlformats.org/presentationml/2006/main">
  <p:tag name="NUM" val="13"/>
</p:tagLst>
</file>

<file path=ppt/tags/tag754.xml><?xml version="1.0" encoding="utf-8"?>
<p:tagLst xmlns:a="http://schemas.openxmlformats.org/drawingml/2006/main" xmlns:r="http://schemas.openxmlformats.org/officeDocument/2006/relationships" xmlns:p="http://schemas.openxmlformats.org/presentationml/2006/main">
  <p:tag name="NUM" val="14"/>
</p:tagLst>
</file>

<file path=ppt/tags/tag755.xml><?xml version="1.0" encoding="utf-8"?>
<p:tagLst xmlns:a="http://schemas.openxmlformats.org/drawingml/2006/main" xmlns:r="http://schemas.openxmlformats.org/officeDocument/2006/relationships" xmlns:p="http://schemas.openxmlformats.org/presentationml/2006/main">
  <p:tag name="NUM" val="15"/>
</p:tagLst>
</file>

<file path=ppt/tags/tag756.xml><?xml version="1.0" encoding="utf-8"?>
<p:tagLst xmlns:a="http://schemas.openxmlformats.org/drawingml/2006/main" xmlns:r="http://schemas.openxmlformats.org/officeDocument/2006/relationships" xmlns:p="http://schemas.openxmlformats.org/presentationml/2006/main">
  <p:tag name="NUM" val="16"/>
</p:tagLst>
</file>

<file path=ppt/tags/tag757.xml><?xml version="1.0" encoding="utf-8"?>
<p:tagLst xmlns:a="http://schemas.openxmlformats.org/drawingml/2006/main" xmlns:r="http://schemas.openxmlformats.org/officeDocument/2006/relationships" xmlns:p="http://schemas.openxmlformats.org/presentationml/2006/main">
  <p:tag name="NUM" val="17"/>
</p:tagLst>
</file>

<file path=ppt/tags/tag758.xml><?xml version="1.0" encoding="utf-8"?>
<p:tagLst xmlns:a="http://schemas.openxmlformats.org/drawingml/2006/main" xmlns:r="http://schemas.openxmlformats.org/officeDocument/2006/relationships" xmlns:p="http://schemas.openxmlformats.org/presentationml/2006/main">
  <p:tag name="NUM" val="18"/>
</p:tagLst>
</file>

<file path=ppt/tags/tag759.xml><?xml version="1.0" encoding="utf-8"?>
<p:tagLst xmlns:a="http://schemas.openxmlformats.org/drawingml/2006/main" xmlns:r="http://schemas.openxmlformats.org/officeDocument/2006/relationships" xmlns:p="http://schemas.openxmlformats.org/presentationml/2006/main">
  <p:tag name="NUM" val="19"/>
</p:tagLst>
</file>

<file path=ppt/tags/tag76.xml><?xml version="1.0" encoding="utf-8"?>
<p:tagLst xmlns:a="http://schemas.openxmlformats.org/drawingml/2006/main" xmlns:r="http://schemas.openxmlformats.org/officeDocument/2006/relationships" xmlns:p="http://schemas.openxmlformats.org/presentationml/2006/main">
  <p:tag name="NUM" val="10"/>
</p:tagLst>
</file>

<file path=ppt/tags/tag760.xml><?xml version="1.0" encoding="utf-8"?>
<p:tagLst xmlns:a="http://schemas.openxmlformats.org/drawingml/2006/main" xmlns:r="http://schemas.openxmlformats.org/officeDocument/2006/relationships" xmlns:p="http://schemas.openxmlformats.org/presentationml/2006/main">
  <p:tag name="NUM" val="20"/>
</p:tagLst>
</file>

<file path=ppt/tags/tag761.xml><?xml version="1.0" encoding="utf-8"?>
<p:tagLst xmlns:a="http://schemas.openxmlformats.org/drawingml/2006/main" xmlns:r="http://schemas.openxmlformats.org/officeDocument/2006/relationships" xmlns:p="http://schemas.openxmlformats.org/presentationml/2006/main">
  <p:tag name="NUM" val="1"/>
</p:tagLst>
</file>

<file path=ppt/tags/tag762.xml><?xml version="1.0" encoding="utf-8"?>
<p:tagLst xmlns:a="http://schemas.openxmlformats.org/drawingml/2006/main" xmlns:r="http://schemas.openxmlformats.org/officeDocument/2006/relationships" xmlns:p="http://schemas.openxmlformats.org/presentationml/2006/main">
  <p:tag name="NUM" val="2"/>
</p:tagLst>
</file>

<file path=ppt/tags/tag763.xml><?xml version="1.0" encoding="utf-8"?>
<p:tagLst xmlns:a="http://schemas.openxmlformats.org/drawingml/2006/main" xmlns:r="http://schemas.openxmlformats.org/officeDocument/2006/relationships" xmlns:p="http://schemas.openxmlformats.org/presentationml/2006/main">
  <p:tag name="NUM" val="3"/>
</p:tagLst>
</file>

<file path=ppt/tags/tag764.xml><?xml version="1.0" encoding="utf-8"?>
<p:tagLst xmlns:a="http://schemas.openxmlformats.org/drawingml/2006/main" xmlns:r="http://schemas.openxmlformats.org/officeDocument/2006/relationships" xmlns:p="http://schemas.openxmlformats.org/presentationml/2006/main">
  <p:tag name="NUM" val="4"/>
</p:tagLst>
</file>

<file path=ppt/tags/tag765.xml><?xml version="1.0" encoding="utf-8"?>
<p:tagLst xmlns:a="http://schemas.openxmlformats.org/drawingml/2006/main" xmlns:r="http://schemas.openxmlformats.org/officeDocument/2006/relationships" xmlns:p="http://schemas.openxmlformats.org/presentationml/2006/main">
  <p:tag name="NUM" val="5"/>
</p:tagLst>
</file>

<file path=ppt/tags/tag766.xml><?xml version="1.0" encoding="utf-8"?>
<p:tagLst xmlns:a="http://schemas.openxmlformats.org/drawingml/2006/main" xmlns:r="http://schemas.openxmlformats.org/officeDocument/2006/relationships" xmlns:p="http://schemas.openxmlformats.org/presentationml/2006/main">
  <p:tag name="NUM" val="6"/>
</p:tagLst>
</file>

<file path=ppt/tags/tag767.xml><?xml version="1.0" encoding="utf-8"?>
<p:tagLst xmlns:a="http://schemas.openxmlformats.org/drawingml/2006/main" xmlns:r="http://schemas.openxmlformats.org/officeDocument/2006/relationships" xmlns:p="http://schemas.openxmlformats.org/presentationml/2006/main">
  <p:tag name="NUM" val="7"/>
</p:tagLst>
</file>

<file path=ppt/tags/tag768.xml><?xml version="1.0" encoding="utf-8"?>
<p:tagLst xmlns:a="http://schemas.openxmlformats.org/drawingml/2006/main" xmlns:r="http://schemas.openxmlformats.org/officeDocument/2006/relationships" xmlns:p="http://schemas.openxmlformats.org/presentationml/2006/main">
  <p:tag name="NUM" val="8"/>
</p:tagLst>
</file>

<file path=ppt/tags/tag769.xml><?xml version="1.0" encoding="utf-8"?>
<p:tagLst xmlns:a="http://schemas.openxmlformats.org/drawingml/2006/main" xmlns:r="http://schemas.openxmlformats.org/officeDocument/2006/relationships" xmlns:p="http://schemas.openxmlformats.org/presentationml/2006/main">
  <p:tag name="NUM" val="9"/>
</p:tagLst>
</file>

<file path=ppt/tags/tag77.xml><?xml version="1.0" encoding="utf-8"?>
<p:tagLst xmlns:a="http://schemas.openxmlformats.org/drawingml/2006/main" xmlns:r="http://schemas.openxmlformats.org/officeDocument/2006/relationships" xmlns:p="http://schemas.openxmlformats.org/presentationml/2006/main">
  <p:tag name="NUM" val="11"/>
</p:tagLst>
</file>

<file path=ppt/tags/tag770.xml><?xml version="1.0" encoding="utf-8"?>
<p:tagLst xmlns:a="http://schemas.openxmlformats.org/drawingml/2006/main" xmlns:r="http://schemas.openxmlformats.org/officeDocument/2006/relationships" xmlns:p="http://schemas.openxmlformats.org/presentationml/2006/main">
  <p:tag name="NUM" val="10"/>
</p:tagLst>
</file>

<file path=ppt/tags/tag771.xml><?xml version="1.0" encoding="utf-8"?>
<p:tagLst xmlns:a="http://schemas.openxmlformats.org/drawingml/2006/main" xmlns:r="http://schemas.openxmlformats.org/officeDocument/2006/relationships" xmlns:p="http://schemas.openxmlformats.org/presentationml/2006/main">
  <p:tag name="NUM" val="11"/>
</p:tagLst>
</file>

<file path=ppt/tags/tag772.xml><?xml version="1.0" encoding="utf-8"?>
<p:tagLst xmlns:a="http://schemas.openxmlformats.org/drawingml/2006/main" xmlns:r="http://schemas.openxmlformats.org/officeDocument/2006/relationships" xmlns:p="http://schemas.openxmlformats.org/presentationml/2006/main">
  <p:tag name="NUM" val="12"/>
</p:tagLst>
</file>

<file path=ppt/tags/tag773.xml><?xml version="1.0" encoding="utf-8"?>
<p:tagLst xmlns:a="http://schemas.openxmlformats.org/drawingml/2006/main" xmlns:r="http://schemas.openxmlformats.org/officeDocument/2006/relationships" xmlns:p="http://schemas.openxmlformats.org/presentationml/2006/main">
  <p:tag name="NUM" val="13"/>
</p:tagLst>
</file>

<file path=ppt/tags/tag774.xml><?xml version="1.0" encoding="utf-8"?>
<p:tagLst xmlns:a="http://schemas.openxmlformats.org/drawingml/2006/main" xmlns:r="http://schemas.openxmlformats.org/officeDocument/2006/relationships" xmlns:p="http://schemas.openxmlformats.org/presentationml/2006/main">
  <p:tag name="NUM" val="14"/>
</p:tagLst>
</file>

<file path=ppt/tags/tag775.xml><?xml version="1.0" encoding="utf-8"?>
<p:tagLst xmlns:a="http://schemas.openxmlformats.org/drawingml/2006/main" xmlns:r="http://schemas.openxmlformats.org/officeDocument/2006/relationships" xmlns:p="http://schemas.openxmlformats.org/presentationml/2006/main">
  <p:tag name="NUM" val="15"/>
</p:tagLst>
</file>

<file path=ppt/tags/tag776.xml><?xml version="1.0" encoding="utf-8"?>
<p:tagLst xmlns:a="http://schemas.openxmlformats.org/drawingml/2006/main" xmlns:r="http://schemas.openxmlformats.org/officeDocument/2006/relationships" xmlns:p="http://schemas.openxmlformats.org/presentationml/2006/main">
  <p:tag name="NUM" val="16"/>
</p:tagLst>
</file>

<file path=ppt/tags/tag777.xml><?xml version="1.0" encoding="utf-8"?>
<p:tagLst xmlns:a="http://schemas.openxmlformats.org/drawingml/2006/main" xmlns:r="http://schemas.openxmlformats.org/officeDocument/2006/relationships" xmlns:p="http://schemas.openxmlformats.org/presentationml/2006/main">
  <p:tag name="NUM" val="17"/>
</p:tagLst>
</file>

<file path=ppt/tags/tag778.xml><?xml version="1.0" encoding="utf-8"?>
<p:tagLst xmlns:a="http://schemas.openxmlformats.org/drawingml/2006/main" xmlns:r="http://schemas.openxmlformats.org/officeDocument/2006/relationships" xmlns:p="http://schemas.openxmlformats.org/presentationml/2006/main">
  <p:tag name="NUM" val="18"/>
</p:tagLst>
</file>

<file path=ppt/tags/tag779.xml><?xml version="1.0" encoding="utf-8"?>
<p:tagLst xmlns:a="http://schemas.openxmlformats.org/drawingml/2006/main" xmlns:r="http://schemas.openxmlformats.org/officeDocument/2006/relationships" xmlns:p="http://schemas.openxmlformats.org/presentationml/2006/main">
  <p:tag name="NUM" val="19"/>
</p:tagLst>
</file>

<file path=ppt/tags/tag78.xml><?xml version="1.0" encoding="utf-8"?>
<p:tagLst xmlns:a="http://schemas.openxmlformats.org/drawingml/2006/main" xmlns:r="http://schemas.openxmlformats.org/officeDocument/2006/relationships" xmlns:p="http://schemas.openxmlformats.org/presentationml/2006/main">
  <p:tag name="NUM" val="12"/>
</p:tagLst>
</file>

<file path=ppt/tags/tag780.xml><?xml version="1.0" encoding="utf-8"?>
<p:tagLst xmlns:a="http://schemas.openxmlformats.org/drawingml/2006/main" xmlns:r="http://schemas.openxmlformats.org/officeDocument/2006/relationships" xmlns:p="http://schemas.openxmlformats.org/presentationml/2006/main">
  <p:tag name="NUM" val="20"/>
</p:tagLst>
</file>

<file path=ppt/tags/tag781.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13"/>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80.xml><?xml version="1.0" encoding="utf-8"?>
<p:tagLst xmlns:a="http://schemas.openxmlformats.org/drawingml/2006/main" xmlns:r="http://schemas.openxmlformats.org/officeDocument/2006/relationships" xmlns:p="http://schemas.openxmlformats.org/presentationml/2006/main">
  <p:tag name="NUM" val="14"/>
</p:tagLst>
</file>

<file path=ppt/tags/tag81.xml><?xml version="1.0" encoding="utf-8"?>
<p:tagLst xmlns:a="http://schemas.openxmlformats.org/drawingml/2006/main" xmlns:r="http://schemas.openxmlformats.org/officeDocument/2006/relationships" xmlns:p="http://schemas.openxmlformats.org/presentationml/2006/main">
  <p:tag name="NUM" val="15"/>
</p:tagLst>
</file>

<file path=ppt/tags/tag82.xml><?xml version="1.0" encoding="utf-8"?>
<p:tagLst xmlns:a="http://schemas.openxmlformats.org/drawingml/2006/main" xmlns:r="http://schemas.openxmlformats.org/officeDocument/2006/relationships" xmlns:p="http://schemas.openxmlformats.org/presentationml/2006/main">
  <p:tag name="NUM" val="16"/>
</p:tagLst>
</file>

<file path=ppt/tags/tag83.xml><?xml version="1.0" encoding="utf-8"?>
<p:tagLst xmlns:a="http://schemas.openxmlformats.org/drawingml/2006/main" xmlns:r="http://schemas.openxmlformats.org/officeDocument/2006/relationships" xmlns:p="http://schemas.openxmlformats.org/presentationml/2006/main">
  <p:tag name="NUM" val="17"/>
</p:tagLst>
</file>

<file path=ppt/tags/tag84.xml><?xml version="1.0" encoding="utf-8"?>
<p:tagLst xmlns:a="http://schemas.openxmlformats.org/drawingml/2006/main" xmlns:r="http://schemas.openxmlformats.org/officeDocument/2006/relationships" xmlns:p="http://schemas.openxmlformats.org/presentationml/2006/main">
  <p:tag name="NUM" val="18"/>
</p:tagLst>
</file>

<file path=ppt/tags/tag85.xml><?xml version="1.0" encoding="utf-8"?>
<p:tagLst xmlns:a="http://schemas.openxmlformats.org/drawingml/2006/main" xmlns:r="http://schemas.openxmlformats.org/officeDocument/2006/relationships" xmlns:p="http://schemas.openxmlformats.org/presentationml/2006/main">
  <p:tag name="NUM" val="19"/>
</p:tagLst>
</file>

<file path=ppt/tags/tag86.xml><?xml version="1.0" encoding="utf-8"?>
<p:tagLst xmlns:a="http://schemas.openxmlformats.org/drawingml/2006/main" xmlns:r="http://schemas.openxmlformats.org/officeDocument/2006/relationships" xmlns:p="http://schemas.openxmlformats.org/presentationml/2006/main">
  <p:tag name="NUM" val="20"/>
</p:tagLst>
</file>

<file path=ppt/tags/tag87.xml><?xml version="1.0" encoding="utf-8"?>
<p:tagLst xmlns:a="http://schemas.openxmlformats.org/drawingml/2006/main" xmlns:r="http://schemas.openxmlformats.org/officeDocument/2006/relationships" xmlns:p="http://schemas.openxmlformats.org/presentationml/2006/main">
  <p:tag name="NUM" val="21"/>
</p:tagLst>
</file>

<file path=ppt/tags/tag88.xml><?xml version="1.0" encoding="utf-8"?>
<p:tagLst xmlns:a="http://schemas.openxmlformats.org/drawingml/2006/main" xmlns:r="http://schemas.openxmlformats.org/officeDocument/2006/relationships" xmlns:p="http://schemas.openxmlformats.org/presentationml/2006/main">
  <p:tag name="NUM" val="22"/>
</p:tagLst>
</file>

<file path=ppt/tags/tag89.xml><?xml version="1.0" encoding="utf-8"?>
<p:tagLst xmlns:a="http://schemas.openxmlformats.org/drawingml/2006/main" xmlns:r="http://schemas.openxmlformats.org/officeDocument/2006/relationships" xmlns:p="http://schemas.openxmlformats.org/presentationml/2006/main">
  <p:tag name="NUM" val="23"/>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ags/tag90.xml><?xml version="1.0" encoding="utf-8"?>
<p:tagLst xmlns:a="http://schemas.openxmlformats.org/drawingml/2006/main" xmlns:r="http://schemas.openxmlformats.org/officeDocument/2006/relationships" xmlns:p="http://schemas.openxmlformats.org/presentationml/2006/main">
  <p:tag name="NUM" val="24"/>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4"/>
</p:tagLst>
</file>

<file path=ppt/tags/tag95.xml><?xml version="1.0" encoding="utf-8"?>
<p:tagLst xmlns:a="http://schemas.openxmlformats.org/drawingml/2006/main" xmlns:r="http://schemas.openxmlformats.org/officeDocument/2006/relationships" xmlns:p="http://schemas.openxmlformats.org/presentationml/2006/main">
  <p:tag name="NUM" val="5"/>
</p:tagLst>
</file>

<file path=ppt/tags/tag96.xml><?xml version="1.0" encoding="utf-8"?>
<p:tagLst xmlns:a="http://schemas.openxmlformats.org/drawingml/2006/main" xmlns:r="http://schemas.openxmlformats.org/officeDocument/2006/relationships" xmlns:p="http://schemas.openxmlformats.org/presentationml/2006/main">
  <p:tag name="NUM" val="6"/>
</p:tagLst>
</file>

<file path=ppt/tags/tag97.xml><?xml version="1.0" encoding="utf-8"?>
<p:tagLst xmlns:a="http://schemas.openxmlformats.org/drawingml/2006/main" xmlns:r="http://schemas.openxmlformats.org/officeDocument/2006/relationships" xmlns:p="http://schemas.openxmlformats.org/presentationml/2006/main">
  <p:tag name="NUM" val="7"/>
</p:tagLst>
</file>

<file path=ppt/tags/tag98.xml><?xml version="1.0" encoding="utf-8"?>
<p:tagLst xmlns:a="http://schemas.openxmlformats.org/drawingml/2006/main" xmlns:r="http://schemas.openxmlformats.org/officeDocument/2006/relationships" xmlns:p="http://schemas.openxmlformats.org/presentationml/2006/main">
  <p:tag name="NUM" val="8"/>
</p:tagLst>
</file>

<file path=ppt/tags/tag99.xml><?xml version="1.0" encoding="utf-8"?>
<p:tagLst xmlns:a="http://schemas.openxmlformats.org/drawingml/2006/main" xmlns:r="http://schemas.openxmlformats.org/officeDocument/2006/relationships" xmlns:p="http://schemas.openxmlformats.org/presentationml/2006/main">
  <p:tag name="NUM" val="9"/>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22888</TotalTime>
  <Words>3510</Words>
  <Application>Microsoft Office PowerPoint</Application>
  <PresentationFormat>Affichage à l'écran (4:3)</PresentationFormat>
  <Paragraphs>644</Paragraphs>
  <Slides>31</Slides>
  <Notes>1</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Thème Office</vt:lpstr>
      <vt:lpstr>Le continu et ses lois…</vt:lpstr>
      <vt:lpstr>Générateur équivalent de Thevenin</vt:lpstr>
      <vt:lpstr>Générateur équivalent de Thevenin</vt:lpstr>
      <vt:lpstr>Générateur équivalent de Thevenin</vt:lpstr>
      <vt:lpstr>Générateur équivalent de Thevenin</vt:lpstr>
      <vt:lpstr>Générateur équivalent de Thevenin</vt:lpstr>
      <vt:lpstr>Générateur équivalent de Thevenin</vt:lpstr>
      <vt:lpstr>Générateur équivalent de Norton</vt:lpstr>
      <vt:lpstr>Générateur équivalent de Norton</vt:lpstr>
      <vt:lpstr>Générateur équivalent de Norton</vt:lpstr>
      <vt:lpstr>Générateur équivalent de Norton</vt:lpstr>
      <vt:lpstr>Générateur équivalent de Norton </vt:lpstr>
      <vt:lpstr>Générateur équivalent de Norton </vt:lpstr>
      <vt:lpstr>Générateur équivalent de Norton </vt:lpstr>
      <vt:lpstr>Générateur équivalent de Norton </vt:lpstr>
      <vt:lpstr>Générateur équivalent de Norton</vt:lpstr>
      <vt:lpstr>Générateur équivalent de Norton</vt:lpstr>
      <vt:lpstr>Conversion Thevenin Norton</vt:lpstr>
      <vt:lpstr>Théorème de superposition</vt:lpstr>
      <vt:lpstr>Théorème de superposition</vt:lpstr>
      <vt:lpstr>Théorème de superposition</vt:lpstr>
      <vt:lpstr>Théorème de superposition</vt:lpstr>
      <vt:lpstr>Théorème de superposition</vt:lpstr>
      <vt:lpstr>Théorème de superposition</vt:lpstr>
      <vt:lpstr>Théorème de superposition</vt:lpstr>
      <vt:lpstr>Théorème de superposition</vt:lpstr>
      <vt:lpstr>Théorème de superposition</vt:lpstr>
      <vt:lpstr>Théorème de superposition</vt:lpstr>
      <vt:lpstr>Théorème de superposition</vt:lpstr>
      <vt:lpstr>Théorème de superposition</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Philippe Dutour</dc:creator>
  <cp:lastModifiedBy>Philippe Dutour</cp:lastModifiedBy>
  <cp:revision>280</cp:revision>
  <dcterms:created xsi:type="dcterms:W3CDTF">2014-11-08T18:10:16Z</dcterms:created>
  <dcterms:modified xsi:type="dcterms:W3CDTF">2014-12-29T18:03:51Z</dcterms:modified>
</cp:coreProperties>
</file>