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60" r:id="rId3"/>
    <p:sldId id="269" r:id="rId4"/>
    <p:sldId id="276" r:id="rId5"/>
    <p:sldId id="277" r:id="rId6"/>
    <p:sldId id="278" r:id="rId7"/>
    <p:sldId id="273" r:id="rId8"/>
    <p:sldId id="279" r:id="rId9"/>
    <p:sldId id="280" r:id="rId10"/>
    <p:sldId id="281" r:id="rId11"/>
    <p:sldId id="266" r:id="rId12"/>
    <p:sldId id="283" r:id="rId13"/>
    <p:sldId id="285" r:id="rId14"/>
    <p:sldId id="284" r:id="rId15"/>
    <p:sldId id="262" r:id="rId16"/>
    <p:sldId id="287" r:id="rId17"/>
    <p:sldId id="288" r:id="rId18"/>
    <p:sldId id="289" r:id="rId19"/>
    <p:sldId id="261" r:id="rId20"/>
    <p:sldId id="264" r:id="rId21"/>
    <p:sldId id="290" r:id="rId22"/>
    <p:sldId id="267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286" r:id="rId33"/>
  </p:sldIdLst>
  <p:sldSz cx="9144000" cy="6858000" type="screen4x3"/>
  <p:notesSz cx="6858000" cy="9144000"/>
  <p:custDataLst>
    <p:tags r:id="rId35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FB0F"/>
    <a:srgbClr val="000000"/>
    <a:srgbClr val="2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3997" autoAdjust="0"/>
  </p:normalViewPr>
  <p:slideViewPr>
    <p:cSldViewPr>
      <p:cViewPr>
        <p:scale>
          <a:sx n="66" d="100"/>
          <a:sy n="66" d="100"/>
        </p:scale>
        <p:origin x="-1188" y="-6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20D37-A4BB-4F7B-889A-CD9755CEBD24}" type="datetimeFigureOut">
              <a:rPr lang="fr-FR" smtClean="0"/>
              <a:t>04/01/2015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E5EB5B-CB5B-4F1D-98EB-CE660015D0F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5330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8800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29337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58213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77012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1067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1063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38012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7932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13139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92994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8466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88679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49661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76410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79130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97207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2608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9189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58272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63681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890872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9499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15500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04047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07337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0856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8925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3259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46940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2384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28957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5EB5B-CB5B-4F1D-98EB-CE660015D0F5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7605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>
            <a:lvl1pPr>
              <a:defRPr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>
            <a:lvl1pPr marL="0" indent="0" algn="ctr">
              <a:buNone/>
              <a:defRPr b="1" baseline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/>
          <a:p>
            <a:fld id="{A77E2B3C-B3D8-400E-BD6B-BE21F093E986}" type="datetimeFigureOut">
              <a:rPr lang="fr-FR" smtClean="0"/>
              <a:t>04/01/2015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/>
          <a:p>
            <a:fld id="{D513CDC2-3B68-4329-BBC4-73D9675BE5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1477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B3C-B3D8-400E-BD6B-BE21F093E986}" type="datetimeFigureOut">
              <a:rPr lang="fr-FR" smtClean="0"/>
              <a:t>04/01/2015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3CDC2-3B68-4329-BBC4-73D9675BE5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9272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B3C-B3D8-400E-BD6B-BE21F093E986}" type="datetimeFigureOut">
              <a:rPr lang="fr-FR" smtClean="0"/>
              <a:t>04/01/2015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3CDC2-3B68-4329-BBC4-73D9675BE5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899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/>
          <a:p>
            <a:fld id="{A77E2B3C-B3D8-400E-BD6B-BE21F093E986}" type="datetimeFigureOut">
              <a:rPr lang="fr-FR" smtClean="0"/>
              <a:t>04/01/2015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/>
          <a:lstStyle/>
          <a:p>
            <a:fld id="{D513CDC2-3B68-4329-BBC4-73D9675BE5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1278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B3C-B3D8-400E-BD6B-BE21F093E986}" type="datetimeFigureOut">
              <a:rPr lang="fr-FR" smtClean="0"/>
              <a:t>04/01/2015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3CDC2-3B68-4329-BBC4-73D9675BE5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4272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B3C-B3D8-400E-BD6B-BE21F093E986}" type="datetimeFigureOut">
              <a:rPr lang="fr-FR" smtClean="0"/>
              <a:t>04/01/2015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3CDC2-3B68-4329-BBC4-73D9675BE5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640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B3C-B3D8-400E-BD6B-BE21F093E986}" type="datetimeFigureOut">
              <a:rPr lang="fr-FR" smtClean="0"/>
              <a:t>04/01/2015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3CDC2-3B68-4329-BBC4-73D9675BE5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7692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B3C-B3D8-400E-BD6B-BE21F093E986}" type="datetimeFigureOut">
              <a:rPr lang="fr-FR" smtClean="0"/>
              <a:t>04/01/2015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3CDC2-3B68-4329-BBC4-73D9675BE5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913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B3C-B3D8-400E-BD6B-BE21F093E986}" type="datetimeFigureOut">
              <a:rPr lang="fr-FR" smtClean="0"/>
              <a:t>04/01/2015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3CDC2-3B68-4329-BBC4-73D9675BE5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3305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B3C-B3D8-400E-BD6B-BE21F093E986}" type="datetimeFigureOut">
              <a:rPr lang="fr-FR" smtClean="0"/>
              <a:t>04/01/2015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3CDC2-3B68-4329-BBC4-73D9675BE5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8407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E2B3C-B3D8-400E-BD6B-BE21F093E986}" type="datetimeFigureOut">
              <a:rPr lang="fr-FR" smtClean="0"/>
              <a:t>04/01/2015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3CDC2-3B68-4329-BBC4-73D9675BE5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1326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A77E2B3C-B3D8-400E-BD6B-BE21F093E986}" type="datetimeFigureOut">
              <a:rPr lang="fr-FR" smtClean="0"/>
              <a:pPr/>
              <a:t>04/01/2015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D513CDC2-3B68-4329-BBC4-73D9675BE59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0" y="6459100"/>
            <a:ext cx="1198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Ph. </a:t>
            </a:r>
            <a:r>
              <a:rPr lang="fr-FR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Dutour</a:t>
            </a:r>
            <a:endParaRPr lang="fr-F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45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effectLst/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1" kern="1200">
          <a:solidFill>
            <a:schemeClr val="tx1"/>
          </a:solidFill>
          <a:effectLst/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1" kern="1200">
          <a:solidFill>
            <a:schemeClr val="tx1"/>
          </a:solidFill>
          <a:effectLst/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effectLst/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b="1" kern="1200">
          <a:solidFill>
            <a:schemeClr val="tx1"/>
          </a:solidFill>
          <a:effectLst/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b="1" kern="1200">
          <a:solidFill>
            <a:schemeClr val="tx1"/>
          </a:solidFill>
          <a:effectLst/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slide" Target="slide8.xml"/><Relationship Id="rId4" Type="http://schemas.openxmlformats.org/officeDocument/2006/relationships/slide" Target="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slide" Target="slide3.xml"/><Relationship Id="rId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slide" Target="slide3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slide" Target="slide4.xml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slide" Target="slide9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slide" Target="slide10.xml"/><Relationship Id="rId4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slide" Target="slide7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 continu et ses lois…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198984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Montage parallèle, série</a:t>
            </a:r>
          </a:p>
          <a:p>
            <a:r>
              <a:rPr lang="fr-FR" dirty="0" smtClean="0"/>
              <a:t>Lois des mailles</a:t>
            </a:r>
          </a:p>
          <a:p>
            <a:r>
              <a:rPr lang="fr-FR" dirty="0" smtClean="0"/>
              <a:t>Lois des </a:t>
            </a:r>
            <a:r>
              <a:rPr lang="fr-FR" dirty="0" smtClean="0"/>
              <a:t>nœuds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5311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/>
          <p:cNvGrpSpPr/>
          <p:nvPr/>
        </p:nvGrpSpPr>
        <p:grpSpPr>
          <a:xfrm>
            <a:off x="4139952" y="3098654"/>
            <a:ext cx="3744416" cy="2329724"/>
            <a:chOff x="6063690" y="3054743"/>
            <a:chExt cx="2612766" cy="2329724"/>
          </a:xfrm>
        </p:grpSpPr>
        <p:grpSp>
          <p:nvGrpSpPr>
            <p:cNvPr id="114" name="Groupe 113"/>
            <p:cNvGrpSpPr/>
            <p:nvPr/>
          </p:nvGrpSpPr>
          <p:grpSpPr>
            <a:xfrm>
              <a:off x="6063690" y="3054743"/>
              <a:ext cx="2612766" cy="2288227"/>
              <a:chOff x="404664" y="2708920"/>
              <a:chExt cx="2612766" cy="2455253"/>
            </a:xfrm>
          </p:grpSpPr>
          <p:grpSp>
            <p:nvGrpSpPr>
              <p:cNvPr id="115" name="Groupe 114"/>
              <p:cNvGrpSpPr/>
              <p:nvPr/>
            </p:nvGrpSpPr>
            <p:grpSpPr>
              <a:xfrm>
                <a:off x="404664" y="3139374"/>
                <a:ext cx="2612766" cy="1999784"/>
                <a:chOff x="1979712" y="4130328"/>
                <a:chExt cx="4824536" cy="1999784"/>
              </a:xfrm>
            </p:grpSpPr>
            <p:sp>
              <p:nvSpPr>
                <p:cNvPr id="133" name="Rectangle 132"/>
                <p:cNvSpPr/>
                <p:nvPr/>
              </p:nvSpPr>
              <p:spPr>
                <a:xfrm>
                  <a:off x="1979712" y="4261810"/>
                  <a:ext cx="4824536" cy="1868302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 useBgFill="1">
              <p:nvSpPr>
                <p:cNvPr id="134" name="Rectangle 133"/>
                <p:cNvSpPr/>
                <p:nvPr/>
              </p:nvSpPr>
              <p:spPr>
                <a:xfrm>
                  <a:off x="4153898" y="4130328"/>
                  <a:ext cx="398894" cy="30678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cxnSp>
            <p:nvCxnSpPr>
              <p:cNvPr id="116" name="Connecteur droit 115"/>
              <p:cNvCxnSpPr/>
              <p:nvPr/>
            </p:nvCxnSpPr>
            <p:spPr>
              <a:xfrm>
                <a:off x="497149" y="5139159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7" name="Groupe 116"/>
              <p:cNvGrpSpPr/>
              <p:nvPr/>
            </p:nvGrpSpPr>
            <p:grpSpPr>
              <a:xfrm>
                <a:off x="483736" y="2770042"/>
                <a:ext cx="2412776" cy="1008112"/>
                <a:chOff x="4913784" y="3429000"/>
                <a:chExt cx="2412776" cy="1008112"/>
              </a:xfrm>
            </p:grpSpPr>
            <p:cxnSp>
              <p:nvCxnSpPr>
                <p:cNvPr id="129" name="Connecteur droit 128"/>
                <p:cNvCxnSpPr/>
                <p:nvPr/>
              </p:nvCxnSpPr>
              <p:spPr>
                <a:xfrm>
                  <a:off x="4913784" y="3933056"/>
                  <a:ext cx="1098376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Connecteur droit 129"/>
                <p:cNvCxnSpPr/>
                <p:nvPr/>
              </p:nvCxnSpPr>
              <p:spPr>
                <a:xfrm>
                  <a:off x="6228184" y="3933056"/>
                  <a:ext cx="1098376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Connecteur droit 130"/>
                <p:cNvCxnSpPr/>
                <p:nvPr/>
              </p:nvCxnSpPr>
              <p:spPr>
                <a:xfrm>
                  <a:off x="6012160" y="3429000"/>
                  <a:ext cx="0" cy="100811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Connecteur droit 131"/>
                <p:cNvCxnSpPr/>
                <p:nvPr/>
              </p:nvCxnSpPr>
              <p:spPr>
                <a:xfrm>
                  <a:off x="6228184" y="3681028"/>
                  <a:ext cx="0" cy="50405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18" name="Connecteur droit avec flèche 117"/>
              <p:cNvCxnSpPr/>
              <p:nvPr/>
            </p:nvCxnSpPr>
            <p:spPr>
              <a:xfrm flipH="1">
                <a:off x="1024304" y="3816261"/>
                <a:ext cx="1314400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Connecteur droit avec flèche 118"/>
              <p:cNvCxnSpPr/>
              <p:nvPr/>
            </p:nvCxnSpPr>
            <p:spPr>
              <a:xfrm flipH="1" flipV="1">
                <a:off x="1086628" y="3270856"/>
                <a:ext cx="117188" cy="3242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0" name="ZoneTexte 119"/>
              <p:cNvSpPr txBox="1"/>
              <p:nvPr/>
            </p:nvSpPr>
            <p:spPr>
              <a:xfrm>
                <a:off x="1963948" y="3408822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21" name="ZoneTexte 120"/>
              <p:cNvSpPr txBox="1"/>
              <p:nvPr/>
            </p:nvSpPr>
            <p:spPr>
              <a:xfrm>
                <a:off x="972600" y="2838415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22" name="ZoneTexte 121"/>
              <p:cNvSpPr txBox="1"/>
              <p:nvPr/>
            </p:nvSpPr>
            <p:spPr>
              <a:xfrm>
                <a:off x="1275824" y="2708920"/>
                <a:ext cx="3850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23" name="ZoneTexte 122"/>
              <p:cNvSpPr txBox="1"/>
              <p:nvPr/>
            </p:nvSpPr>
            <p:spPr>
              <a:xfrm>
                <a:off x="1798136" y="2770042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25" name="Connecteur droit avec flèche 124"/>
              <p:cNvCxnSpPr/>
              <p:nvPr/>
            </p:nvCxnSpPr>
            <p:spPr>
              <a:xfrm flipV="1">
                <a:off x="2513374" y="5146269"/>
                <a:ext cx="117188" cy="3242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6" name="ZoneTexte 125"/>
              <p:cNvSpPr txBox="1"/>
              <p:nvPr/>
            </p:nvSpPr>
            <p:spPr>
              <a:xfrm>
                <a:off x="2474910" y="4794841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27" name="Connecteur droit avec flèche 126"/>
              <p:cNvCxnSpPr/>
              <p:nvPr/>
            </p:nvCxnSpPr>
            <p:spPr>
              <a:xfrm flipH="1">
                <a:off x="1054291" y="4531398"/>
                <a:ext cx="1314400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ZoneTexte 127"/>
              <p:cNvSpPr txBox="1"/>
              <p:nvPr/>
            </p:nvSpPr>
            <p:spPr>
              <a:xfrm>
                <a:off x="1912029" y="4145077"/>
                <a:ext cx="492443" cy="3962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grpSp>
          <p:nvGrpSpPr>
            <p:cNvPr id="15" name="Groupe 14"/>
            <p:cNvGrpSpPr/>
            <p:nvPr/>
          </p:nvGrpSpPr>
          <p:grpSpPr>
            <a:xfrm>
              <a:off x="6955498" y="4930524"/>
              <a:ext cx="364395" cy="453943"/>
              <a:chOff x="6955498" y="4930524"/>
              <a:chExt cx="364395" cy="453943"/>
            </a:xfrm>
          </p:grpSpPr>
          <p:cxnSp>
            <p:nvCxnSpPr>
              <p:cNvPr id="5" name="Connecteur en angle 4"/>
              <p:cNvCxnSpPr/>
              <p:nvPr/>
            </p:nvCxnSpPr>
            <p:spPr>
              <a:xfrm rot="16200000" flipH="1" flipV="1">
                <a:off x="6938305" y="4947717"/>
                <a:ext cx="398781" cy="364395"/>
              </a:xfrm>
              <a:prstGeom prst="bentConnector3">
                <a:avLst>
                  <a:gd name="adj1" fmla="val -5447"/>
                </a:avLst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4" name="Rectangle 13"/>
              <p:cNvSpPr/>
              <p:nvPr/>
            </p:nvSpPr>
            <p:spPr>
              <a:xfrm>
                <a:off x="6971206" y="5270404"/>
                <a:ext cx="348686" cy="11406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9" name="Rectangle 8"/>
          <p:cNvSpPr/>
          <p:nvPr/>
        </p:nvSpPr>
        <p:spPr>
          <a:xfrm>
            <a:off x="1640150" y="3625384"/>
            <a:ext cx="2499802" cy="174120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Montage parallèle…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474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fr-FR" sz="1900" dirty="0"/>
              <a:t>Deux interrupteurs en série obligeront à activer les deux pour faire fonctionner le circuit alors que deux interrupteurs en parallèle permettront le fonctionnement par l’activation de l’un ou de </a:t>
            </a:r>
            <a:r>
              <a:rPr lang="fr-FR" sz="1900" dirty="0" smtClean="0"/>
              <a:t>l’autre. Pour </a:t>
            </a:r>
            <a:r>
              <a:rPr lang="fr-FR" sz="1900" dirty="0" smtClean="0"/>
              <a:t>que ce soit plus « visible </a:t>
            </a:r>
            <a:r>
              <a:rPr lang="fr-FR" sz="1900" dirty="0" smtClean="0"/>
              <a:t>», on </a:t>
            </a:r>
            <a:r>
              <a:rPr lang="fr-FR" sz="1900" dirty="0" smtClean="0"/>
              <a:t>va remplacer la résistance par une lampe.</a:t>
            </a:r>
            <a:endParaRPr lang="fr-FR" sz="1900" dirty="0"/>
          </a:p>
        </p:txBody>
      </p:sp>
      <p:grpSp>
        <p:nvGrpSpPr>
          <p:cNvPr id="78" name="Groupe 77"/>
          <p:cNvGrpSpPr/>
          <p:nvPr>
            <p:custDataLst>
              <p:tags r:id="rId1"/>
            </p:custDataLst>
          </p:nvPr>
        </p:nvGrpSpPr>
        <p:grpSpPr>
          <a:xfrm rot="10800000">
            <a:off x="5446372" y="4923773"/>
            <a:ext cx="1071604" cy="1795029"/>
            <a:chOff x="3733740" y="1197198"/>
            <a:chExt cx="504056" cy="874681"/>
          </a:xfrm>
        </p:grpSpPr>
        <p:sp>
          <p:nvSpPr>
            <p:cNvPr id="82" name="Ellipse 81"/>
            <p:cNvSpPr/>
            <p:nvPr/>
          </p:nvSpPr>
          <p:spPr>
            <a:xfrm>
              <a:off x="3733740" y="1197198"/>
              <a:ext cx="504056" cy="648072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66000"/>
                  </a:schemeClr>
                </a:gs>
                <a:gs pos="49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3" name="Rectangle à coins arrondis 82"/>
            <p:cNvSpPr/>
            <p:nvPr/>
          </p:nvSpPr>
          <p:spPr>
            <a:xfrm>
              <a:off x="3805748" y="1413222"/>
              <a:ext cx="360040" cy="108012"/>
            </a:xfrm>
            <a:prstGeom prst="roundRect">
              <a:avLst/>
            </a:prstGeom>
            <a:gradFill flip="none" rotWithShape="1">
              <a:gsLst>
                <a:gs pos="41000">
                  <a:schemeClr val="accent1">
                    <a:tint val="66000"/>
                    <a:satMod val="160000"/>
                    <a:alpha val="35000"/>
                  </a:schemeClr>
                </a:gs>
                <a:gs pos="93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lin ang="5400000" scaled="0"/>
              <a:tileRect/>
            </a:gradFill>
            <a:ln w="3175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4" name="Forme libre 83"/>
            <p:cNvSpPr/>
            <p:nvPr/>
          </p:nvSpPr>
          <p:spPr>
            <a:xfrm>
              <a:off x="3784636" y="1463982"/>
              <a:ext cx="16104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520 w 162517"/>
                <a:gd name="connsiteY0" fmla="*/ 0 h 361848"/>
                <a:gd name="connsiteX1" fmla="*/ 9295 w 162517"/>
                <a:gd name="connsiteY1" fmla="*/ 83127 h 361848"/>
                <a:gd name="connsiteX2" fmla="*/ 137146 w 162517"/>
                <a:gd name="connsiteY2" fmla="*/ 234634 h 361848"/>
                <a:gd name="connsiteX3" fmla="*/ 155990 w 162517"/>
                <a:gd name="connsiteY3" fmla="*/ 361848 h 361848"/>
                <a:gd name="connsiteX0" fmla="*/ 20820 w 159984"/>
                <a:gd name="connsiteY0" fmla="*/ 0 h 361848"/>
                <a:gd name="connsiteX1" fmla="*/ 8595 w 159984"/>
                <a:gd name="connsiteY1" fmla="*/ 83127 h 361848"/>
                <a:gd name="connsiteX2" fmla="*/ 126984 w 159984"/>
                <a:gd name="connsiteY2" fmla="*/ 236999 h 361848"/>
                <a:gd name="connsiteX3" fmla="*/ 155290 w 159984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84" h="361848">
                  <a:moveTo>
                    <a:pt x="20820" y="0"/>
                  </a:moveTo>
                  <a:cubicBezTo>
                    <a:pt x="3298" y="22208"/>
                    <a:pt x="-9099" y="43627"/>
                    <a:pt x="8595" y="83127"/>
                  </a:cubicBezTo>
                  <a:cubicBezTo>
                    <a:pt x="26289" y="122627"/>
                    <a:pt x="102535" y="190546"/>
                    <a:pt x="126984" y="236999"/>
                  </a:cubicBezTo>
                  <a:cubicBezTo>
                    <a:pt x="151433" y="283452"/>
                    <a:pt x="168737" y="320284"/>
                    <a:pt x="15529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5" name="Forme libre 84"/>
            <p:cNvSpPr/>
            <p:nvPr/>
          </p:nvSpPr>
          <p:spPr>
            <a:xfrm flipH="1">
              <a:off x="4024756" y="1467228"/>
              <a:ext cx="16219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870 w 164235"/>
                <a:gd name="connsiteY0" fmla="*/ 0 h 361848"/>
                <a:gd name="connsiteX1" fmla="*/ 9645 w 164235"/>
                <a:gd name="connsiteY1" fmla="*/ 83127 h 361848"/>
                <a:gd name="connsiteX2" fmla="*/ 142227 w 164235"/>
                <a:gd name="connsiteY2" fmla="*/ 229903 h 361848"/>
                <a:gd name="connsiteX3" fmla="*/ 156340 w 164235"/>
                <a:gd name="connsiteY3" fmla="*/ 361848 h 361848"/>
                <a:gd name="connsiteX0" fmla="*/ 21170 w 161126"/>
                <a:gd name="connsiteY0" fmla="*/ 0 h 361848"/>
                <a:gd name="connsiteX1" fmla="*/ 8945 w 161126"/>
                <a:gd name="connsiteY1" fmla="*/ 83127 h 361848"/>
                <a:gd name="connsiteX2" fmla="*/ 132065 w 161126"/>
                <a:gd name="connsiteY2" fmla="*/ 220441 h 361848"/>
                <a:gd name="connsiteX3" fmla="*/ 155640 w 161126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126" h="361848">
                  <a:moveTo>
                    <a:pt x="21170" y="0"/>
                  </a:moveTo>
                  <a:cubicBezTo>
                    <a:pt x="3648" y="22208"/>
                    <a:pt x="-9538" y="46387"/>
                    <a:pt x="8945" y="83127"/>
                  </a:cubicBezTo>
                  <a:cubicBezTo>
                    <a:pt x="27428" y="119867"/>
                    <a:pt x="107616" y="173988"/>
                    <a:pt x="132065" y="220441"/>
                  </a:cubicBezTo>
                  <a:cubicBezTo>
                    <a:pt x="156514" y="266894"/>
                    <a:pt x="169087" y="320284"/>
                    <a:pt x="15564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6" name="Forme libre 85"/>
            <p:cNvSpPr/>
            <p:nvPr/>
          </p:nvSpPr>
          <p:spPr>
            <a:xfrm>
              <a:off x="3808601" y="1427934"/>
              <a:ext cx="357187" cy="73821"/>
            </a:xfrm>
            <a:custGeom>
              <a:avLst/>
              <a:gdLst>
                <a:gd name="connsiteX0" fmla="*/ 0 w 400050"/>
                <a:gd name="connsiteY0" fmla="*/ 38100 h 123825"/>
                <a:gd name="connsiteX1" fmla="*/ 0 w 400050"/>
                <a:gd name="connsiteY1" fmla="*/ 38100 h 123825"/>
                <a:gd name="connsiteX2" fmla="*/ 66675 w 400050"/>
                <a:gd name="connsiteY2" fmla="*/ 0 h 123825"/>
                <a:gd name="connsiteX3" fmla="*/ 100013 w 400050"/>
                <a:gd name="connsiteY3" fmla="*/ 123825 h 123825"/>
                <a:gd name="connsiteX4" fmla="*/ 152400 w 400050"/>
                <a:gd name="connsiteY4" fmla="*/ 28575 h 123825"/>
                <a:gd name="connsiteX5" fmla="*/ 200025 w 400050"/>
                <a:gd name="connsiteY5" fmla="*/ 100012 h 123825"/>
                <a:gd name="connsiteX6" fmla="*/ 257175 w 400050"/>
                <a:gd name="connsiteY6" fmla="*/ 33337 h 123825"/>
                <a:gd name="connsiteX7" fmla="*/ 290513 w 400050"/>
                <a:gd name="connsiteY7" fmla="*/ 90487 h 123825"/>
                <a:gd name="connsiteX8" fmla="*/ 342900 w 400050"/>
                <a:gd name="connsiteY8" fmla="*/ 38100 h 123825"/>
                <a:gd name="connsiteX9" fmla="*/ 366713 w 400050"/>
                <a:gd name="connsiteY9" fmla="*/ 95250 h 123825"/>
                <a:gd name="connsiteX10" fmla="*/ 400050 w 400050"/>
                <a:gd name="connsiteY10" fmla="*/ 47625 h 123825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97631 w 400050"/>
                <a:gd name="connsiteY3" fmla="*/ 95250 h 100012"/>
                <a:gd name="connsiteX4" fmla="*/ 152400 w 400050"/>
                <a:gd name="connsiteY4" fmla="*/ 28575 h 100012"/>
                <a:gd name="connsiteX5" fmla="*/ 200025 w 400050"/>
                <a:gd name="connsiteY5" fmla="*/ 100012 h 100012"/>
                <a:gd name="connsiteX6" fmla="*/ 257175 w 400050"/>
                <a:gd name="connsiteY6" fmla="*/ 33337 h 100012"/>
                <a:gd name="connsiteX7" fmla="*/ 290513 w 400050"/>
                <a:gd name="connsiteY7" fmla="*/ 90487 h 100012"/>
                <a:gd name="connsiteX8" fmla="*/ 342900 w 400050"/>
                <a:gd name="connsiteY8" fmla="*/ 38100 h 100012"/>
                <a:gd name="connsiteX9" fmla="*/ 366713 w 400050"/>
                <a:gd name="connsiteY9" fmla="*/ 95250 h 100012"/>
                <a:gd name="connsiteX10" fmla="*/ 400050 w 400050"/>
                <a:gd name="connsiteY10" fmla="*/ 47625 h 100012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83344 w 400050"/>
                <a:gd name="connsiteY3" fmla="*/ 23812 h 100012"/>
                <a:gd name="connsiteX4" fmla="*/ 97631 w 400050"/>
                <a:gd name="connsiteY4" fmla="*/ 95250 h 100012"/>
                <a:gd name="connsiteX5" fmla="*/ 152400 w 400050"/>
                <a:gd name="connsiteY5" fmla="*/ 28575 h 100012"/>
                <a:gd name="connsiteX6" fmla="*/ 200025 w 400050"/>
                <a:gd name="connsiteY6" fmla="*/ 100012 h 100012"/>
                <a:gd name="connsiteX7" fmla="*/ 257175 w 400050"/>
                <a:gd name="connsiteY7" fmla="*/ 33337 h 100012"/>
                <a:gd name="connsiteX8" fmla="*/ 290513 w 400050"/>
                <a:gd name="connsiteY8" fmla="*/ 90487 h 100012"/>
                <a:gd name="connsiteX9" fmla="*/ 342900 w 400050"/>
                <a:gd name="connsiteY9" fmla="*/ 38100 h 100012"/>
                <a:gd name="connsiteX10" fmla="*/ 366713 w 400050"/>
                <a:gd name="connsiteY10" fmla="*/ 95250 h 100012"/>
                <a:gd name="connsiteX11" fmla="*/ 400050 w 400050"/>
                <a:gd name="connsiteY11" fmla="*/ 47625 h 100012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97631 w 400050"/>
                <a:gd name="connsiteY4" fmla="*/ 71521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116681 w 400050"/>
                <a:gd name="connsiteY4" fmla="*/ 76283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81046"/>
                <a:gd name="connsiteX1" fmla="*/ 0 w 400050"/>
                <a:gd name="connsiteY1" fmla="*/ 14371 h 81046"/>
                <a:gd name="connsiteX2" fmla="*/ 57150 w 400050"/>
                <a:gd name="connsiteY2" fmla="*/ 45327 h 81046"/>
                <a:gd name="connsiteX3" fmla="*/ 83344 w 400050"/>
                <a:gd name="connsiteY3" fmla="*/ 83 h 81046"/>
                <a:gd name="connsiteX4" fmla="*/ 116681 w 400050"/>
                <a:gd name="connsiteY4" fmla="*/ 76283 h 81046"/>
                <a:gd name="connsiteX5" fmla="*/ 152400 w 400050"/>
                <a:gd name="connsiteY5" fmla="*/ 4846 h 81046"/>
                <a:gd name="connsiteX6" fmla="*/ 226219 w 400050"/>
                <a:gd name="connsiteY6" fmla="*/ 81046 h 81046"/>
                <a:gd name="connsiteX7" fmla="*/ 257175 w 400050"/>
                <a:gd name="connsiteY7" fmla="*/ 9608 h 81046"/>
                <a:gd name="connsiteX8" fmla="*/ 290513 w 400050"/>
                <a:gd name="connsiteY8" fmla="*/ 66758 h 81046"/>
                <a:gd name="connsiteX9" fmla="*/ 342900 w 400050"/>
                <a:gd name="connsiteY9" fmla="*/ 14371 h 81046"/>
                <a:gd name="connsiteX10" fmla="*/ 366713 w 400050"/>
                <a:gd name="connsiteY10" fmla="*/ 71521 h 81046"/>
                <a:gd name="connsiteX11" fmla="*/ 400050 w 400050"/>
                <a:gd name="connsiteY11" fmla="*/ 23896 h 81046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290513 w 400050"/>
                <a:gd name="connsiteY8" fmla="*/ 66758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300038 w 400050"/>
                <a:gd name="connsiteY8" fmla="*/ 76283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57150 w 400050"/>
                <a:gd name="connsiteY1" fmla="*/ 45327 h 83427"/>
                <a:gd name="connsiteX2" fmla="*/ 83344 w 400050"/>
                <a:gd name="connsiteY2" fmla="*/ 83 h 83427"/>
                <a:gd name="connsiteX3" fmla="*/ 116681 w 400050"/>
                <a:gd name="connsiteY3" fmla="*/ 76283 h 83427"/>
                <a:gd name="connsiteX4" fmla="*/ 152400 w 400050"/>
                <a:gd name="connsiteY4" fmla="*/ 4846 h 83427"/>
                <a:gd name="connsiteX5" fmla="*/ 211931 w 400050"/>
                <a:gd name="connsiteY5" fmla="*/ 83427 h 83427"/>
                <a:gd name="connsiteX6" fmla="*/ 257175 w 400050"/>
                <a:gd name="connsiteY6" fmla="*/ 9608 h 83427"/>
                <a:gd name="connsiteX7" fmla="*/ 300038 w 400050"/>
                <a:gd name="connsiteY7" fmla="*/ 76283 h 83427"/>
                <a:gd name="connsiteX8" fmla="*/ 342900 w 400050"/>
                <a:gd name="connsiteY8" fmla="*/ 14371 h 83427"/>
                <a:gd name="connsiteX9" fmla="*/ 366713 w 400050"/>
                <a:gd name="connsiteY9" fmla="*/ 71521 h 83427"/>
                <a:gd name="connsiteX10" fmla="*/ 400050 w 400050"/>
                <a:gd name="connsiteY10" fmla="*/ 23896 h 83427"/>
                <a:gd name="connsiteX0" fmla="*/ 0 w 342900"/>
                <a:gd name="connsiteY0" fmla="*/ 45327 h 83427"/>
                <a:gd name="connsiteX1" fmla="*/ 26194 w 342900"/>
                <a:gd name="connsiteY1" fmla="*/ 83 h 83427"/>
                <a:gd name="connsiteX2" fmla="*/ 59531 w 342900"/>
                <a:gd name="connsiteY2" fmla="*/ 76283 h 83427"/>
                <a:gd name="connsiteX3" fmla="*/ 95250 w 342900"/>
                <a:gd name="connsiteY3" fmla="*/ 4846 h 83427"/>
                <a:gd name="connsiteX4" fmla="*/ 154781 w 342900"/>
                <a:gd name="connsiteY4" fmla="*/ 83427 h 83427"/>
                <a:gd name="connsiteX5" fmla="*/ 200025 w 342900"/>
                <a:gd name="connsiteY5" fmla="*/ 9608 h 83427"/>
                <a:gd name="connsiteX6" fmla="*/ 242888 w 342900"/>
                <a:gd name="connsiteY6" fmla="*/ 76283 h 83427"/>
                <a:gd name="connsiteX7" fmla="*/ 285750 w 342900"/>
                <a:gd name="connsiteY7" fmla="*/ 14371 h 83427"/>
                <a:gd name="connsiteX8" fmla="*/ 309563 w 342900"/>
                <a:gd name="connsiteY8" fmla="*/ 71521 h 83427"/>
                <a:gd name="connsiteX9" fmla="*/ 342900 w 342900"/>
                <a:gd name="connsiteY9" fmla="*/ 23896 h 83427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73818 w 357187"/>
                <a:gd name="connsiteY2" fmla="*/ 76301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19063 w 357187"/>
                <a:gd name="connsiteY3" fmla="*/ 4862 h 83445"/>
                <a:gd name="connsiteX4" fmla="*/ 109537 w 357187"/>
                <a:gd name="connsiteY4" fmla="*/ 4864 h 83445"/>
                <a:gd name="connsiteX5" fmla="*/ 169068 w 357187"/>
                <a:gd name="connsiteY5" fmla="*/ 83445 h 83445"/>
                <a:gd name="connsiteX6" fmla="*/ 214312 w 357187"/>
                <a:gd name="connsiteY6" fmla="*/ 9626 h 83445"/>
                <a:gd name="connsiteX7" fmla="*/ 257175 w 357187"/>
                <a:gd name="connsiteY7" fmla="*/ 76301 h 83445"/>
                <a:gd name="connsiteX8" fmla="*/ 300037 w 357187"/>
                <a:gd name="connsiteY8" fmla="*/ 14389 h 83445"/>
                <a:gd name="connsiteX9" fmla="*/ 323850 w 357187"/>
                <a:gd name="connsiteY9" fmla="*/ 71539 h 83445"/>
                <a:gd name="connsiteX10" fmla="*/ 357187 w 357187"/>
                <a:gd name="connsiteY10" fmla="*/ 23914 h 83445"/>
                <a:gd name="connsiteX0" fmla="*/ 0 w 357187"/>
                <a:gd name="connsiteY0" fmla="*/ 35820 h 81064"/>
                <a:gd name="connsiteX1" fmla="*/ 40481 w 357187"/>
                <a:gd name="connsiteY1" fmla="*/ 101 h 81064"/>
                <a:gd name="connsiteX2" fmla="*/ 69055 w 357187"/>
                <a:gd name="connsiteY2" fmla="*/ 81064 h 81064"/>
                <a:gd name="connsiteX3" fmla="*/ 119063 w 357187"/>
                <a:gd name="connsiteY3" fmla="*/ 4862 h 81064"/>
                <a:gd name="connsiteX4" fmla="*/ 109537 w 357187"/>
                <a:gd name="connsiteY4" fmla="*/ 4864 h 81064"/>
                <a:gd name="connsiteX5" fmla="*/ 173831 w 357187"/>
                <a:gd name="connsiteY5" fmla="*/ 73920 h 81064"/>
                <a:gd name="connsiteX6" fmla="*/ 214312 w 357187"/>
                <a:gd name="connsiteY6" fmla="*/ 9626 h 81064"/>
                <a:gd name="connsiteX7" fmla="*/ 257175 w 357187"/>
                <a:gd name="connsiteY7" fmla="*/ 76301 h 81064"/>
                <a:gd name="connsiteX8" fmla="*/ 300037 w 357187"/>
                <a:gd name="connsiteY8" fmla="*/ 14389 h 81064"/>
                <a:gd name="connsiteX9" fmla="*/ 323850 w 357187"/>
                <a:gd name="connsiteY9" fmla="*/ 71539 h 81064"/>
                <a:gd name="connsiteX10" fmla="*/ 357187 w 357187"/>
                <a:gd name="connsiteY10" fmla="*/ 23914 h 81064"/>
                <a:gd name="connsiteX0" fmla="*/ 0 w 357187"/>
                <a:gd name="connsiteY0" fmla="*/ 35820 h 76301"/>
                <a:gd name="connsiteX1" fmla="*/ 40481 w 357187"/>
                <a:gd name="connsiteY1" fmla="*/ 101 h 76301"/>
                <a:gd name="connsiteX2" fmla="*/ 83342 w 357187"/>
                <a:gd name="connsiteY2" fmla="*/ 71539 h 76301"/>
                <a:gd name="connsiteX3" fmla="*/ 119063 w 357187"/>
                <a:gd name="connsiteY3" fmla="*/ 4862 h 76301"/>
                <a:gd name="connsiteX4" fmla="*/ 109537 w 357187"/>
                <a:gd name="connsiteY4" fmla="*/ 4864 h 76301"/>
                <a:gd name="connsiteX5" fmla="*/ 173831 w 357187"/>
                <a:gd name="connsiteY5" fmla="*/ 73920 h 76301"/>
                <a:gd name="connsiteX6" fmla="*/ 214312 w 357187"/>
                <a:gd name="connsiteY6" fmla="*/ 9626 h 76301"/>
                <a:gd name="connsiteX7" fmla="*/ 257175 w 357187"/>
                <a:gd name="connsiteY7" fmla="*/ 76301 h 76301"/>
                <a:gd name="connsiteX8" fmla="*/ 300037 w 357187"/>
                <a:gd name="connsiteY8" fmla="*/ 14389 h 76301"/>
                <a:gd name="connsiteX9" fmla="*/ 323850 w 357187"/>
                <a:gd name="connsiteY9" fmla="*/ 71539 h 76301"/>
                <a:gd name="connsiteX10" fmla="*/ 357187 w 357187"/>
                <a:gd name="connsiteY10" fmla="*/ 23914 h 76301"/>
                <a:gd name="connsiteX0" fmla="*/ 0 w 357187"/>
                <a:gd name="connsiteY0" fmla="*/ 38099 h 78580"/>
                <a:gd name="connsiteX1" fmla="*/ 40481 w 357187"/>
                <a:gd name="connsiteY1" fmla="*/ 2380 h 78580"/>
                <a:gd name="connsiteX2" fmla="*/ 83342 w 357187"/>
                <a:gd name="connsiteY2" fmla="*/ 73818 h 78580"/>
                <a:gd name="connsiteX3" fmla="*/ 119063 w 357187"/>
                <a:gd name="connsiteY3" fmla="*/ 7141 h 78580"/>
                <a:gd name="connsiteX4" fmla="*/ 123825 w 357187"/>
                <a:gd name="connsiteY4" fmla="*/ 0 h 78580"/>
                <a:gd name="connsiteX5" fmla="*/ 173831 w 357187"/>
                <a:gd name="connsiteY5" fmla="*/ 76199 h 78580"/>
                <a:gd name="connsiteX6" fmla="*/ 214312 w 357187"/>
                <a:gd name="connsiteY6" fmla="*/ 11905 h 78580"/>
                <a:gd name="connsiteX7" fmla="*/ 257175 w 357187"/>
                <a:gd name="connsiteY7" fmla="*/ 78580 h 78580"/>
                <a:gd name="connsiteX8" fmla="*/ 300037 w 357187"/>
                <a:gd name="connsiteY8" fmla="*/ 16668 h 78580"/>
                <a:gd name="connsiteX9" fmla="*/ 323850 w 357187"/>
                <a:gd name="connsiteY9" fmla="*/ 73818 h 78580"/>
                <a:gd name="connsiteX10" fmla="*/ 357187 w 357187"/>
                <a:gd name="connsiteY10" fmla="*/ 26193 h 78580"/>
                <a:gd name="connsiteX0" fmla="*/ 0 w 357187"/>
                <a:gd name="connsiteY0" fmla="*/ 35821 h 76302"/>
                <a:gd name="connsiteX1" fmla="*/ 40481 w 357187"/>
                <a:gd name="connsiteY1" fmla="*/ 102 h 76302"/>
                <a:gd name="connsiteX2" fmla="*/ 83342 w 357187"/>
                <a:gd name="connsiteY2" fmla="*/ 71540 h 76302"/>
                <a:gd name="connsiteX3" fmla="*/ 119063 w 357187"/>
                <a:gd name="connsiteY3" fmla="*/ 4863 h 76302"/>
                <a:gd name="connsiteX4" fmla="*/ 173831 w 357187"/>
                <a:gd name="connsiteY4" fmla="*/ 73921 h 76302"/>
                <a:gd name="connsiteX5" fmla="*/ 214312 w 357187"/>
                <a:gd name="connsiteY5" fmla="*/ 9627 h 76302"/>
                <a:gd name="connsiteX6" fmla="*/ 257175 w 357187"/>
                <a:gd name="connsiteY6" fmla="*/ 76302 h 76302"/>
                <a:gd name="connsiteX7" fmla="*/ 300037 w 357187"/>
                <a:gd name="connsiteY7" fmla="*/ 14390 h 76302"/>
                <a:gd name="connsiteX8" fmla="*/ 323850 w 357187"/>
                <a:gd name="connsiteY8" fmla="*/ 71540 h 76302"/>
                <a:gd name="connsiteX9" fmla="*/ 357187 w 357187"/>
                <a:gd name="connsiteY9" fmla="*/ 23915 h 76302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76202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5723 w 357187"/>
                <a:gd name="connsiteY2" fmla="*/ 69058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3821"/>
                <a:gd name="connsiteX1" fmla="*/ 40481 w 357187"/>
                <a:gd name="connsiteY1" fmla="*/ 2383 h 73821"/>
                <a:gd name="connsiteX2" fmla="*/ 85723 w 357187"/>
                <a:gd name="connsiteY2" fmla="*/ 69058 h 73821"/>
                <a:gd name="connsiteX3" fmla="*/ 135732 w 357187"/>
                <a:gd name="connsiteY3" fmla="*/ 0 h 73821"/>
                <a:gd name="connsiteX4" fmla="*/ 173831 w 357187"/>
                <a:gd name="connsiteY4" fmla="*/ 66677 h 73821"/>
                <a:gd name="connsiteX5" fmla="*/ 214312 w 357187"/>
                <a:gd name="connsiteY5" fmla="*/ 11908 h 73821"/>
                <a:gd name="connsiteX6" fmla="*/ 254794 w 357187"/>
                <a:gd name="connsiteY6" fmla="*/ 71439 h 73821"/>
                <a:gd name="connsiteX7" fmla="*/ 300037 w 357187"/>
                <a:gd name="connsiteY7" fmla="*/ 16671 h 73821"/>
                <a:gd name="connsiteX8" fmla="*/ 323850 w 357187"/>
                <a:gd name="connsiteY8" fmla="*/ 73821 h 73821"/>
                <a:gd name="connsiteX9" fmla="*/ 357187 w 357187"/>
                <a:gd name="connsiteY9" fmla="*/ 26196 h 7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7187" h="73821">
                  <a:moveTo>
                    <a:pt x="0" y="38102"/>
                  </a:moveTo>
                  <a:cubicBezTo>
                    <a:pt x="0" y="40483"/>
                    <a:pt x="40481" y="2"/>
                    <a:pt x="40481" y="2383"/>
                  </a:cubicBezTo>
                  <a:lnTo>
                    <a:pt x="85723" y="69058"/>
                  </a:lnTo>
                  <a:cubicBezTo>
                    <a:pt x="98424" y="46039"/>
                    <a:pt x="123031" y="23019"/>
                    <a:pt x="135732" y="0"/>
                  </a:cubicBezTo>
                  <a:lnTo>
                    <a:pt x="173831" y="66677"/>
                  </a:lnTo>
                  <a:lnTo>
                    <a:pt x="214312" y="11908"/>
                  </a:lnTo>
                  <a:lnTo>
                    <a:pt x="254794" y="71439"/>
                  </a:lnTo>
                  <a:lnTo>
                    <a:pt x="300037" y="16671"/>
                  </a:lnTo>
                  <a:lnTo>
                    <a:pt x="323850" y="73821"/>
                  </a:lnTo>
                  <a:lnTo>
                    <a:pt x="357187" y="26196"/>
                  </a:lnTo>
                </a:path>
              </a:pathLst>
            </a:custGeom>
            <a:noFill/>
            <a:ln>
              <a:prstDash val="solid"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7" name="Triangle isocèle 86"/>
            <p:cNvSpPr/>
            <p:nvPr/>
          </p:nvSpPr>
          <p:spPr>
            <a:xfrm flipV="1">
              <a:off x="3909889" y="1986731"/>
              <a:ext cx="151758" cy="72008"/>
            </a:xfrm>
            <a:prstGeom prst="triangle">
              <a:avLst/>
            </a:prstGeom>
            <a:gradFill>
              <a:gsLst>
                <a:gs pos="3000">
                  <a:schemeClr val="bg1">
                    <a:lumMod val="75000"/>
                  </a:schemeClr>
                </a:gs>
                <a:gs pos="58000">
                  <a:schemeClr val="tx1"/>
                </a:gs>
                <a:gs pos="39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8" name="Forme libre 87"/>
            <p:cNvSpPr/>
            <p:nvPr/>
          </p:nvSpPr>
          <p:spPr>
            <a:xfrm>
              <a:off x="3859189" y="1825724"/>
              <a:ext cx="259581" cy="171450"/>
            </a:xfrm>
            <a:custGeom>
              <a:avLst/>
              <a:gdLst>
                <a:gd name="connsiteX0" fmla="*/ 45244 w 309562"/>
                <a:gd name="connsiteY0" fmla="*/ 0 h 171450"/>
                <a:gd name="connsiteX1" fmla="*/ 264319 w 309562"/>
                <a:gd name="connsiteY1" fmla="*/ 2381 h 171450"/>
                <a:gd name="connsiteX2" fmla="*/ 307181 w 309562"/>
                <a:gd name="connsiteY2" fmla="*/ 35719 h 171450"/>
                <a:gd name="connsiteX3" fmla="*/ 264319 w 309562"/>
                <a:gd name="connsiteY3" fmla="*/ 66675 h 171450"/>
                <a:gd name="connsiteX4" fmla="*/ 309562 w 309562"/>
                <a:gd name="connsiteY4" fmla="*/ 92869 h 171450"/>
                <a:gd name="connsiteX5" fmla="*/ 266700 w 309562"/>
                <a:gd name="connsiteY5" fmla="*/ 119062 h 171450"/>
                <a:gd name="connsiteX6" fmla="*/ 309562 w 309562"/>
                <a:gd name="connsiteY6" fmla="*/ 147637 h 171450"/>
                <a:gd name="connsiteX7" fmla="*/ 264319 w 309562"/>
                <a:gd name="connsiteY7" fmla="*/ 159544 h 171450"/>
                <a:gd name="connsiteX8" fmla="*/ 14287 w 309562"/>
                <a:gd name="connsiteY8" fmla="*/ 171450 h 171450"/>
                <a:gd name="connsiteX9" fmla="*/ 38100 w 309562"/>
                <a:gd name="connsiteY9" fmla="*/ 150019 h 171450"/>
                <a:gd name="connsiteX10" fmla="*/ 0 w 309562"/>
                <a:gd name="connsiteY10" fmla="*/ 128587 h 171450"/>
                <a:gd name="connsiteX11" fmla="*/ 42862 w 309562"/>
                <a:gd name="connsiteY11" fmla="*/ 107156 h 171450"/>
                <a:gd name="connsiteX12" fmla="*/ 4762 w 309562"/>
                <a:gd name="connsiteY12" fmla="*/ 78581 h 171450"/>
                <a:gd name="connsiteX13" fmla="*/ 33337 w 309562"/>
                <a:gd name="connsiteY13" fmla="*/ 64294 h 171450"/>
                <a:gd name="connsiteX14" fmla="*/ 0 w 309562"/>
                <a:gd name="connsiteY14" fmla="*/ 38100 h 171450"/>
                <a:gd name="connsiteX15" fmla="*/ 45244 w 309562"/>
                <a:gd name="connsiteY15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9562" h="171450">
                  <a:moveTo>
                    <a:pt x="45244" y="0"/>
                  </a:moveTo>
                  <a:lnTo>
                    <a:pt x="264319" y="2381"/>
                  </a:lnTo>
                  <a:lnTo>
                    <a:pt x="307181" y="35719"/>
                  </a:lnTo>
                  <a:lnTo>
                    <a:pt x="264319" y="66675"/>
                  </a:lnTo>
                  <a:lnTo>
                    <a:pt x="309562" y="92869"/>
                  </a:lnTo>
                  <a:lnTo>
                    <a:pt x="266700" y="119062"/>
                  </a:lnTo>
                  <a:lnTo>
                    <a:pt x="309562" y="147637"/>
                  </a:lnTo>
                  <a:lnTo>
                    <a:pt x="264319" y="159544"/>
                  </a:lnTo>
                  <a:lnTo>
                    <a:pt x="14287" y="171450"/>
                  </a:lnTo>
                  <a:lnTo>
                    <a:pt x="38100" y="150019"/>
                  </a:lnTo>
                  <a:lnTo>
                    <a:pt x="0" y="128587"/>
                  </a:lnTo>
                  <a:lnTo>
                    <a:pt x="42862" y="107156"/>
                  </a:lnTo>
                  <a:lnTo>
                    <a:pt x="4762" y="78581"/>
                  </a:lnTo>
                  <a:lnTo>
                    <a:pt x="33337" y="64294"/>
                  </a:lnTo>
                  <a:lnTo>
                    <a:pt x="0" y="38100"/>
                  </a:lnTo>
                  <a:lnTo>
                    <a:pt x="45244" y="0"/>
                  </a:lnTo>
                  <a:close/>
                </a:path>
              </a:pathLst>
            </a:custGeom>
            <a:gradFill flip="none" rotWithShape="1">
              <a:gsLst>
                <a:gs pos="7000">
                  <a:schemeClr val="bg2">
                    <a:lumMod val="50000"/>
                  </a:schemeClr>
                </a:gs>
                <a:gs pos="56000">
                  <a:schemeClr val="bg2">
                    <a:lumMod val="90000"/>
                  </a:schemeClr>
                </a:gs>
                <a:gs pos="38000">
                  <a:schemeClr val="bg2">
                    <a:lumMod val="50000"/>
                  </a:schemeClr>
                </a:gs>
                <a:gs pos="21000">
                  <a:schemeClr val="bg2">
                    <a:lumMod val="75000"/>
                  </a:schemeClr>
                </a:gs>
                <a:gs pos="90000">
                  <a:schemeClr val="bg2">
                    <a:lumMod val="50000"/>
                  </a:schemeClr>
                </a:gs>
                <a:gs pos="44000">
                  <a:schemeClr val="bg2">
                    <a:lumMod val="50000"/>
                  </a:schemeClr>
                </a:gs>
                <a:gs pos="81000">
                  <a:schemeClr val="bg2">
                    <a:lumMod val="90000"/>
                  </a:schemeClr>
                </a:gs>
                <a:gs pos="65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9" name="Ellipse 88"/>
            <p:cNvSpPr/>
            <p:nvPr/>
          </p:nvSpPr>
          <p:spPr>
            <a:xfrm>
              <a:off x="3970319" y="2035879"/>
              <a:ext cx="45719" cy="360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9" name="Groupe 108"/>
          <p:cNvGrpSpPr/>
          <p:nvPr/>
        </p:nvGrpSpPr>
        <p:grpSpPr>
          <a:xfrm>
            <a:off x="3995936" y="4201767"/>
            <a:ext cx="216024" cy="533975"/>
            <a:chOff x="683568" y="4032871"/>
            <a:chExt cx="216024" cy="260227"/>
          </a:xfrm>
        </p:grpSpPr>
        <p:sp useBgFill="1">
          <p:nvSpPr>
            <p:cNvPr id="124" name="Rectangle 123"/>
            <p:cNvSpPr/>
            <p:nvPr/>
          </p:nvSpPr>
          <p:spPr>
            <a:xfrm>
              <a:off x="683568" y="4048863"/>
              <a:ext cx="216024" cy="24423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44" name="Connecteur droit 143"/>
            <p:cNvCxnSpPr/>
            <p:nvPr/>
          </p:nvCxnSpPr>
          <p:spPr>
            <a:xfrm flipH="1" flipV="1">
              <a:off x="791580" y="4032871"/>
              <a:ext cx="36006" cy="26022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oupe 144"/>
          <p:cNvGrpSpPr/>
          <p:nvPr/>
        </p:nvGrpSpPr>
        <p:grpSpPr>
          <a:xfrm>
            <a:off x="1500477" y="4201767"/>
            <a:ext cx="216024" cy="533975"/>
            <a:chOff x="683568" y="4032871"/>
            <a:chExt cx="216024" cy="260227"/>
          </a:xfrm>
        </p:grpSpPr>
        <p:sp useBgFill="1">
          <p:nvSpPr>
            <p:cNvPr id="146" name="Rectangle 145"/>
            <p:cNvSpPr/>
            <p:nvPr/>
          </p:nvSpPr>
          <p:spPr>
            <a:xfrm>
              <a:off x="683568" y="4048863"/>
              <a:ext cx="216024" cy="24423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47" name="Connecteur droit 146"/>
            <p:cNvCxnSpPr/>
            <p:nvPr/>
          </p:nvCxnSpPr>
          <p:spPr>
            <a:xfrm flipH="1" flipV="1">
              <a:off x="791580" y="4032871"/>
              <a:ext cx="36006" cy="26022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Ellipse 51"/>
          <p:cNvSpPr/>
          <p:nvPr/>
        </p:nvSpPr>
        <p:spPr>
          <a:xfrm rot="10800000">
            <a:off x="5791802" y="3588712"/>
            <a:ext cx="58109" cy="6730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llipse 52"/>
          <p:cNvSpPr/>
          <p:nvPr/>
        </p:nvSpPr>
        <p:spPr>
          <a:xfrm rot="10800000">
            <a:off x="5810035" y="3609131"/>
            <a:ext cx="58109" cy="6730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Rectangle 72">
            <a:hlinkClick r:id="rId4" action="ppaction://hlinksldjump"/>
          </p:cNvPr>
          <p:cNvSpPr/>
          <p:nvPr/>
        </p:nvSpPr>
        <p:spPr>
          <a:xfrm>
            <a:off x="756779" y="2708920"/>
            <a:ext cx="1926213" cy="3229071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Rectangle 76">
            <a:hlinkClick r:id="rId5" action="ppaction://hlinksldjump"/>
          </p:cNvPr>
          <p:cNvSpPr/>
          <p:nvPr/>
        </p:nvSpPr>
        <p:spPr>
          <a:xfrm>
            <a:off x="2678662" y="2696380"/>
            <a:ext cx="2252780" cy="3101157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8" name="Forme libre 47"/>
          <p:cNvSpPr/>
          <p:nvPr/>
        </p:nvSpPr>
        <p:spPr>
          <a:xfrm rot="5400000">
            <a:off x="5914483" y="5777833"/>
            <a:ext cx="136566" cy="760021"/>
          </a:xfrm>
          <a:custGeom>
            <a:avLst/>
            <a:gdLst>
              <a:gd name="connsiteX0" fmla="*/ 47501 w 136566"/>
              <a:gd name="connsiteY0" fmla="*/ 0 h 760021"/>
              <a:gd name="connsiteX1" fmla="*/ 47501 w 136566"/>
              <a:gd name="connsiteY1" fmla="*/ 0 h 760021"/>
              <a:gd name="connsiteX2" fmla="*/ 89065 w 136566"/>
              <a:gd name="connsiteY2" fmla="*/ 35626 h 760021"/>
              <a:gd name="connsiteX3" fmla="*/ 118753 w 136566"/>
              <a:gd name="connsiteY3" fmla="*/ 59377 h 760021"/>
              <a:gd name="connsiteX4" fmla="*/ 130628 w 136566"/>
              <a:gd name="connsiteY4" fmla="*/ 89065 h 760021"/>
              <a:gd name="connsiteX5" fmla="*/ 23750 w 136566"/>
              <a:gd name="connsiteY5" fmla="*/ 178130 h 760021"/>
              <a:gd name="connsiteX6" fmla="*/ 136566 w 136566"/>
              <a:gd name="connsiteY6" fmla="*/ 290946 h 760021"/>
              <a:gd name="connsiteX7" fmla="*/ 35626 w 136566"/>
              <a:gd name="connsiteY7" fmla="*/ 380011 h 760021"/>
              <a:gd name="connsiteX8" fmla="*/ 124691 w 136566"/>
              <a:gd name="connsiteY8" fmla="*/ 463138 h 760021"/>
              <a:gd name="connsiteX9" fmla="*/ 35626 w 136566"/>
              <a:gd name="connsiteY9" fmla="*/ 540328 h 760021"/>
              <a:gd name="connsiteX10" fmla="*/ 11875 w 136566"/>
              <a:gd name="connsiteY10" fmla="*/ 552203 h 760021"/>
              <a:gd name="connsiteX11" fmla="*/ 89065 w 136566"/>
              <a:gd name="connsiteY11" fmla="*/ 659081 h 760021"/>
              <a:gd name="connsiteX12" fmla="*/ 0 w 136566"/>
              <a:gd name="connsiteY12" fmla="*/ 700644 h 760021"/>
              <a:gd name="connsiteX13" fmla="*/ 77189 w 136566"/>
              <a:gd name="connsiteY13" fmla="*/ 760021 h 760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6566" h="760021">
                <a:moveTo>
                  <a:pt x="47501" y="0"/>
                </a:moveTo>
                <a:lnTo>
                  <a:pt x="47501" y="0"/>
                </a:lnTo>
                <a:cubicBezTo>
                  <a:pt x="61356" y="11875"/>
                  <a:pt x="74116" y="25162"/>
                  <a:pt x="89065" y="35626"/>
                </a:cubicBezTo>
                <a:cubicBezTo>
                  <a:pt x="124914" y="60720"/>
                  <a:pt x="90561" y="17088"/>
                  <a:pt x="118753" y="59377"/>
                </a:cubicBezTo>
                <a:cubicBezTo>
                  <a:pt x="125370" y="85843"/>
                  <a:pt x="118921" y="77358"/>
                  <a:pt x="130628" y="89065"/>
                </a:cubicBezTo>
                <a:lnTo>
                  <a:pt x="23750" y="178130"/>
                </a:lnTo>
                <a:lnTo>
                  <a:pt x="136566" y="290946"/>
                </a:lnTo>
                <a:lnTo>
                  <a:pt x="35626" y="380011"/>
                </a:lnTo>
                <a:lnTo>
                  <a:pt x="124691" y="463138"/>
                </a:lnTo>
                <a:lnTo>
                  <a:pt x="35626" y="540328"/>
                </a:lnTo>
                <a:lnTo>
                  <a:pt x="11875" y="552203"/>
                </a:lnTo>
                <a:lnTo>
                  <a:pt x="89065" y="659081"/>
                </a:lnTo>
                <a:lnTo>
                  <a:pt x="0" y="700644"/>
                </a:lnTo>
                <a:lnTo>
                  <a:pt x="77189" y="760021"/>
                </a:lnTo>
              </a:path>
            </a:pathLst>
          </a:custGeom>
          <a:noFill/>
          <a:ln w="76200">
            <a:solidFill>
              <a:schemeClr val="bg1"/>
            </a:solidFill>
          </a:ln>
          <a:effectLst>
            <a:glow rad="127000">
              <a:srgbClr val="FFFF00">
                <a:alpha val="68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/>
          <p:cNvSpPr/>
          <p:nvPr/>
        </p:nvSpPr>
        <p:spPr>
          <a:xfrm rot="5400000">
            <a:off x="5241284" y="5625809"/>
            <a:ext cx="1289868" cy="1126691"/>
          </a:xfrm>
          <a:prstGeom prst="ellipse">
            <a:avLst/>
          </a:prstGeom>
          <a:solidFill>
            <a:srgbClr val="FFFF00">
              <a:alpha val="13000"/>
            </a:srgbClr>
          </a:solidFill>
          <a:ln>
            <a:noFill/>
          </a:ln>
          <a:effectLst>
            <a:glow rad="11938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Espace réservé du contenu 3"/>
          <p:cNvSpPr txBox="1">
            <a:spLocks/>
          </p:cNvSpPr>
          <p:nvPr/>
        </p:nvSpPr>
        <p:spPr>
          <a:xfrm>
            <a:off x="251520" y="5589240"/>
            <a:ext cx="4608512" cy="109442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S1 en parallèle avec S2; pour allumer la </a:t>
            </a:r>
            <a:r>
              <a:rPr lang="fr-FR" sz="1900" dirty="0" smtClean="0"/>
              <a:t>lampe, il </a:t>
            </a:r>
            <a:r>
              <a:rPr lang="fr-FR" sz="1900" dirty="0" smtClean="0"/>
              <a:t>faudra fermer S1 OU S2</a:t>
            </a:r>
            <a:r>
              <a:rPr lang="fr-FR" sz="1900" dirty="0" smtClean="0"/>
              <a:t>. </a:t>
            </a:r>
            <a:r>
              <a:rPr lang="fr-FR" sz="1900" dirty="0" smtClean="0"/>
              <a:t/>
            </a:r>
            <a:br>
              <a:rPr lang="fr-FR" sz="1900" dirty="0" smtClean="0"/>
            </a:br>
            <a:r>
              <a:rPr lang="fr-FR" sz="1900" dirty="0" smtClean="0"/>
              <a:t>Cliquez sur les interrupteurs…</a:t>
            </a:r>
            <a:endParaRPr lang="fr-FR" sz="1900" dirty="0"/>
          </a:p>
        </p:txBody>
      </p:sp>
    </p:spTree>
    <p:extLst>
      <p:ext uri="{BB962C8B-B14F-4D97-AF65-F5344CB8AC3E}">
        <p14:creationId xmlns:p14="http://schemas.microsoft.com/office/powerpoint/2010/main" val="266775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-0.1842 0.00046 L -0.18524 0.2581 L -0.04514 0.25185 L -0.04514 0.19167 L 0.01458 0.19074 L 0.0125 0.21667 L 0.00555 0.25278 L 0.00694 0.27222 L 0.00486 0.28704 L -0.00313 0.31713 L -0.02188 0.33657 L -0.03056 0.35463 L -0.02361 0.37037 L -0.01597 0.36296 L -0.01042 0.37593 L -0.0007 0.36019 L 0.00764 0.37593 L 0.01597 0.36204 L 0.02639 0.38056 L 0.0368 0.36111 L 0.04653 0.38056 L 0.05555 0.37222 L 0.06319 0.36111 L 0.0625 0.35185 L 0.05764 0.33333 L 0.03333 0.30093 L 0.02569 0.27593 L 0.02639 0.26389 L 0.03055 0.25 L 0.06111 0.25278 L 0.225 0.25093 L 0.2243 -0.0037 L 0.00486 -0.00278 " pathEditMode="relative" rAng="0" ptsTypes="AAAAAAAAAAAAAAAAAAAAAAAAAAAAAAAAAA">
                                      <p:cBhvr>
                                        <p:cTn id="16" dur="4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1884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0" presetClass="pat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1.66667E-6 -7.40741E-7 L -0.45903 -7.40741E-7 L -0.45903 0.25185 L -0.04514 0.25185 L -0.04514 0.19167 L 0.01458 0.19074 L 0.0125 0.21667 L 0.00555 0.25278 L 0.00694 0.27222 L 0.00486 0.28704 L -0.00313 0.31713 L -0.02188 0.33657 L -0.03056 0.35463 L -0.02361 0.37037 L -0.01597 0.36296 L -0.01042 0.37593 L -0.0007 0.36019 L 0.00764 0.37593 L 0.01597 0.36204 L 0.02639 0.38056 L 0.0368 0.36111 L 0.04653 0.38056 L 0.05555 0.37222 L 0.06319 0.36111 L 0.0625 0.35185 L 0.05764 0.33333 L 0.03333 0.30093 L 0.02569 0.27593 L 0.02639 0.26389 L 0.03055 0.25 L 0.06111 0.25278 L 0.225 0.25093 L 0.2243 -0.0037 L 0.00486 -0.00278 " pathEditMode="relative" rAng="0" ptsTypes="AAAAAAAAAAAAAAAAAAAAAAAAAAAAAAAAAA">
                                      <p:cBhvr>
                                        <p:cTn id="21" dur="4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01" y="18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2" grpId="1" animBg="1"/>
      <p:bldP spid="53" grpId="0" animBg="1"/>
      <p:bldP spid="53" grpId="1" animBg="1"/>
      <p:bldP spid="73" grpId="0" animBg="1"/>
      <p:bldP spid="7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4373"/>
            <a:ext cx="8229600" cy="82233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RÉSISTORS </a:t>
            </a:r>
            <a:r>
              <a:rPr lang="fr-FR" dirty="0" smtClean="0"/>
              <a:t>en parallèle…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1944216"/>
          </a:xfrm>
          <a:solidFill>
            <a:schemeClr val="bg2">
              <a:lumMod val="75000"/>
              <a:alpha val="2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900" dirty="0" smtClean="0"/>
              <a:t>Quand trois récepteurs sont raccordés en parallèle ils sont soumis à la même tension, le courant se « partage» entre les différents récepteurs en fonction de leurs caractéristiques.</a:t>
            </a:r>
          </a:p>
          <a:p>
            <a:pPr marL="0" indent="0" algn="ctr">
              <a:buNone/>
            </a:pPr>
            <a:r>
              <a:rPr lang="fr-FR" sz="1900" dirty="0" smtClean="0"/>
              <a:t>Le courant est d’autant plus élevé dans une branche du circuit, que le récepteur a une petite résistance. On peut dire que le courant passe de préférence par le chemin le plus facile.</a:t>
            </a:r>
            <a:endParaRPr lang="fr-FR" sz="1900" dirty="0"/>
          </a:p>
        </p:txBody>
      </p:sp>
      <p:sp>
        <p:nvSpPr>
          <p:cNvPr id="73" name="Rectangle 72"/>
          <p:cNvSpPr/>
          <p:nvPr/>
        </p:nvSpPr>
        <p:spPr>
          <a:xfrm rot="5400000" flipV="1">
            <a:off x="3896513" y="2623729"/>
            <a:ext cx="2520280" cy="324767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5" name="Connecteur droit 54"/>
          <p:cNvCxnSpPr/>
          <p:nvPr/>
        </p:nvCxnSpPr>
        <p:spPr>
          <a:xfrm rot="5400000" flipV="1">
            <a:off x="4007295" y="4247567"/>
            <a:ext cx="252028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64" name="Rectangle 63"/>
          <p:cNvSpPr/>
          <p:nvPr/>
        </p:nvSpPr>
        <p:spPr>
          <a:xfrm rot="5400000" flipV="1">
            <a:off x="4691371" y="4092745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R1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2" name="Connecteur droit 81"/>
          <p:cNvCxnSpPr/>
          <p:nvPr/>
        </p:nvCxnSpPr>
        <p:spPr>
          <a:xfrm rot="5400000" flipV="1">
            <a:off x="4790473" y="4260518"/>
            <a:ext cx="252028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83" name="Rectangle 82"/>
          <p:cNvSpPr/>
          <p:nvPr/>
        </p:nvSpPr>
        <p:spPr>
          <a:xfrm rot="5400000" flipV="1">
            <a:off x="5474549" y="4092745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R2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85" name="Rectangle 84"/>
          <p:cNvSpPr/>
          <p:nvPr/>
        </p:nvSpPr>
        <p:spPr>
          <a:xfrm rot="5400000" flipV="1">
            <a:off x="6204426" y="4092745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R3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9" name="Espace réservé du contenu 2"/>
          <p:cNvSpPr txBox="1">
            <a:spLocks/>
          </p:cNvSpPr>
          <p:nvPr/>
        </p:nvSpPr>
        <p:spPr>
          <a:xfrm>
            <a:off x="6876256" y="3455508"/>
            <a:ext cx="2283311" cy="1989716"/>
          </a:xfrm>
          <a:prstGeom prst="rect">
            <a:avLst/>
          </a:prstGeom>
          <a:solidFill>
            <a:schemeClr val="bg2">
              <a:lumMod val="75000"/>
              <a:alpha val="2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R1; R2; R3; </a:t>
            </a:r>
            <a:r>
              <a:rPr lang="fr-FR" sz="1900" dirty="0" smtClean="0"/>
              <a:t>trois </a:t>
            </a:r>
            <a:r>
              <a:rPr lang="fr-FR" sz="1900" dirty="0" smtClean="0"/>
              <a:t>récepteurs  (résistors)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En parallèle (ou dérivation)</a:t>
            </a:r>
            <a:endParaRPr lang="fr-FR" sz="1900" dirty="0"/>
          </a:p>
        </p:txBody>
      </p:sp>
      <p:sp useBgFill="1">
        <p:nvSpPr>
          <p:cNvPr id="45" name="Rectangle 44"/>
          <p:cNvSpPr/>
          <p:nvPr/>
        </p:nvSpPr>
        <p:spPr>
          <a:xfrm rot="5400000" flipV="1">
            <a:off x="2673748" y="3609583"/>
            <a:ext cx="2735176" cy="1224137"/>
          </a:xfrm>
          <a:prstGeom prst="rect">
            <a:avLst/>
          </a:prstGeom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2" name="Espace réservé du contenu 2"/>
              <p:cNvSpPr txBox="1">
                <a:spLocks/>
              </p:cNvSpPr>
              <p:nvPr/>
            </p:nvSpPr>
            <p:spPr>
              <a:xfrm>
                <a:off x="34823" y="2780928"/>
                <a:ext cx="4681193" cy="1275817"/>
              </a:xfrm>
              <a:prstGeom prst="rect">
                <a:avLst/>
              </a:prstGeom>
              <a:solidFill>
                <a:schemeClr val="bg2">
                  <a:lumMod val="75000"/>
                  <a:alpha val="2000"/>
                </a:schemeClr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fr-FR" sz="1900" dirty="0" smtClean="0"/>
                  <a:t>On calcule la résistance équivalente à un groupement en parallèle en prenant l’inverse des résistances (conductance) et en les additionnant.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24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400" b="1" i="1" dirty="0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fr-FR" sz="2400" b="1" i="1" dirty="0" smtClean="0">
                            <a:latin typeface="Cambria Math"/>
                          </a:rPr>
                          <m:t>𝑹</m:t>
                        </m:r>
                        <m:r>
                          <a:rPr lang="fr-FR" sz="2400" b="1" i="1" dirty="0" smtClean="0">
                            <a:latin typeface="Cambria Math"/>
                          </a:rPr>
                          <m:t>é</m:t>
                        </m:r>
                        <m:r>
                          <a:rPr lang="fr-FR" sz="2400" b="1" i="1" dirty="0" smtClean="0">
                            <a:latin typeface="Cambria Math"/>
                          </a:rPr>
                          <m:t>𝒒𝒖𝒊</m:t>
                        </m:r>
                      </m:den>
                    </m:f>
                  </m:oMath>
                </a14:m>
                <a:r>
                  <a:rPr lang="fr-FR" sz="1900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fr-FR" sz="2400" b="1" i="1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fr-FR" sz="2400" b="1" i="1">
                            <a:latin typeface="Cambria Math"/>
                          </a:rPr>
                          <m:t>𝑹</m:t>
                        </m:r>
                        <m:r>
                          <a:rPr lang="fr-FR" sz="2400" b="1" i="1" smtClean="0">
                            <a:latin typeface="Cambria Math"/>
                          </a:rPr>
                          <m:t>𝟏</m:t>
                        </m:r>
                      </m:den>
                    </m:f>
                  </m:oMath>
                </a14:m>
                <a:r>
                  <a:rPr lang="fr-FR" sz="1800" dirty="0" smtClean="0"/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fr-FR" sz="2400" b="1" i="1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fr-FR" sz="2400" b="1" i="1">
                            <a:latin typeface="Cambria Math"/>
                          </a:rPr>
                          <m:t>𝑹</m:t>
                        </m:r>
                        <m:r>
                          <a:rPr lang="fr-FR" sz="2400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fr-FR" sz="1800" dirty="0" smtClean="0"/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fr-FR" sz="2400" b="1" i="1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fr-FR" sz="2400" b="1" i="1">
                            <a:latin typeface="Cambria Math"/>
                          </a:rPr>
                          <m:t>𝑹</m:t>
                        </m:r>
                        <m:r>
                          <a:rPr lang="fr-FR" sz="2400" b="1" i="1" smtClean="0"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fr-FR" sz="1800" dirty="0" smtClean="0"/>
                  <a:t>+…</a:t>
                </a:r>
              </a:p>
              <a:p>
                <a:pPr marL="0" indent="0" algn="ctr">
                  <a:buNone/>
                </a:pPr>
                <a:endParaRPr lang="fr-FR" sz="800" dirty="0" smtClean="0"/>
              </a:p>
              <a:p>
                <a:pPr marL="0" indent="0" algn="ctr">
                  <a:buNone/>
                </a:pPr>
                <a:r>
                  <a:rPr lang="fr-FR" sz="1800" dirty="0" smtClean="0"/>
                  <a:t>On obtient R équivalent en inversant le résultat.</a:t>
                </a:r>
                <a:endParaRPr lang="fr-FR" sz="1800" dirty="0"/>
              </a:p>
            </p:txBody>
          </p:sp>
        </mc:Choice>
        <mc:Fallback>
          <p:sp>
            <p:nvSpPr>
              <p:cNvPr id="52" name="Espace réservé du conten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23" y="2780928"/>
                <a:ext cx="4681193" cy="127581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Espace réservé du contenu 2"/>
              <p:cNvSpPr txBox="1">
                <a:spLocks/>
              </p:cNvSpPr>
              <p:nvPr/>
            </p:nvSpPr>
            <p:spPr>
              <a:xfrm>
                <a:off x="-108520" y="5877272"/>
                <a:ext cx="9322550" cy="871309"/>
              </a:xfrm>
              <a:prstGeom prst="rect">
                <a:avLst/>
              </a:prstGeom>
              <a:solidFill>
                <a:schemeClr val="bg2">
                  <a:lumMod val="75000"/>
                  <a:alpha val="2000"/>
                </a:schemeClr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fr-FR" sz="1900" dirty="0" smtClean="0"/>
                  <a:t>Dans le cas de deux </a:t>
                </a:r>
                <a:r>
                  <a:rPr lang="fr-FR" sz="1900" dirty="0" smtClean="0"/>
                  <a:t>récepteurs en </a:t>
                </a:r>
                <a:r>
                  <a:rPr lang="fr-FR" sz="1900" dirty="0" smtClean="0"/>
                  <a:t>parallèle on pourra utiliser la formule: </a:t>
                </a:r>
                <a:r>
                  <a:rPr lang="fr-FR" sz="1900" dirty="0" err="1" smtClean="0"/>
                  <a:t>Réqui</a:t>
                </a:r>
                <a:r>
                  <a:rPr lang="fr-FR" sz="19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400" b="1" i="1" smtClean="0">
                            <a:latin typeface="Cambria Math"/>
                          </a:rPr>
                          <m:t>𝑹</m:t>
                        </m:r>
                        <m:r>
                          <a:rPr lang="fr-FR" sz="2400" b="1" i="1" smtClean="0">
                            <a:latin typeface="Cambria Math"/>
                          </a:rPr>
                          <m:t>𝟏</m:t>
                        </m:r>
                        <m:r>
                          <a:rPr lang="fr-FR" sz="2400" b="1" i="1" smtClean="0">
                            <a:latin typeface="Cambria Math"/>
                          </a:rPr>
                          <m:t> </m:t>
                        </m:r>
                        <m:r>
                          <a:rPr lang="fr-FR" sz="2400" b="1" i="1" smtClean="0">
                            <a:latin typeface="Cambria Math"/>
                          </a:rPr>
                          <m:t>𝒙</m:t>
                        </m:r>
                        <m:r>
                          <a:rPr lang="fr-FR" sz="2400" b="1" i="1" smtClean="0">
                            <a:latin typeface="Cambria Math"/>
                          </a:rPr>
                          <m:t> </m:t>
                        </m:r>
                        <m:r>
                          <a:rPr lang="fr-FR" sz="2400" b="1" i="1" smtClean="0">
                            <a:latin typeface="Cambria Math"/>
                          </a:rPr>
                          <m:t>𝑹</m:t>
                        </m:r>
                        <m:r>
                          <a:rPr lang="fr-FR" sz="2400" b="1" i="1" smtClean="0"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fr-FR" sz="2400" b="1" i="1" smtClean="0">
                            <a:latin typeface="Cambria Math"/>
                          </a:rPr>
                          <m:t>𝑹</m:t>
                        </m:r>
                        <m:r>
                          <a:rPr lang="fr-FR" sz="2400" b="1" i="1" smtClean="0">
                            <a:latin typeface="Cambria Math"/>
                          </a:rPr>
                          <m:t>𝟏</m:t>
                        </m:r>
                        <m:r>
                          <a:rPr lang="fr-FR" sz="2400" b="1" i="1" smtClean="0">
                            <a:latin typeface="Cambria Math"/>
                          </a:rPr>
                          <m:t>+</m:t>
                        </m:r>
                        <m:r>
                          <a:rPr lang="fr-FR" sz="2400" b="1" i="1" smtClean="0">
                            <a:latin typeface="Cambria Math"/>
                          </a:rPr>
                          <m:t>𝑹</m:t>
                        </m:r>
                        <m:r>
                          <a:rPr lang="fr-FR" sz="2400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fr-FR" sz="2400" dirty="0"/>
              </a:p>
            </p:txBody>
          </p:sp>
        </mc:Choice>
        <mc:Fallback>
          <p:sp>
            <p:nvSpPr>
              <p:cNvPr id="46" name="Espace réservé du conten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5877272"/>
                <a:ext cx="9322550" cy="8713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870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9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9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9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90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9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4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3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  <p:bldP spid="73" grpId="0" animBg="1"/>
      <p:bldP spid="64" grpId="0" animBg="1"/>
      <p:bldP spid="83" grpId="0" animBg="1"/>
      <p:bldP spid="85" grpId="0" animBg="1"/>
      <p:bldP spid="109" grpId="0" animBg="1"/>
      <p:bldP spid="52" grpId="0" animBg="1"/>
      <p:bldP spid="4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4373"/>
            <a:ext cx="8229600" cy="822339"/>
          </a:xfrm>
        </p:spPr>
        <p:txBody>
          <a:bodyPr>
            <a:normAutofit/>
          </a:bodyPr>
          <a:lstStyle/>
          <a:p>
            <a:r>
              <a:rPr lang="fr-FR" dirty="0" smtClean="0"/>
              <a:t>RÉSISTORS </a:t>
            </a:r>
            <a:r>
              <a:rPr lang="fr-FR" dirty="0" smtClean="0"/>
              <a:t>en série…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1944216"/>
          </a:xfrm>
          <a:solidFill>
            <a:schemeClr val="bg2">
              <a:lumMod val="75000"/>
              <a:alpha val="1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900" dirty="0" smtClean="0"/>
              <a:t>Quand des récepteurs sont raccordés en série ils sont parcourus par le même courant, la tension se « partage» aux bornes des différents récepteurs en fonction de leurs caractéristiques.</a:t>
            </a:r>
          </a:p>
          <a:p>
            <a:pPr marL="0" indent="0" algn="ctr">
              <a:buNone/>
            </a:pPr>
            <a:r>
              <a:rPr lang="fr-FR" sz="1900" dirty="0" smtClean="0"/>
              <a:t>La tension est d’autant plus </a:t>
            </a:r>
            <a:r>
              <a:rPr lang="fr-FR" sz="1900" dirty="0" smtClean="0"/>
              <a:t>élevée aux </a:t>
            </a:r>
            <a:r>
              <a:rPr lang="fr-FR" sz="1900" dirty="0" smtClean="0"/>
              <a:t>bornes d’un récepteur qu’il  a une grande résistance. Plus la résistance est </a:t>
            </a:r>
            <a:r>
              <a:rPr lang="fr-FR" sz="1900" dirty="0" smtClean="0"/>
              <a:t>grande, plus </a:t>
            </a:r>
            <a:r>
              <a:rPr lang="fr-FR" sz="1900" dirty="0" smtClean="0"/>
              <a:t>la chute de tension est grande.</a:t>
            </a:r>
            <a:endParaRPr lang="fr-FR" sz="1900" dirty="0"/>
          </a:p>
        </p:txBody>
      </p:sp>
      <p:sp>
        <p:nvSpPr>
          <p:cNvPr id="73" name="Rectangle 72"/>
          <p:cNvSpPr/>
          <p:nvPr/>
        </p:nvSpPr>
        <p:spPr>
          <a:xfrm rot="5400000" flipV="1">
            <a:off x="3896513" y="3185558"/>
            <a:ext cx="2520280" cy="324767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 useBgFill="1">
        <p:nvSpPr>
          <p:cNvPr id="64" name="Rectangle 63"/>
          <p:cNvSpPr/>
          <p:nvPr/>
        </p:nvSpPr>
        <p:spPr>
          <a:xfrm rot="10800000" flipV="1">
            <a:off x="5306774" y="3381481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R1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83" name="Rectangle 82"/>
          <p:cNvSpPr/>
          <p:nvPr/>
        </p:nvSpPr>
        <p:spPr>
          <a:xfrm rot="5400000" flipV="1">
            <a:off x="6204426" y="4615707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R2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85" name="Rectangle 84"/>
          <p:cNvSpPr/>
          <p:nvPr/>
        </p:nvSpPr>
        <p:spPr>
          <a:xfrm rot="10800000" flipV="1">
            <a:off x="5306775" y="5901764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R3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9" name="Espace réservé du contenu 2"/>
          <p:cNvSpPr txBox="1">
            <a:spLocks/>
          </p:cNvSpPr>
          <p:nvPr/>
        </p:nvSpPr>
        <p:spPr>
          <a:xfrm>
            <a:off x="6876256" y="4017337"/>
            <a:ext cx="2283311" cy="1989716"/>
          </a:xfrm>
          <a:prstGeom prst="rect">
            <a:avLst/>
          </a:prstGeom>
          <a:solidFill>
            <a:schemeClr val="bg2">
              <a:lumMod val="75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R1; R2; R3; </a:t>
            </a:r>
            <a:r>
              <a:rPr lang="fr-FR" sz="1900" dirty="0" smtClean="0"/>
              <a:t>trois </a:t>
            </a:r>
            <a:r>
              <a:rPr lang="fr-FR" sz="1900" dirty="0" smtClean="0"/>
              <a:t>récepteurs  (résistors)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En série</a:t>
            </a:r>
            <a:endParaRPr lang="fr-FR" sz="1900" dirty="0"/>
          </a:p>
        </p:txBody>
      </p:sp>
      <p:sp useBgFill="1">
        <p:nvSpPr>
          <p:cNvPr id="45" name="Rectangle 44"/>
          <p:cNvSpPr/>
          <p:nvPr/>
        </p:nvSpPr>
        <p:spPr>
          <a:xfrm rot="5400000" flipV="1">
            <a:off x="2673748" y="4171412"/>
            <a:ext cx="2735176" cy="1224137"/>
          </a:xfrm>
          <a:prstGeom prst="rect">
            <a:avLst/>
          </a:prstGeom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2" name="Espace réservé du contenu 2"/>
              <p:cNvSpPr txBox="1">
                <a:spLocks/>
              </p:cNvSpPr>
              <p:nvPr/>
            </p:nvSpPr>
            <p:spPr>
              <a:xfrm>
                <a:off x="34823" y="3939148"/>
                <a:ext cx="4681193" cy="1938124"/>
              </a:xfrm>
              <a:prstGeom prst="rect">
                <a:avLst/>
              </a:prstGeom>
              <a:solidFill>
                <a:schemeClr val="bg2">
                  <a:lumMod val="75000"/>
                  <a:alpha val="1000"/>
                </a:schemeClr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fr-FR" sz="1900" dirty="0" smtClean="0"/>
                  <a:t>On calcule la résistance équivalente à un groupement en série en additionnant les résistances.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fr-FR" sz="2400" i="0" dirty="0">
                        <a:latin typeface="Cambria Math"/>
                      </a:rPr>
                      <m:t>𝐑</m:t>
                    </m:r>
                    <m:r>
                      <a:rPr lang="fr-FR" sz="2400" i="0" dirty="0">
                        <a:latin typeface="Cambria Math"/>
                      </a:rPr>
                      <m:t>é</m:t>
                    </m:r>
                    <m:r>
                      <a:rPr lang="fr-FR" sz="2400" i="0" dirty="0">
                        <a:latin typeface="Cambria Math"/>
                      </a:rPr>
                      <m:t>𝐪𝐮𝐢</m:t>
                    </m:r>
                    <m:r>
                      <a:rPr lang="fr-FR" sz="2400" i="0" dirty="0">
                        <a:latin typeface="Cambria Math"/>
                      </a:rPr>
                      <m:t> </m:t>
                    </m:r>
                  </m:oMath>
                </a14:m>
                <a:r>
                  <a:rPr lang="fr-FR" sz="1900" dirty="0" smtClean="0"/>
                  <a:t>=R1</a:t>
                </a:r>
                <a:r>
                  <a:rPr lang="fr-FR" sz="1800" dirty="0" smtClean="0"/>
                  <a:t>+R2+R3</a:t>
                </a:r>
                <a:r>
                  <a:rPr lang="fr-FR" sz="1800" dirty="0" smtClean="0"/>
                  <a:t>+…</a:t>
                </a:r>
                <a:endParaRPr lang="fr-FR" sz="1800" dirty="0" smtClean="0"/>
              </a:p>
            </p:txBody>
          </p:sp>
        </mc:Choice>
        <mc:Fallback>
          <p:sp>
            <p:nvSpPr>
              <p:cNvPr id="52" name="Espace réservé du conten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23" y="3939148"/>
                <a:ext cx="4681193" cy="193812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134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4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6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9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15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  <p:bldP spid="73" grpId="0" animBg="1"/>
      <p:bldP spid="64" grpId="0" animBg="1"/>
      <p:bldP spid="83" grpId="0" animBg="1"/>
      <p:bldP spid="85" grpId="0" animBg="1"/>
      <p:bldP spid="109" grpId="0" animBg="1"/>
      <p:bldP spid="5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4373"/>
            <a:ext cx="8748464" cy="82233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GÉNÉRATEURS </a:t>
            </a:r>
            <a:r>
              <a:rPr lang="fr-FR" dirty="0" smtClean="0"/>
              <a:t>en parallèle…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567" y="980728"/>
            <a:ext cx="9128433" cy="2520280"/>
          </a:xfrm>
          <a:solidFill>
            <a:schemeClr val="accent1">
              <a:alpha val="1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900" dirty="0" smtClean="0"/>
              <a:t>Quand des générateurs sont raccordés en parallèle, celui qui à la tension la plus élevée sera générateur les autres seront </a:t>
            </a:r>
            <a:r>
              <a:rPr lang="fr-FR" sz="1900" dirty="0" smtClean="0"/>
              <a:t>récepteur </a:t>
            </a:r>
            <a:r>
              <a:rPr lang="fr-FR" sz="1900" dirty="0" smtClean="0"/>
              <a:t>ou générateur en fonction des autres composants du circuit. Les résistances de défaut (internes) de chaque générateur limitent le courant dans le circuit.</a:t>
            </a:r>
          </a:p>
          <a:p>
            <a:pPr marL="0" indent="0" algn="ctr">
              <a:buNone/>
            </a:pPr>
            <a:r>
              <a:rPr lang="fr-FR" sz="1900" dirty="0" smtClean="0"/>
              <a:t>Pour deux générateurs, ils seront dits en parallèle si </a:t>
            </a:r>
            <a:r>
              <a:rPr lang="fr-FR" sz="1900" dirty="0"/>
              <a:t>un récepteur </a:t>
            </a:r>
            <a:r>
              <a:rPr lang="fr-FR" sz="1900" dirty="0" smtClean="0"/>
              <a:t>est raccordé à leurs bornes, ou si ils sont « vus » entre deux points précis. Sinon ils seront dits « en série ».</a:t>
            </a:r>
            <a:endParaRPr lang="fr-FR" sz="1900" dirty="0"/>
          </a:p>
        </p:txBody>
      </p:sp>
      <p:sp>
        <p:nvSpPr>
          <p:cNvPr id="73" name="Rectangle 72"/>
          <p:cNvSpPr/>
          <p:nvPr/>
        </p:nvSpPr>
        <p:spPr>
          <a:xfrm rot="5400000" flipV="1">
            <a:off x="4600350" y="4300275"/>
            <a:ext cx="2541065" cy="1512394"/>
          </a:xfrm>
          <a:custGeom>
            <a:avLst/>
            <a:gdLst>
              <a:gd name="connsiteX0" fmla="*/ 0 w 2520280"/>
              <a:gd name="connsiteY0" fmla="*/ 0 h 3247679"/>
              <a:gd name="connsiteX1" fmla="*/ 2520280 w 2520280"/>
              <a:gd name="connsiteY1" fmla="*/ 0 h 3247679"/>
              <a:gd name="connsiteX2" fmla="*/ 2520280 w 2520280"/>
              <a:gd name="connsiteY2" fmla="*/ 3247679 h 3247679"/>
              <a:gd name="connsiteX3" fmla="*/ 0 w 2520280"/>
              <a:gd name="connsiteY3" fmla="*/ 3247679 h 3247679"/>
              <a:gd name="connsiteX4" fmla="*/ 0 w 2520280"/>
              <a:gd name="connsiteY4" fmla="*/ 0 h 3247679"/>
              <a:gd name="connsiteX0" fmla="*/ 3 w 2520280"/>
              <a:gd name="connsiteY0" fmla="*/ 1735285 h 3247679"/>
              <a:gd name="connsiteX1" fmla="*/ 2520280 w 2520280"/>
              <a:gd name="connsiteY1" fmla="*/ 0 h 3247679"/>
              <a:gd name="connsiteX2" fmla="*/ 2520280 w 2520280"/>
              <a:gd name="connsiteY2" fmla="*/ 3247679 h 3247679"/>
              <a:gd name="connsiteX3" fmla="*/ 0 w 2520280"/>
              <a:gd name="connsiteY3" fmla="*/ 3247679 h 3247679"/>
              <a:gd name="connsiteX4" fmla="*/ 3 w 2520280"/>
              <a:gd name="connsiteY4" fmla="*/ 1735285 h 3247679"/>
              <a:gd name="connsiteX0" fmla="*/ 3 w 2551456"/>
              <a:gd name="connsiteY0" fmla="*/ 0 h 1512394"/>
              <a:gd name="connsiteX1" fmla="*/ 2551456 w 2551456"/>
              <a:gd name="connsiteY1" fmla="*/ 20782 h 1512394"/>
              <a:gd name="connsiteX2" fmla="*/ 2520280 w 2551456"/>
              <a:gd name="connsiteY2" fmla="*/ 1512394 h 1512394"/>
              <a:gd name="connsiteX3" fmla="*/ 0 w 2551456"/>
              <a:gd name="connsiteY3" fmla="*/ 1512394 h 1512394"/>
              <a:gd name="connsiteX4" fmla="*/ 3 w 2551456"/>
              <a:gd name="connsiteY4" fmla="*/ 0 h 1512394"/>
              <a:gd name="connsiteX0" fmla="*/ 3 w 2541065"/>
              <a:gd name="connsiteY0" fmla="*/ 0 h 1512394"/>
              <a:gd name="connsiteX1" fmla="*/ 2541065 w 2541065"/>
              <a:gd name="connsiteY1" fmla="*/ 1 h 1512394"/>
              <a:gd name="connsiteX2" fmla="*/ 2520280 w 2541065"/>
              <a:gd name="connsiteY2" fmla="*/ 1512394 h 1512394"/>
              <a:gd name="connsiteX3" fmla="*/ 0 w 2541065"/>
              <a:gd name="connsiteY3" fmla="*/ 1512394 h 1512394"/>
              <a:gd name="connsiteX4" fmla="*/ 3 w 2541065"/>
              <a:gd name="connsiteY4" fmla="*/ 0 h 1512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1065" h="1512394">
                <a:moveTo>
                  <a:pt x="3" y="0"/>
                </a:moveTo>
                <a:lnTo>
                  <a:pt x="2541065" y="1"/>
                </a:lnTo>
                <a:lnTo>
                  <a:pt x="2520280" y="1512394"/>
                </a:lnTo>
                <a:lnTo>
                  <a:pt x="0" y="1512394"/>
                </a:lnTo>
                <a:cubicBezTo>
                  <a:pt x="1" y="1008263"/>
                  <a:pt x="2" y="504131"/>
                  <a:pt x="3" y="0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2" name="Connecteur droit 81"/>
          <p:cNvCxnSpPr/>
          <p:nvPr/>
        </p:nvCxnSpPr>
        <p:spPr>
          <a:xfrm rot="5400000" flipV="1">
            <a:off x="4637060" y="5059029"/>
            <a:ext cx="252028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Espace réservé du contenu 2"/>
          <p:cNvSpPr txBox="1">
            <a:spLocks/>
          </p:cNvSpPr>
          <p:nvPr/>
        </p:nvSpPr>
        <p:spPr>
          <a:xfrm>
            <a:off x="6925697" y="4031572"/>
            <a:ext cx="2283311" cy="1989716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Trois Générateurs avec leur résistance interne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  en parallèle (ou dérivation)</a:t>
            </a:r>
            <a:endParaRPr lang="fr-FR" sz="1900" dirty="0"/>
          </a:p>
        </p:txBody>
      </p:sp>
      <p:grpSp>
        <p:nvGrpSpPr>
          <p:cNvPr id="9" name="Groupe 8"/>
          <p:cNvGrpSpPr/>
          <p:nvPr/>
        </p:nvGrpSpPr>
        <p:grpSpPr>
          <a:xfrm>
            <a:off x="6328463" y="5451647"/>
            <a:ext cx="597234" cy="597234"/>
            <a:chOff x="6400473" y="5085184"/>
            <a:chExt cx="597234" cy="597234"/>
          </a:xfrm>
        </p:grpSpPr>
        <p:sp>
          <p:nvSpPr>
            <p:cNvPr id="5" name="Ellipse 4"/>
            <p:cNvSpPr/>
            <p:nvPr/>
          </p:nvSpPr>
          <p:spPr>
            <a:xfrm>
              <a:off x="6400473" y="5085184"/>
              <a:ext cx="597234" cy="59723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" name="Connecteur droit avec flèche 6"/>
            <p:cNvCxnSpPr>
              <a:stCxn id="5" idx="4"/>
              <a:endCxn id="5" idx="0"/>
            </p:cNvCxnSpPr>
            <p:nvPr/>
          </p:nvCxnSpPr>
          <p:spPr>
            <a:xfrm flipV="1">
              <a:off x="6699090" y="5085184"/>
              <a:ext cx="0" cy="59723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e 7"/>
          <p:cNvGrpSpPr/>
          <p:nvPr/>
        </p:nvGrpSpPr>
        <p:grpSpPr>
          <a:xfrm>
            <a:off x="5598584" y="5451647"/>
            <a:ext cx="597234" cy="597234"/>
            <a:chOff x="6552873" y="5237584"/>
            <a:chExt cx="597234" cy="597234"/>
          </a:xfrm>
        </p:grpSpPr>
        <p:sp>
          <p:nvSpPr>
            <p:cNvPr id="19" name="Ellipse 18"/>
            <p:cNvSpPr/>
            <p:nvPr/>
          </p:nvSpPr>
          <p:spPr>
            <a:xfrm>
              <a:off x="6552873" y="5237584"/>
              <a:ext cx="597234" cy="59723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0" name="Connecteur droit avec flèche 19"/>
            <p:cNvCxnSpPr>
              <a:stCxn id="19" idx="4"/>
              <a:endCxn id="19" idx="0"/>
            </p:cNvCxnSpPr>
            <p:nvPr/>
          </p:nvCxnSpPr>
          <p:spPr>
            <a:xfrm flipV="1">
              <a:off x="6851490" y="5237584"/>
              <a:ext cx="0" cy="59723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e 22"/>
          <p:cNvGrpSpPr/>
          <p:nvPr/>
        </p:nvGrpSpPr>
        <p:grpSpPr>
          <a:xfrm>
            <a:off x="4815405" y="5451647"/>
            <a:ext cx="597234" cy="597234"/>
            <a:chOff x="6400473" y="5085184"/>
            <a:chExt cx="597234" cy="597234"/>
          </a:xfrm>
        </p:grpSpPr>
        <p:sp>
          <p:nvSpPr>
            <p:cNvPr id="24" name="Ellipse 23"/>
            <p:cNvSpPr/>
            <p:nvPr/>
          </p:nvSpPr>
          <p:spPr>
            <a:xfrm>
              <a:off x="6400473" y="5085184"/>
              <a:ext cx="597234" cy="59723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5" name="Connecteur droit avec flèche 24"/>
            <p:cNvCxnSpPr>
              <a:stCxn id="24" idx="4"/>
              <a:endCxn id="24" idx="0"/>
            </p:cNvCxnSpPr>
            <p:nvPr/>
          </p:nvCxnSpPr>
          <p:spPr>
            <a:xfrm flipV="1">
              <a:off x="6699090" y="5085184"/>
              <a:ext cx="0" cy="59723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1" name="Rectangle 10"/>
          <p:cNvSpPr/>
          <p:nvPr/>
        </p:nvSpPr>
        <p:spPr>
          <a:xfrm>
            <a:off x="4935966" y="4209670"/>
            <a:ext cx="356112" cy="576064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r1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30" name="Rectangle 29"/>
          <p:cNvSpPr/>
          <p:nvPr/>
        </p:nvSpPr>
        <p:spPr>
          <a:xfrm>
            <a:off x="5719145" y="4209670"/>
            <a:ext cx="356112" cy="576064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r2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31" name="Rectangle 30"/>
          <p:cNvSpPr/>
          <p:nvPr/>
        </p:nvSpPr>
        <p:spPr>
          <a:xfrm>
            <a:off x="6449024" y="4209670"/>
            <a:ext cx="356112" cy="576064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r3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499992" y="5067801"/>
            <a:ext cx="614030" cy="576064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E1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299974" y="5067801"/>
            <a:ext cx="614030" cy="576064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E2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046200" y="5067801"/>
            <a:ext cx="614030" cy="576064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E3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Rectangle 72"/>
          <p:cNvSpPr/>
          <p:nvPr/>
        </p:nvSpPr>
        <p:spPr>
          <a:xfrm rot="5400000" flipV="1">
            <a:off x="274971" y="4728595"/>
            <a:ext cx="2541065" cy="782516"/>
          </a:xfrm>
          <a:custGeom>
            <a:avLst/>
            <a:gdLst>
              <a:gd name="connsiteX0" fmla="*/ 0 w 2520280"/>
              <a:gd name="connsiteY0" fmla="*/ 0 h 3247679"/>
              <a:gd name="connsiteX1" fmla="*/ 2520280 w 2520280"/>
              <a:gd name="connsiteY1" fmla="*/ 0 h 3247679"/>
              <a:gd name="connsiteX2" fmla="*/ 2520280 w 2520280"/>
              <a:gd name="connsiteY2" fmla="*/ 3247679 h 3247679"/>
              <a:gd name="connsiteX3" fmla="*/ 0 w 2520280"/>
              <a:gd name="connsiteY3" fmla="*/ 3247679 h 3247679"/>
              <a:gd name="connsiteX4" fmla="*/ 0 w 2520280"/>
              <a:gd name="connsiteY4" fmla="*/ 0 h 3247679"/>
              <a:gd name="connsiteX0" fmla="*/ 3 w 2520280"/>
              <a:gd name="connsiteY0" fmla="*/ 1735285 h 3247679"/>
              <a:gd name="connsiteX1" fmla="*/ 2520280 w 2520280"/>
              <a:gd name="connsiteY1" fmla="*/ 0 h 3247679"/>
              <a:gd name="connsiteX2" fmla="*/ 2520280 w 2520280"/>
              <a:gd name="connsiteY2" fmla="*/ 3247679 h 3247679"/>
              <a:gd name="connsiteX3" fmla="*/ 0 w 2520280"/>
              <a:gd name="connsiteY3" fmla="*/ 3247679 h 3247679"/>
              <a:gd name="connsiteX4" fmla="*/ 3 w 2520280"/>
              <a:gd name="connsiteY4" fmla="*/ 1735285 h 3247679"/>
              <a:gd name="connsiteX0" fmla="*/ 3 w 2551456"/>
              <a:gd name="connsiteY0" fmla="*/ 0 h 1512394"/>
              <a:gd name="connsiteX1" fmla="*/ 2551456 w 2551456"/>
              <a:gd name="connsiteY1" fmla="*/ 20782 h 1512394"/>
              <a:gd name="connsiteX2" fmla="*/ 2520280 w 2551456"/>
              <a:gd name="connsiteY2" fmla="*/ 1512394 h 1512394"/>
              <a:gd name="connsiteX3" fmla="*/ 0 w 2551456"/>
              <a:gd name="connsiteY3" fmla="*/ 1512394 h 1512394"/>
              <a:gd name="connsiteX4" fmla="*/ 3 w 2551456"/>
              <a:gd name="connsiteY4" fmla="*/ 0 h 1512394"/>
              <a:gd name="connsiteX0" fmla="*/ 3 w 2541065"/>
              <a:gd name="connsiteY0" fmla="*/ 0 h 1512394"/>
              <a:gd name="connsiteX1" fmla="*/ 2541065 w 2541065"/>
              <a:gd name="connsiteY1" fmla="*/ 1 h 1512394"/>
              <a:gd name="connsiteX2" fmla="*/ 2520280 w 2541065"/>
              <a:gd name="connsiteY2" fmla="*/ 1512394 h 1512394"/>
              <a:gd name="connsiteX3" fmla="*/ 0 w 2541065"/>
              <a:gd name="connsiteY3" fmla="*/ 1512394 h 1512394"/>
              <a:gd name="connsiteX4" fmla="*/ 3 w 2541065"/>
              <a:gd name="connsiteY4" fmla="*/ 0 h 1512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1065" h="1512394">
                <a:moveTo>
                  <a:pt x="3" y="0"/>
                </a:moveTo>
                <a:lnTo>
                  <a:pt x="2541065" y="1"/>
                </a:lnTo>
                <a:lnTo>
                  <a:pt x="2520280" y="1512394"/>
                </a:lnTo>
                <a:lnTo>
                  <a:pt x="0" y="1512394"/>
                </a:lnTo>
                <a:cubicBezTo>
                  <a:pt x="1" y="1008263"/>
                  <a:pt x="2" y="504131"/>
                  <a:pt x="3" y="0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2" name="Groupe 41"/>
          <p:cNvGrpSpPr/>
          <p:nvPr/>
        </p:nvGrpSpPr>
        <p:grpSpPr>
          <a:xfrm>
            <a:off x="1638144" y="5515027"/>
            <a:ext cx="597234" cy="597234"/>
            <a:chOff x="6552873" y="5237584"/>
            <a:chExt cx="597234" cy="597234"/>
          </a:xfrm>
        </p:grpSpPr>
        <p:sp>
          <p:nvSpPr>
            <p:cNvPr id="43" name="Ellipse 42"/>
            <p:cNvSpPr/>
            <p:nvPr/>
          </p:nvSpPr>
          <p:spPr>
            <a:xfrm>
              <a:off x="6552873" y="5237584"/>
              <a:ext cx="597234" cy="59723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4" name="Connecteur droit avec flèche 43"/>
            <p:cNvCxnSpPr>
              <a:stCxn id="43" idx="4"/>
              <a:endCxn id="43" idx="0"/>
            </p:cNvCxnSpPr>
            <p:nvPr/>
          </p:nvCxnSpPr>
          <p:spPr>
            <a:xfrm flipV="1">
              <a:off x="6851490" y="5237584"/>
              <a:ext cx="0" cy="59723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e 46"/>
          <p:cNvGrpSpPr/>
          <p:nvPr/>
        </p:nvGrpSpPr>
        <p:grpSpPr>
          <a:xfrm>
            <a:off x="854965" y="5515027"/>
            <a:ext cx="597234" cy="597234"/>
            <a:chOff x="6400473" y="5085184"/>
            <a:chExt cx="597234" cy="597234"/>
          </a:xfrm>
        </p:grpSpPr>
        <p:sp>
          <p:nvSpPr>
            <p:cNvPr id="48" name="Ellipse 47"/>
            <p:cNvSpPr/>
            <p:nvPr/>
          </p:nvSpPr>
          <p:spPr>
            <a:xfrm>
              <a:off x="6400473" y="5085184"/>
              <a:ext cx="597234" cy="59723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9" name="Connecteur droit avec flèche 48"/>
            <p:cNvCxnSpPr>
              <a:stCxn id="48" idx="4"/>
              <a:endCxn id="48" idx="0"/>
            </p:cNvCxnSpPr>
            <p:nvPr/>
          </p:nvCxnSpPr>
          <p:spPr>
            <a:xfrm flipV="1">
              <a:off x="6699090" y="5085184"/>
              <a:ext cx="0" cy="59723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50" name="Rectangle 49"/>
          <p:cNvSpPr/>
          <p:nvPr/>
        </p:nvSpPr>
        <p:spPr>
          <a:xfrm>
            <a:off x="975526" y="4273050"/>
            <a:ext cx="356112" cy="576064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r1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51" name="Rectangle 50"/>
          <p:cNvSpPr/>
          <p:nvPr/>
        </p:nvSpPr>
        <p:spPr>
          <a:xfrm>
            <a:off x="1758705" y="4273050"/>
            <a:ext cx="356112" cy="576064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r2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539552" y="5131181"/>
            <a:ext cx="614030" cy="576064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E1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1339534" y="5131181"/>
            <a:ext cx="614030" cy="576064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E2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1470671" y="3765583"/>
            <a:ext cx="167473" cy="16747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Ellipse 58"/>
          <p:cNvSpPr/>
          <p:nvPr/>
        </p:nvSpPr>
        <p:spPr>
          <a:xfrm>
            <a:off x="1479076" y="6296826"/>
            <a:ext cx="167473" cy="16747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Rectangle 59"/>
          <p:cNvSpPr/>
          <p:nvPr/>
        </p:nvSpPr>
        <p:spPr>
          <a:xfrm>
            <a:off x="1153582" y="3356992"/>
            <a:ext cx="614030" cy="576064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172061" y="6324595"/>
            <a:ext cx="614030" cy="576064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3" name="Espace réservé du contenu 2"/>
          <p:cNvSpPr txBox="1">
            <a:spLocks/>
          </p:cNvSpPr>
          <p:nvPr/>
        </p:nvSpPr>
        <p:spPr>
          <a:xfrm>
            <a:off x="2263443" y="4178272"/>
            <a:ext cx="2283311" cy="1989716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Entre les points A et B les deux générateurs sont vus en parallèle</a:t>
            </a:r>
            <a:endParaRPr lang="fr-FR" sz="1900" dirty="0"/>
          </a:p>
        </p:txBody>
      </p:sp>
    </p:spTree>
    <p:extLst>
      <p:ext uri="{BB962C8B-B14F-4D97-AF65-F5344CB8AC3E}">
        <p14:creationId xmlns:p14="http://schemas.microsoft.com/office/powerpoint/2010/main" val="42276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1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2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5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5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5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5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8500"/>
                            </p:stCondLst>
                            <p:childTnLst>
                              <p:par>
                                <p:cTn id="107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  <p:bldP spid="73" grpId="0" animBg="1"/>
      <p:bldP spid="109" grpId="0"/>
      <p:bldP spid="11" grpId="0" animBg="1"/>
      <p:bldP spid="30" grpId="0" animBg="1"/>
      <p:bldP spid="31" grpId="0" animBg="1"/>
      <p:bldP spid="32" grpId="0"/>
      <p:bldP spid="33" grpId="0"/>
      <p:bldP spid="34" grpId="0"/>
      <p:bldP spid="35" grpId="0" animBg="1"/>
      <p:bldP spid="50" grpId="0" animBg="1"/>
      <p:bldP spid="51" grpId="0" animBg="1"/>
      <p:bldP spid="54" grpId="0"/>
      <p:bldP spid="56" grpId="0"/>
      <p:bldP spid="13" grpId="0" animBg="1"/>
      <p:bldP spid="59" grpId="0" animBg="1"/>
      <p:bldP spid="60" grpId="0"/>
      <p:bldP spid="61" grpId="0"/>
      <p:bldP spid="6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4373"/>
            <a:ext cx="8229600" cy="822339"/>
          </a:xfrm>
        </p:spPr>
        <p:txBody>
          <a:bodyPr>
            <a:normAutofit/>
          </a:bodyPr>
          <a:lstStyle/>
          <a:p>
            <a:r>
              <a:rPr lang="fr-FR" dirty="0" smtClean="0"/>
              <a:t>Générateurs en série…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1405" y="1049791"/>
            <a:ext cx="9144000" cy="1728192"/>
          </a:xfrm>
          <a:solidFill>
            <a:schemeClr val="bg2">
              <a:lumMod val="90000"/>
              <a:alpha val="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900" dirty="0" smtClean="0"/>
              <a:t>Quand des générateurs sont raccordés en série ils sont parcourus par le même courant, la tension s’additionne, ou se </a:t>
            </a:r>
            <a:r>
              <a:rPr lang="fr-FR" sz="1900" dirty="0" smtClean="0"/>
              <a:t>soustraie </a:t>
            </a:r>
            <a:r>
              <a:rPr lang="fr-FR" sz="1900" dirty="0" smtClean="0"/>
              <a:t>suivant le sens du générateur, les résistances de défaut s’additionnent. Tout cela donne un générateur et une résistance interne équivalents à l’ensemble des générateurs en série.</a:t>
            </a:r>
          </a:p>
        </p:txBody>
      </p:sp>
      <p:sp>
        <p:nvSpPr>
          <p:cNvPr id="73" name="Rectangle 72"/>
          <p:cNvSpPr/>
          <p:nvPr/>
        </p:nvSpPr>
        <p:spPr>
          <a:xfrm rot="5400000" flipV="1">
            <a:off x="5818970" y="2774358"/>
            <a:ext cx="2520280" cy="324767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9" name="Espace réservé du contenu 2"/>
          <p:cNvSpPr txBox="1">
            <a:spLocks/>
          </p:cNvSpPr>
          <p:nvPr/>
        </p:nvSpPr>
        <p:spPr>
          <a:xfrm>
            <a:off x="5008574" y="6007158"/>
            <a:ext cx="4243946" cy="662202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Trois Générateurs avec leurs résistances </a:t>
            </a:r>
            <a:r>
              <a:rPr lang="fr-FR" sz="1900" dirty="0" smtClean="0"/>
              <a:t>internes en </a:t>
            </a:r>
            <a:r>
              <a:rPr lang="fr-FR" sz="1900" dirty="0" smtClean="0"/>
              <a:t>série</a:t>
            </a:r>
            <a:endParaRPr lang="fr-FR" sz="1900" dirty="0"/>
          </a:p>
        </p:txBody>
      </p:sp>
      <p:sp useBgFill="1">
        <p:nvSpPr>
          <p:cNvPr id="45" name="Rectangle 44"/>
          <p:cNvSpPr/>
          <p:nvPr/>
        </p:nvSpPr>
        <p:spPr>
          <a:xfrm rot="5400000" flipV="1">
            <a:off x="4596205" y="3760212"/>
            <a:ext cx="2735176" cy="1224137"/>
          </a:xfrm>
          <a:prstGeom prst="rect">
            <a:avLst/>
          </a:prstGeom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2" name="Espace réservé du contenu 2"/>
          <p:cNvSpPr txBox="1">
            <a:spLocks/>
          </p:cNvSpPr>
          <p:nvPr/>
        </p:nvSpPr>
        <p:spPr>
          <a:xfrm>
            <a:off x="-109193" y="2924944"/>
            <a:ext cx="4681193" cy="1275817"/>
          </a:xfrm>
          <a:prstGeom prst="rect">
            <a:avLst/>
          </a:prstGeom>
          <a:solidFill>
            <a:schemeClr val="bg2">
              <a:lumMod val="90000"/>
              <a:alpha val="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900" dirty="0" smtClean="0"/>
              <a:t>On calcule la résistance équivalente à un groupement en série en additionnant les résistances.</a:t>
            </a:r>
          </a:p>
          <a:p>
            <a:pPr marL="0" indent="0" algn="ctr">
              <a:buNone/>
            </a:pPr>
            <a:r>
              <a:rPr lang="fr-FR" sz="1900" dirty="0" smtClean="0"/>
              <a:t>r </a:t>
            </a:r>
            <a:r>
              <a:rPr lang="fr-FR" sz="1900" baseline="-25000" dirty="0" err="1" smtClean="0"/>
              <a:t>équ</a:t>
            </a:r>
            <a:r>
              <a:rPr lang="fr-FR" sz="1900" dirty="0" smtClean="0"/>
              <a:t>=r1</a:t>
            </a:r>
            <a:r>
              <a:rPr lang="fr-FR" sz="1800" dirty="0" smtClean="0"/>
              <a:t>+r2+r3</a:t>
            </a:r>
          </a:p>
          <a:p>
            <a:pPr marL="0" indent="0" algn="ctr">
              <a:buNone/>
            </a:pPr>
            <a:endParaRPr lang="fr-FR" sz="800" dirty="0" smtClean="0"/>
          </a:p>
          <a:p>
            <a:pPr marL="0" indent="0" algn="ctr">
              <a:buNone/>
            </a:pPr>
            <a:r>
              <a:rPr lang="fr-FR" sz="1800" dirty="0" smtClean="0"/>
              <a:t>On calcule la tension équivalente en additionnant les tensions des générateurs. Attention dans cet exemple E2 est en sens inverse:</a:t>
            </a:r>
          </a:p>
          <a:p>
            <a:pPr marL="0" indent="0" algn="ctr">
              <a:buNone/>
            </a:pPr>
            <a:r>
              <a:rPr lang="fr-FR" sz="1800" dirty="0" smtClean="0"/>
              <a:t>E </a:t>
            </a:r>
            <a:r>
              <a:rPr lang="fr-FR" sz="1800" baseline="-25000" dirty="0" err="1" smtClean="0"/>
              <a:t>équi</a:t>
            </a:r>
            <a:r>
              <a:rPr lang="fr-FR" sz="1800" baseline="-25000" dirty="0" smtClean="0"/>
              <a:t> </a:t>
            </a:r>
            <a:r>
              <a:rPr lang="fr-FR" sz="1800" dirty="0" smtClean="0"/>
              <a:t>= E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-E</a:t>
            </a:r>
            <a:r>
              <a:rPr lang="fr-FR" sz="1800" baseline="-25000" dirty="0" smtClean="0"/>
              <a:t>2</a:t>
            </a:r>
            <a:r>
              <a:rPr lang="fr-FR" sz="1800" dirty="0" smtClean="0"/>
              <a:t>+E</a:t>
            </a:r>
            <a:r>
              <a:rPr lang="fr-FR" sz="1800" baseline="-25000" dirty="0" smtClean="0"/>
              <a:t>3</a:t>
            </a:r>
            <a:endParaRPr lang="fr-FR" sz="1800" baseline="-25000" dirty="0"/>
          </a:p>
        </p:txBody>
      </p:sp>
      <p:grpSp>
        <p:nvGrpSpPr>
          <p:cNvPr id="11" name="Groupe 10"/>
          <p:cNvGrpSpPr/>
          <p:nvPr/>
        </p:nvGrpSpPr>
        <p:grpSpPr>
          <a:xfrm rot="5400000" flipH="1">
            <a:off x="7720926" y="5373216"/>
            <a:ext cx="597234" cy="597234"/>
            <a:chOff x="6400473" y="5085184"/>
            <a:chExt cx="597234" cy="597234"/>
          </a:xfrm>
        </p:grpSpPr>
        <p:sp>
          <p:nvSpPr>
            <p:cNvPr id="12" name="Ellipse 11"/>
            <p:cNvSpPr/>
            <p:nvPr/>
          </p:nvSpPr>
          <p:spPr>
            <a:xfrm>
              <a:off x="6400473" y="5085184"/>
              <a:ext cx="597234" cy="59723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3" name="Connecteur droit avec flèche 12"/>
            <p:cNvCxnSpPr>
              <a:stCxn id="12" idx="4"/>
              <a:endCxn id="12" idx="0"/>
            </p:cNvCxnSpPr>
            <p:nvPr/>
          </p:nvCxnSpPr>
          <p:spPr>
            <a:xfrm flipV="1">
              <a:off x="6699090" y="5085184"/>
              <a:ext cx="0" cy="59723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e 13"/>
          <p:cNvGrpSpPr/>
          <p:nvPr/>
        </p:nvGrpSpPr>
        <p:grpSpPr>
          <a:xfrm flipV="1">
            <a:off x="8404333" y="4796716"/>
            <a:ext cx="597234" cy="597234"/>
            <a:chOff x="6552873" y="5237584"/>
            <a:chExt cx="597234" cy="597234"/>
          </a:xfrm>
        </p:grpSpPr>
        <p:sp>
          <p:nvSpPr>
            <p:cNvPr id="15" name="Ellipse 14"/>
            <p:cNvSpPr/>
            <p:nvPr/>
          </p:nvSpPr>
          <p:spPr>
            <a:xfrm>
              <a:off x="6552873" y="5237584"/>
              <a:ext cx="597234" cy="59723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6" name="Connecteur droit avec flèche 15"/>
            <p:cNvCxnSpPr>
              <a:stCxn id="15" idx="4"/>
              <a:endCxn id="15" idx="0"/>
            </p:cNvCxnSpPr>
            <p:nvPr/>
          </p:nvCxnSpPr>
          <p:spPr>
            <a:xfrm flipV="1">
              <a:off x="6851490" y="5237584"/>
              <a:ext cx="0" cy="59723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e 16"/>
          <p:cNvGrpSpPr/>
          <p:nvPr/>
        </p:nvGrpSpPr>
        <p:grpSpPr>
          <a:xfrm rot="16200000" flipH="1">
            <a:off x="6843912" y="2839791"/>
            <a:ext cx="597234" cy="597234"/>
            <a:chOff x="6400473" y="5085184"/>
            <a:chExt cx="597234" cy="597234"/>
          </a:xfrm>
        </p:grpSpPr>
        <p:sp>
          <p:nvSpPr>
            <p:cNvPr id="18" name="Ellipse 17"/>
            <p:cNvSpPr/>
            <p:nvPr/>
          </p:nvSpPr>
          <p:spPr>
            <a:xfrm>
              <a:off x="6400473" y="5085184"/>
              <a:ext cx="597234" cy="597234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9" name="Connecteur droit avec flèche 18"/>
            <p:cNvCxnSpPr>
              <a:stCxn id="18" idx="4"/>
              <a:endCxn id="18" idx="0"/>
            </p:cNvCxnSpPr>
            <p:nvPr/>
          </p:nvCxnSpPr>
          <p:spPr>
            <a:xfrm flipV="1">
              <a:off x="6699090" y="5085184"/>
              <a:ext cx="0" cy="59723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20" name="Rectangle 19"/>
          <p:cNvSpPr/>
          <p:nvPr/>
        </p:nvSpPr>
        <p:spPr>
          <a:xfrm rot="5400000">
            <a:off x="7972585" y="2850025"/>
            <a:ext cx="356112" cy="576064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r1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21" name="Rectangle 20"/>
          <p:cNvSpPr/>
          <p:nvPr/>
        </p:nvSpPr>
        <p:spPr>
          <a:xfrm>
            <a:off x="8524894" y="3554739"/>
            <a:ext cx="356112" cy="576064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r2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22" name="Rectangle 21"/>
          <p:cNvSpPr/>
          <p:nvPr/>
        </p:nvSpPr>
        <p:spPr>
          <a:xfrm rot="16200000">
            <a:off x="7052344" y="5370306"/>
            <a:ext cx="356112" cy="576064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r3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444208" y="2551759"/>
            <a:ext cx="614030" cy="576064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fr-FR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="1" baseline="-25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105723" y="4365104"/>
            <a:ext cx="614030" cy="576064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fr-FR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b="1" baseline="-25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4752019" y="3025396"/>
            <a:ext cx="1116125" cy="2779868"/>
            <a:chOff x="5095169" y="2960001"/>
            <a:chExt cx="1116125" cy="2779868"/>
          </a:xfrm>
        </p:grpSpPr>
        <p:cxnSp>
          <p:nvCxnSpPr>
            <p:cNvPr id="5" name="Connecteur droit 4"/>
            <p:cNvCxnSpPr/>
            <p:nvPr/>
          </p:nvCxnSpPr>
          <p:spPr>
            <a:xfrm>
              <a:off x="5351724" y="2960001"/>
              <a:ext cx="42062" cy="277986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/>
            <p:cNvSpPr/>
            <p:nvPr/>
          </p:nvSpPr>
          <p:spPr>
            <a:xfrm>
              <a:off x="5275192" y="4471984"/>
              <a:ext cx="936102" cy="576064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err="1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</a:t>
              </a:r>
              <a:r>
                <a:rPr lang="fr-FR" b="1" baseline="-25000" dirty="0" err="1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éq</a:t>
              </a:r>
              <a:r>
                <a:rPr lang="fr-FR" sz="1753" b="1" baseline="-25000" dirty="0" err="1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endParaRPr lang="fr-FR" sz="1753" b="1" baseline="-25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26" name="Groupe 25"/>
            <p:cNvGrpSpPr/>
            <p:nvPr/>
          </p:nvGrpSpPr>
          <p:grpSpPr>
            <a:xfrm>
              <a:off x="5095169" y="4890144"/>
              <a:ext cx="597234" cy="597234"/>
              <a:chOff x="6552873" y="5237584"/>
              <a:chExt cx="597234" cy="597234"/>
            </a:xfrm>
          </p:grpSpPr>
          <p:sp>
            <p:nvSpPr>
              <p:cNvPr id="27" name="Ellipse 26"/>
              <p:cNvSpPr/>
              <p:nvPr/>
            </p:nvSpPr>
            <p:spPr>
              <a:xfrm>
                <a:off x="6552873" y="5237584"/>
                <a:ext cx="597234" cy="597234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28" name="Connecteur droit avec flèche 27"/>
              <p:cNvCxnSpPr>
                <a:stCxn id="27" idx="4"/>
                <a:endCxn id="27" idx="0"/>
              </p:cNvCxnSpPr>
              <p:nvPr/>
            </p:nvCxnSpPr>
            <p:spPr>
              <a:xfrm flipV="1">
                <a:off x="6851490" y="5237584"/>
                <a:ext cx="0" cy="597234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 useBgFill="1">
          <p:nvSpPr>
            <p:cNvPr id="29" name="Rectangle 28"/>
            <p:cNvSpPr/>
            <p:nvPr/>
          </p:nvSpPr>
          <p:spPr>
            <a:xfrm flipV="1">
              <a:off x="5215730" y="3461311"/>
              <a:ext cx="356112" cy="762919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err="1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réq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30" name="Rectangle 29"/>
          <p:cNvSpPr/>
          <p:nvPr/>
        </p:nvSpPr>
        <p:spPr>
          <a:xfrm>
            <a:off x="7380312" y="5013176"/>
            <a:ext cx="614030" cy="576064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fr-FR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fr-FR" b="1" baseline="-25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25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1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1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1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1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1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1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1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1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1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150"/>
                            </p:stCondLst>
                            <p:childTnLst>
                              <p:par>
                                <p:cTn id="53" presetID="21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64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6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  <p:bldP spid="73" grpId="0" animBg="1"/>
      <p:bldP spid="109" grpId="0"/>
      <p:bldP spid="52" grpId="0" animBg="1"/>
      <p:bldP spid="20" grpId="0" animBg="1"/>
      <p:bldP spid="21" grpId="0" animBg="1"/>
      <p:bldP spid="22" grpId="0" animBg="1"/>
      <p:bldP spid="23" grpId="0"/>
      <p:bldP spid="24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0"/>
            <a:ext cx="9324528" cy="1143000"/>
          </a:xfrm>
          <a:solidFill>
            <a:schemeClr val="bg2">
              <a:lumMod val="90000"/>
              <a:alpha val="1000"/>
            </a:schemeClr>
          </a:solidFill>
        </p:spPr>
        <p:txBody>
          <a:bodyPr>
            <a:normAutofit/>
          </a:bodyPr>
          <a:lstStyle/>
          <a:p>
            <a:r>
              <a:rPr lang="fr-FR" dirty="0" smtClean="0"/>
              <a:t>Série , </a:t>
            </a:r>
            <a:r>
              <a:rPr lang="fr-FR" dirty="0" smtClean="0"/>
              <a:t>parallèle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129" y="980728"/>
            <a:ext cx="9108504" cy="1080393"/>
          </a:xfrm>
          <a:solidFill>
            <a:schemeClr val="bg2">
              <a:lumMod val="90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900" dirty="0" smtClean="0">
                <a:effectLst/>
              </a:rPr>
              <a:t>Pour l’étude d’un circuit un peu plus </a:t>
            </a:r>
            <a:r>
              <a:rPr lang="fr-FR" sz="1900" dirty="0" smtClean="0">
                <a:effectLst/>
              </a:rPr>
              <a:t>complexe, on </a:t>
            </a:r>
            <a:r>
              <a:rPr lang="fr-FR" sz="1900" dirty="0" smtClean="0">
                <a:effectLst/>
              </a:rPr>
              <a:t>pourra toujours réduire cela à une étude de maille et de nœuds. </a:t>
            </a:r>
          </a:p>
          <a:p>
            <a:pPr marL="0" indent="0" algn="ctr">
              <a:buNone/>
            </a:pPr>
            <a:r>
              <a:rPr lang="fr-FR" sz="1900" dirty="0" smtClean="0">
                <a:effectLst/>
              </a:rPr>
              <a:t>On prendra en compte les générateurs montés en série ou en parallèle, et les résistances associées.</a:t>
            </a:r>
          </a:p>
        </p:txBody>
      </p:sp>
      <p:sp>
        <p:nvSpPr>
          <p:cNvPr id="73" name="Rectangle 72"/>
          <p:cNvSpPr/>
          <p:nvPr/>
        </p:nvSpPr>
        <p:spPr>
          <a:xfrm rot="5400000" flipV="1">
            <a:off x="2724917" y="1270396"/>
            <a:ext cx="2502476" cy="50009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5" name="Connecteur droit 54"/>
          <p:cNvCxnSpPr/>
          <p:nvPr/>
        </p:nvCxnSpPr>
        <p:spPr>
          <a:xfrm rot="5400000" flipV="1">
            <a:off x="3706076" y="3761991"/>
            <a:ext cx="252028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/>
          <p:cNvCxnSpPr/>
          <p:nvPr/>
        </p:nvCxnSpPr>
        <p:spPr>
          <a:xfrm flipH="1">
            <a:off x="2935468" y="2488437"/>
            <a:ext cx="4532" cy="25336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64" name="Rectangle 63"/>
          <p:cNvSpPr/>
          <p:nvPr/>
        </p:nvSpPr>
        <p:spPr>
          <a:xfrm rot="5400000" flipV="1">
            <a:off x="901046" y="3075992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R1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2" name="Connecteur droit 81"/>
          <p:cNvCxnSpPr/>
          <p:nvPr/>
        </p:nvCxnSpPr>
        <p:spPr>
          <a:xfrm rot="5400000" flipV="1">
            <a:off x="4489254" y="3774942"/>
            <a:ext cx="252028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83" name="Rectangle 82"/>
          <p:cNvSpPr/>
          <p:nvPr/>
        </p:nvSpPr>
        <p:spPr>
          <a:xfrm rot="5400000" flipV="1">
            <a:off x="5173330" y="3607169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R4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85" name="Rectangle 84"/>
          <p:cNvSpPr/>
          <p:nvPr/>
        </p:nvSpPr>
        <p:spPr>
          <a:xfrm rot="5400000" flipV="1">
            <a:off x="5903207" y="3607169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R5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59" name="Rectangle 58"/>
          <p:cNvSpPr/>
          <p:nvPr/>
        </p:nvSpPr>
        <p:spPr>
          <a:xfrm rot="5400000" flipV="1">
            <a:off x="4376860" y="3596773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R3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65" name="Rectangle 64"/>
          <p:cNvSpPr/>
          <p:nvPr/>
        </p:nvSpPr>
        <p:spPr>
          <a:xfrm>
            <a:off x="3347864" y="2348880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R2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Forme libre 13"/>
          <p:cNvSpPr/>
          <p:nvPr/>
        </p:nvSpPr>
        <p:spPr>
          <a:xfrm>
            <a:off x="6475228" y="2510662"/>
            <a:ext cx="1769180" cy="2512385"/>
          </a:xfrm>
          <a:custGeom>
            <a:avLst/>
            <a:gdLst>
              <a:gd name="connsiteX0" fmla="*/ 42530 w 1616149"/>
              <a:gd name="connsiteY0" fmla="*/ 21265 h 2721934"/>
              <a:gd name="connsiteX1" fmla="*/ 701749 w 1616149"/>
              <a:gd name="connsiteY1" fmla="*/ 42530 h 2721934"/>
              <a:gd name="connsiteX2" fmla="*/ 754911 w 1616149"/>
              <a:gd name="connsiteY2" fmla="*/ 2519916 h 2721934"/>
              <a:gd name="connsiteX3" fmla="*/ 1201479 w 1616149"/>
              <a:gd name="connsiteY3" fmla="*/ 2477386 h 2721934"/>
              <a:gd name="connsiteX4" fmla="*/ 1127051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21265 h 2721934"/>
              <a:gd name="connsiteX1" fmla="*/ 763661 w 1616149"/>
              <a:gd name="connsiteY1" fmla="*/ 28242 h 2721934"/>
              <a:gd name="connsiteX2" fmla="*/ 754911 w 1616149"/>
              <a:gd name="connsiteY2" fmla="*/ 2519916 h 2721934"/>
              <a:gd name="connsiteX3" fmla="*/ 1201479 w 1616149"/>
              <a:gd name="connsiteY3" fmla="*/ 2477386 h 2721934"/>
              <a:gd name="connsiteX4" fmla="*/ 1127051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54911 w 1616149"/>
              <a:gd name="connsiteY2" fmla="*/ 2519916 h 2721934"/>
              <a:gd name="connsiteX3" fmla="*/ 1201479 w 1616149"/>
              <a:gd name="connsiteY3" fmla="*/ 2477386 h 2721934"/>
              <a:gd name="connsiteX4" fmla="*/ 1127051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59673 w 1616149"/>
              <a:gd name="connsiteY2" fmla="*/ 2110341 h 2721934"/>
              <a:gd name="connsiteX3" fmla="*/ 1201479 w 1616149"/>
              <a:gd name="connsiteY3" fmla="*/ 2477386 h 2721934"/>
              <a:gd name="connsiteX4" fmla="*/ 1127051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59673 w 1616149"/>
              <a:gd name="connsiteY2" fmla="*/ 2110341 h 2721934"/>
              <a:gd name="connsiteX3" fmla="*/ 1096704 w 1616149"/>
              <a:gd name="connsiteY3" fmla="*/ 2101149 h 2721934"/>
              <a:gd name="connsiteX4" fmla="*/ 1127051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59673 w 1616149"/>
              <a:gd name="connsiteY2" fmla="*/ 2110341 h 2721934"/>
              <a:gd name="connsiteX3" fmla="*/ 1130041 w 1616149"/>
              <a:gd name="connsiteY3" fmla="*/ 2105911 h 2721934"/>
              <a:gd name="connsiteX4" fmla="*/ 1127051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59673 w 1616149"/>
              <a:gd name="connsiteY2" fmla="*/ 2110341 h 2721934"/>
              <a:gd name="connsiteX3" fmla="*/ 1110991 w 1616149"/>
              <a:gd name="connsiteY3" fmla="*/ 2105911 h 2721934"/>
              <a:gd name="connsiteX4" fmla="*/ 1127051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59673 w 1616149"/>
              <a:gd name="connsiteY2" fmla="*/ 2110341 h 2721934"/>
              <a:gd name="connsiteX3" fmla="*/ 1110991 w 1616149"/>
              <a:gd name="connsiteY3" fmla="*/ 2105911 h 2721934"/>
              <a:gd name="connsiteX4" fmla="*/ 1093714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59673 w 1616149"/>
              <a:gd name="connsiteY2" fmla="*/ 2110341 h 2721934"/>
              <a:gd name="connsiteX3" fmla="*/ 1110991 w 1616149"/>
              <a:gd name="connsiteY3" fmla="*/ 2105911 h 2721934"/>
              <a:gd name="connsiteX4" fmla="*/ 1112764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73961 w 1616149"/>
              <a:gd name="connsiteY2" fmla="*/ 2100816 h 2721934"/>
              <a:gd name="connsiteX3" fmla="*/ 1110991 w 1616149"/>
              <a:gd name="connsiteY3" fmla="*/ 2105911 h 2721934"/>
              <a:gd name="connsiteX4" fmla="*/ 1112764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59673 w 1616149"/>
              <a:gd name="connsiteY2" fmla="*/ 2115104 h 2721934"/>
              <a:gd name="connsiteX3" fmla="*/ 1110991 w 1616149"/>
              <a:gd name="connsiteY3" fmla="*/ 2105911 h 2721934"/>
              <a:gd name="connsiteX4" fmla="*/ 1112764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59673 w 1616149"/>
              <a:gd name="connsiteY2" fmla="*/ 2100817 h 2721934"/>
              <a:gd name="connsiteX3" fmla="*/ 1110991 w 1616149"/>
              <a:gd name="connsiteY3" fmla="*/ 2105911 h 2721934"/>
              <a:gd name="connsiteX4" fmla="*/ 1112764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59673 w 1616149"/>
              <a:gd name="connsiteY2" fmla="*/ 2100817 h 2721934"/>
              <a:gd name="connsiteX3" fmla="*/ 1115754 w 1616149"/>
              <a:gd name="connsiteY3" fmla="*/ 2091624 h 2721934"/>
              <a:gd name="connsiteX4" fmla="*/ 1112764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30790 h 2721934"/>
              <a:gd name="connsiteX1" fmla="*/ 763661 w 1616149"/>
              <a:gd name="connsiteY1" fmla="*/ 28242 h 2721934"/>
              <a:gd name="connsiteX2" fmla="*/ 759673 w 1616149"/>
              <a:gd name="connsiteY2" fmla="*/ 2100817 h 2721934"/>
              <a:gd name="connsiteX3" fmla="*/ 1120516 w 1616149"/>
              <a:gd name="connsiteY3" fmla="*/ 2101149 h 2721934"/>
              <a:gd name="connsiteX4" fmla="*/ 1112764 w 1616149"/>
              <a:gd name="connsiteY4" fmla="*/ 21265 h 2721934"/>
              <a:gd name="connsiteX5" fmla="*/ 1488558 w 1616149"/>
              <a:gd name="connsiteY5" fmla="*/ 0 h 2721934"/>
              <a:gd name="connsiteX6" fmla="*/ 1520455 w 1616149"/>
              <a:gd name="connsiteY6" fmla="*/ 2402958 h 2721934"/>
              <a:gd name="connsiteX7" fmla="*/ 1616149 w 1616149"/>
              <a:gd name="connsiteY7" fmla="*/ 2721934 h 2721934"/>
              <a:gd name="connsiteX8" fmla="*/ 53162 w 1616149"/>
              <a:gd name="connsiteY8" fmla="*/ 2509283 h 2721934"/>
              <a:gd name="connsiteX9" fmla="*/ 53162 w 1616149"/>
              <a:gd name="connsiteY9" fmla="*/ 2509283 h 2721934"/>
              <a:gd name="connsiteX10" fmla="*/ 53162 w 1616149"/>
              <a:gd name="connsiteY10" fmla="*/ 2509283 h 2721934"/>
              <a:gd name="connsiteX11" fmla="*/ 0 w 1616149"/>
              <a:gd name="connsiteY11" fmla="*/ 2519916 h 2721934"/>
              <a:gd name="connsiteX12" fmla="*/ 42530 w 1616149"/>
              <a:gd name="connsiteY12" fmla="*/ 2530548 h 2721934"/>
              <a:gd name="connsiteX0" fmla="*/ 42530 w 1616149"/>
              <a:gd name="connsiteY0" fmla="*/ 9525 h 2700669"/>
              <a:gd name="connsiteX1" fmla="*/ 763661 w 1616149"/>
              <a:gd name="connsiteY1" fmla="*/ 6977 h 2700669"/>
              <a:gd name="connsiteX2" fmla="*/ 759673 w 1616149"/>
              <a:gd name="connsiteY2" fmla="*/ 2079552 h 2700669"/>
              <a:gd name="connsiteX3" fmla="*/ 1120516 w 1616149"/>
              <a:gd name="connsiteY3" fmla="*/ 2079884 h 2700669"/>
              <a:gd name="connsiteX4" fmla="*/ 1112764 w 1616149"/>
              <a:gd name="connsiteY4" fmla="*/ 0 h 2700669"/>
              <a:gd name="connsiteX5" fmla="*/ 1483796 w 1616149"/>
              <a:gd name="connsiteY5" fmla="*/ 7310 h 2700669"/>
              <a:gd name="connsiteX6" fmla="*/ 1520455 w 1616149"/>
              <a:gd name="connsiteY6" fmla="*/ 2381693 h 2700669"/>
              <a:gd name="connsiteX7" fmla="*/ 1616149 w 1616149"/>
              <a:gd name="connsiteY7" fmla="*/ 2700669 h 2700669"/>
              <a:gd name="connsiteX8" fmla="*/ 53162 w 1616149"/>
              <a:gd name="connsiteY8" fmla="*/ 2488018 h 2700669"/>
              <a:gd name="connsiteX9" fmla="*/ 53162 w 1616149"/>
              <a:gd name="connsiteY9" fmla="*/ 2488018 h 2700669"/>
              <a:gd name="connsiteX10" fmla="*/ 53162 w 1616149"/>
              <a:gd name="connsiteY10" fmla="*/ 2488018 h 2700669"/>
              <a:gd name="connsiteX11" fmla="*/ 0 w 1616149"/>
              <a:gd name="connsiteY11" fmla="*/ 2498651 h 2700669"/>
              <a:gd name="connsiteX12" fmla="*/ 42530 w 1616149"/>
              <a:gd name="connsiteY12" fmla="*/ 2509283 h 2700669"/>
              <a:gd name="connsiteX0" fmla="*/ 42530 w 1616149"/>
              <a:gd name="connsiteY0" fmla="*/ 16502 h 2707646"/>
              <a:gd name="connsiteX1" fmla="*/ 763661 w 1616149"/>
              <a:gd name="connsiteY1" fmla="*/ 13954 h 2707646"/>
              <a:gd name="connsiteX2" fmla="*/ 759673 w 1616149"/>
              <a:gd name="connsiteY2" fmla="*/ 2086529 h 2707646"/>
              <a:gd name="connsiteX3" fmla="*/ 1120516 w 1616149"/>
              <a:gd name="connsiteY3" fmla="*/ 2086861 h 2707646"/>
              <a:gd name="connsiteX4" fmla="*/ 1112764 w 1616149"/>
              <a:gd name="connsiteY4" fmla="*/ 6977 h 2707646"/>
              <a:gd name="connsiteX5" fmla="*/ 1469508 w 1616149"/>
              <a:gd name="connsiteY5" fmla="*/ 0 h 2707646"/>
              <a:gd name="connsiteX6" fmla="*/ 1520455 w 1616149"/>
              <a:gd name="connsiteY6" fmla="*/ 2388670 h 2707646"/>
              <a:gd name="connsiteX7" fmla="*/ 1616149 w 1616149"/>
              <a:gd name="connsiteY7" fmla="*/ 2707646 h 2707646"/>
              <a:gd name="connsiteX8" fmla="*/ 53162 w 1616149"/>
              <a:gd name="connsiteY8" fmla="*/ 2494995 h 2707646"/>
              <a:gd name="connsiteX9" fmla="*/ 53162 w 1616149"/>
              <a:gd name="connsiteY9" fmla="*/ 2494995 h 2707646"/>
              <a:gd name="connsiteX10" fmla="*/ 53162 w 1616149"/>
              <a:gd name="connsiteY10" fmla="*/ 2494995 h 2707646"/>
              <a:gd name="connsiteX11" fmla="*/ 0 w 1616149"/>
              <a:gd name="connsiteY11" fmla="*/ 2505628 h 2707646"/>
              <a:gd name="connsiteX12" fmla="*/ 42530 w 1616149"/>
              <a:gd name="connsiteY12" fmla="*/ 2516260 h 2707646"/>
              <a:gd name="connsiteX0" fmla="*/ 42530 w 1616149"/>
              <a:gd name="connsiteY0" fmla="*/ 9525 h 2700669"/>
              <a:gd name="connsiteX1" fmla="*/ 763661 w 1616149"/>
              <a:gd name="connsiteY1" fmla="*/ 6977 h 2700669"/>
              <a:gd name="connsiteX2" fmla="*/ 759673 w 1616149"/>
              <a:gd name="connsiteY2" fmla="*/ 2079552 h 2700669"/>
              <a:gd name="connsiteX3" fmla="*/ 1120516 w 1616149"/>
              <a:gd name="connsiteY3" fmla="*/ 2079884 h 2700669"/>
              <a:gd name="connsiteX4" fmla="*/ 1112764 w 1616149"/>
              <a:gd name="connsiteY4" fmla="*/ 0 h 2700669"/>
              <a:gd name="connsiteX5" fmla="*/ 1474271 w 1616149"/>
              <a:gd name="connsiteY5" fmla="*/ 7310 h 2700669"/>
              <a:gd name="connsiteX6" fmla="*/ 1520455 w 1616149"/>
              <a:gd name="connsiteY6" fmla="*/ 2381693 h 2700669"/>
              <a:gd name="connsiteX7" fmla="*/ 1616149 w 1616149"/>
              <a:gd name="connsiteY7" fmla="*/ 2700669 h 2700669"/>
              <a:gd name="connsiteX8" fmla="*/ 53162 w 1616149"/>
              <a:gd name="connsiteY8" fmla="*/ 2488018 h 2700669"/>
              <a:gd name="connsiteX9" fmla="*/ 53162 w 1616149"/>
              <a:gd name="connsiteY9" fmla="*/ 2488018 h 2700669"/>
              <a:gd name="connsiteX10" fmla="*/ 53162 w 1616149"/>
              <a:gd name="connsiteY10" fmla="*/ 2488018 h 2700669"/>
              <a:gd name="connsiteX11" fmla="*/ 0 w 1616149"/>
              <a:gd name="connsiteY11" fmla="*/ 2498651 h 2700669"/>
              <a:gd name="connsiteX12" fmla="*/ 42530 w 1616149"/>
              <a:gd name="connsiteY12" fmla="*/ 2509283 h 2700669"/>
              <a:gd name="connsiteX0" fmla="*/ 42530 w 1616149"/>
              <a:gd name="connsiteY0" fmla="*/ 16503 h 2707647"/>
              <a:gd name="connsiteX1" fmla="*/ 763661 w 1616149"/>
              <a:gd name="connsiteY1" fmla="*/ 13955 h 2707647"/>
              <a:gd name="connsiteX2" fmla="*/ 759673 w 1616149"/>
              <a:gd name="connsiteY2" fmla="*/ 2086530 h 2707647"/>
              <a:gd name="connsiteX3" fmla="*/ 1120516 w 1616149"/>
              <a:gd name="connsiteY3" fmla="*/ 2086862 h 2707647"/>
              <a:gd name="connsiteX4" fmla="*/ 1112764 w 1616149"/>
              <a:gd name="connsiteY4" fmla="*/ 6978 h 2707647"/>
              <a:gd name="connsiteX5" fmla="*/ 1469508 w 1616149"/>
              <a:gd name="connsiteY5" fmla="*/ 0 h 2707647"/>
              <a:gd name="connsiteX6" fmla="*/ 1520455 w 1616149"/>
              <a:gd name="connsiteY6" fmla="*/ 2388671 h 2707647"/>
              <a:gd name="connsiteX7" fmla="*/ 1616149 w 1616149"/>
              <a:gd name="connsiteY7" fmla="*/ 2707647 h 2707647"/>
              <a:gd name="connsiteX8" fmla="*/ 53162 w 1616149"/>
              <a:gd name="connsiteY8" fmla="*/ 2494996 h 2707647"/>
              <a:gd name="connsiteX9" fmla="*/ 53162 w 1616149"/>
              <a:gd name="connsiteY9" fmla="*/ 2494996 h 2707647"/>
              <a:gd name="connsiteX10" fmla="*/ 53162 w 1616149"/>
              <a:gd name="connsiteY10" fmla="*/ 2494996 h 2707647"/>
              <a:gd name="connsiteX11" fmla="*/ 0 w 1616149"/>
              <a:gd name="connsiteY11" fmla="*/ 2505629 h 2707647"/>
              <a:gd name="connsiteX12" fmla="*/ 42530 w 1616149"/>
              <a:gd name="connsiteY12" fmla="*/ 2516261 h 2707647"/>
              <a:gd name="connsiteX0" fmla="*/ 42530 w 1616149"/>
              <a:gd name="connsiteY0" fmla="*/ 11740 h 2702884"/>
              <a:gd name="connsiteX1" fmla="*/ 763661 w 1616149"/>
              <a:gd name="connsiteY1" fmla="*/ 9192 h 2702884"/>
              <a:gd name="connsiteX2" fmla="*/ 759673 w 1616149"/>
              <a:gd name="connsiteY2" fmla="*/ 2081767 h 2702884"/>
              <a:gd name="connsiteX3" fmla="*/ 1120516 w 1616149"/>
              <a:gd name="connsiteY3" fmla="*/ 2082099 h 2702884"/>
              <a:gd name="connsiteX4" fmla="*/ 1112764 w 1616149"/>
              <a:gd name="connsiteY4" fmla="*/ 2215 h 2702884"/>
              <a:gd name="connsiteX5" fmla="*/ 1469508 w 1616149"/>
              <a:gd name="connsiteY5" fmla="*/ 0 h 2702884"/>
              <a:gd name="connsiteX6" fmla="*/ 1520455 w 1616149"/>
              <a:gd name="connsiteY6" fmla="*/ 2383908 h 2702884"/>
              <a:gd name="connsiteX7" fmla="*/ 1616149 w 1616149"/>
              <a:gd name="connsiteY7" fmla="*/ 2702884 h 2702884"/>
              <a:gd name="connsiteX8" fmla="*/ 53162 w 1616149"/>
              <a:gd name="connsiteY8" fmla="*/ 2490233 h 2702884"/>
              <a:gd name="connsiteX9" fmla="*/ 53162 w 1616149"/>
              <a:gd name="connsiteY9" fmla="*/ 2490233 h 2702884"/>
              <a:gd name="connsiteX10" fmla="*/ 53162 w 1616149"/>
              <a:gd name="connsiteY10" fmla="*/ 2490233 h 2702884"/>
              <a:gd name="connsiteX11" fmla="*/ 0 w 1616149"/>
              <a:gd name="connsiteY11" fmla="*/ 2500866 h 2702884"/>
              <a:gd name="connsiteX12" fmla="*/ 42530 w 1616149"/>
              <a:gd name="connsiteY12" fmla="*/ 2511498 h 2702884"/>
              <a:gd name="connsiteX0" fmla="*/ 42530 w 1616149"/>
              <a:gd name="connsiteY0" fmla="*/ 11740 h 2702884"/>
              <a:gd name="connsiteX1" fmla="*/ 763661 w 1616149"/>
              <a:gd name="connsiteY1" fmla="*/ 9192 h 2702884"/>
              <a:gd name="connsiteX2" fmla="*/ 759673 w 1616149"/>
              <a:gd name="connsiteY2" fmla="*/ 2081767 h 2702884"/>
              <a:gd name="connsiteX3" fmla="*/ 1120516 w 1616149"/>
              <a:gd name="connsiteY3" fmla="*/ 2082099 h 2702884"/>
              <a:gd name="connsiteX4" fmla="*/ 1112764 w 1616149"/>
              <a:gd name="connsiteY4" fmla="*/ 2215 h 2702884"/>
              <a:gd name="connsiteX5" fmla="*/ 1469508 w 1616149"/>
              <a:gd name="connsiteY5" fmla="*/ 0 h 2702884"/>
              <a:gd name="connsiteX6" fmla="*/ 1616149 w 1616149"/>
              <a:gd name="connsiteY6" fmla="*/ 2702884 h 2702884"/>
              <a:gd name="connsiteX7" fmla="*/ 53162 w 1616149"/>
              <a:gd name="connsiteY7" fmla="*/ 2490233 h 2702884"/>
              <a:gd name="connsiteX8" fmla="*/ 53162 w 1616149"/>
              <a:gd name="connsiteY8" fmla="*/ 2490233 h 2702884"/>
              <a:gd name="connsiteX9" fmla="*/ 53162 w 1616149"/>
              <a:gd name="connsiteY9" fmla="*/ 2490233 h 2702884"/>
              <a:gd name="connsiteX10" fmla="*/ 0 w 1616149"/>
              <a:gd name="connsiteY10" fmla="*/ 2500866 h 2702884"/>
              <a:gd name="connsiteX11" fmla="*/ 42530 w 1616149"/>
              <a:gd name="connsiteY11" fmla="*/ 2511498 h 2702884"/>
              <a:gd name="connsiteX0" fmla="*/ 42530 w 1469508"/>
              <a:gd name="connsiteY0" fmla="*/ 11740 h 2564772"/>
              <a:gd name="connsiteX1" fmla="*/ 763661 w 1469508"/>
              <a:gd name="connsiteY1" fmla="*/ 9192 h 2564772"/>
              <a:gd name="connsiteX2" fmla="*/ 759673 w 1469508"/>
              <a:gd name="connsiteY2" fmla="*/ 2081767 h 2564772"/>
              <a:gd name="connsiteX3" fmla="*/ 1120516 w 1469508"/>
              <a:gd name="connsiteY3" fmla="*/ 2082099 h 2564772"/>
              <a:gd name="connsiteX4" fmla="*/ 1112764 w 1469508"/>
              <a:gd name="connsiteY4" fmla="*/ 2215 h 2564772"/>
              <a:gd name="connsiteX5" fmla="*/ 1469508 w 1469508"/>
              <a:gd name="connsiteY5" fmla="*/ 0 h 2564772"/>
              <a:gd name="connsiteX6" fmla="*/ 1468511 w 1469508"/>
              <a:gd name="connsiteY6" fmla="*/ 2564772 h 2564772"/>
              <a:gd name="connsiteX7" fmla="*/ 53162 w 1469508"/>
              <a:gd name="connsiteY7" fmla="*/ 2490233 h 2564772"/>
              <a:gd name="connsiteX8" fmla="*/ 53162 w 1469508"/>
              <a:gd name="connsiteY8" fmla="*/ 2490233 h 2564772"/>
              <a:gd name="connsiteX9" fmla="*/ 53162 w 1469508"/>
              <a:gd name="connsiteY9" fmla="*/ 2490233 h 2564772"/>
              <a:gd name="connsiteX10" fmla="*/ 0 w 1469508"/>
              <a:gd name="connsiteY10" fmla="*/ 2500866 h 2564772"/>
              <a:gd name="connsiteX11" fmla="*/ 42530 w 1469508"/>
              <a:gd name="connsiteY11" fmla="*/ 2511498 h 2564772"/>
              <a:gd name="connsiteX0" fmla="*/ 42530 w 1469508"/>
              <a:gd name="connsiteY0" fmla="*/ 11740 h 2536197"/>
              <a:gd name="connsiteX1" fmla="*/ 763661 w 1469508"/>
              <a:gd name="connsiteY1" fmla="*/ 9192 h 2536197"/>
              <a:gd name="connsiteX2" fmla="*/ 759673 w 1469508"/>
              <a:gd name="connsiteY2" fmla="*/ 2081767 h 2536197"/>
              <a:gd name="connsiteX3" fmla="*/ 1120516 w 1469508"/>
              <a:gd name="connsiteY3" fmla="*/ 2082099 h 2536197"/>
              <a:gd name="connsiteX4" fmla="*/ 1112764 w 1469508"/>
              <a:gd name="connsiteY4" fmla="*/ 2215 h 2536197"/>
              <a:gd name="connsiteX5" fmla="*/ 1469508 w 1469508"/>
              <a:gd name="connsiteY5" fmla="*/ 0 h 2536197"/>
              <a:gd name="connsiteX6" fmla="*/ 1468511 w 1469508"/>
              <a:gd name="connsiteY6" fmla="*/ 2536197 h 2536197"/>
              <a:gd name="connsiteX7" fmla="*/ 53162 w 1469508"/>
              <a:gd name="connsiteY7" fmla="*/ 2490233 h 2536197"/>
              <a:gd name="connsiteX8" fmla="*/ 53162 w 1469508"/>
              <a:gd name="connsiteY8" fmla="*/ 2490233 h 2536197"/>
              <a:gd name="connsiteX9" fmla="*/ 53162 w 1469508"/>
              <a:gd name="connsiteY9" fmla="*/ 2490233 h 2536197"/>
              <a:gd name="connsiteX10" fmla="*/ 0 w 1469508"/>
              <a:gd name="connsiteY10" fmla="*/ 2500866 h 2536197"/>
              <a:gd name="connsiteX11" fmla="*/ 42530 w 1469508"/>
              <a:gd name="connsiteY11" fmla="*/ 2511498 h 2536197"/>
              <a:gd name="connsiteX0" fmla="*/ 42530 w 1469508"/>
              <a:gd name="connsiteY0" fmla="*/ 11740 h 2536197"/>
              <a:gd name="connsiteX1" fmla="*/ 763661 w 1469508"/>
              <a:gd name="connsiteY1" fmla="*/ 9192 h 2536197"/>
              <a:gd name="connsiteX2" fmla="*/ 759673 w 1469508"/>
              <a:gd name="connsiteY2" fmla="*/ 2081767 h 2536197"/>
              <a:gd name="connsiteX3" fmla="*/ 1120516 w 1469508"/>
              <a:gd name="connsiteY3" fmla="*/ 2082099 h 2536197"/>
              <a:gd name="connsiteX4" fmla="*/ 1112764 w 1469508"/>
              <a:gd name="connsiteY4" fmla="*/ 2215 h 2536197"/>
              <a:gd name="connsiteX5" fmla="*/ 1469508 w 1469508"/>
              <a:gd name="connsiteY5" fmla="*/ 0 h 2536197"/>
              <a:gd name="connsiteX6" fmla="*/ 1468511 w 1469508"/>
              <a:gd name="connsiteY6" fmla="*/ 2536197 h 2536197"/>
              <a:gd name="connsiteX7" fmla="*/ 53162 w 1469508"/>
              <a:gd name="connsiteY7" fmla="*/ 2490233 h 2536197"/>
              <a:gd name="connsiteX8" fmla="*/ 53162 w 1469508"/>
              <a:gd name="connsiteY8" fmla="*/ 2490233 h 2536197"/>
              <a:gd name="connsiteX9" fmla="*/ 53162 w 1469508"/>
              <a:gd name="connsiteY9" fmla="*/ 2490233 h 2536197"/>
              <a:gd name="connsiteX10" fmla="*/ 0 w 1469508"/>
              <a:gd name="connsiteY10" fmla="*/ 2500866 h 2536197"/>
              <a:gd name="connsiteX0" fmla="*/ 0 w 1426978"/>
              <a:gd name="connsiteY0" fmla="*/ 11740 h 2536197"/>
              <a:gd name="connsiteX1" fmla="*/ 721131 w 1426978"/>
              <a:gd name="connsiteY1" fmla="*/ 9192 h 2536197"/>
              <a:gd name="connsiteX2" fmla="*/ 717143 w 1426978"/>
              <a:gd name="connsiteY2" fmla="*/ 2081767 h 2536197"/>
              <a:gd name="connsiteX3" fmla="*/ 1077986 w 1426978"/>
              <a:gd name="connsiteY3" fmla="*/ 2082099 h 2536197"/>
              <a:gd name="connsiteX4" fmla="*/ 1070234 w 1426978"/>
              <a:gd name="connsiteY4" fmla="*/ 2215 h 2536197"/>
              <a:gd name="connsiteX5" fmla="*/ 1426978 w 1426978"/>
              <a:gd name="connsiteY5" fmla="*/ 0 h 2536197"/>
              <a:gd name="connsiteX6" fmla="*/ 1425981 w 1426978"/>
              <a:gd name="connsiteY6" fmla="*/ 2536197 h 2536197"/>
              <a:gd name="connsiteX7" fmla="*/ 10632 w 1426978"/>
              <a:gd name="connsiteY7" fmla="*/ 2490233 h 2536197"/>
              <a:gd name="connsiteX8" fmla="*/ 10632 w 1426978"/>
              <a:gd name="connsiteY8" fmla="*/ 2490233 h 2536197"/>
              <a:gd name="connsiteX9" fmla="*/ 10632 w 1426978"/>
              <a:gd name="connsiteY9" fmla="*/ 2490233 h 2536197"/>
              <a:gd name="connsiteX0" fmla="*/ 0 w 1426978"/>
              <a:gd name="connsiteY0" fmla="*/ 11740 h 2536197"/>
              <a:gd name="connsiteX1" fmla="*/ 721131 w 1426978"/>
              <a:gd name="connsiteY1" fmla="*/ 9192 h 2536197"/>
              <a:gd name="connsiteX2" fmla="*/ 717143 w 1426978"/>
              <a:gd name="connsiteY2" fmla="*/ 2081767 h 2536197"/>
              <a:gd name="connsiteX3" fmla="*/ 1077986 w 1426978"/>
              <a:gd name="connsiteY3" fmla="*/ 2082099 h 2536197"/>
              <a:gd name="connsiteX4" fmla="*/ 1070234 w 1426978"/>
              <a:gd name="connsiteY4" fmla="*/ 2215 h 2536197"/>
              <a:gd name="connsiteX5" fmla="*/ 1426978 w 1426978"/>
              <a:gd name="connsiteY5" fmla="*/ 0 h 2536197"/>
              <a:gd name="connsiteX6" fmla="*/ 1425981 w 1426978"/>
              <a:gd name="connsiteY6" fmla="*/ 2536197 h 2536197"/>
              <a:gd name="connsiteX7" fmla="*/ 10632 w 1426978"/>
              <a:gd name="connsiteY7" fmla="*/ 2490233 h 2536197"/>
              <a:gd name="connsiteX8" fmla="*/ 10632 w 1426978"/>
              <a:gd name="connsiteY8" fmla="*/ 2490233 h 2536197"/>
              <a:gd name="connsiteX9" fmla="*/ 1107 w 1426978"/>
              <a:gd name="connsiteY9" fmla="*/ 2504520 h 2536197"/>
              <a:gd name="connsiteX0" fmla="*/ 0 w 1426978"/>
              <a:gd name="connsiteY0" fmla="*/ 11740 h 2536197"/>
              <a:gd name="connsiteX1" fmla="*/ 721131 w 1426978"/>
              <a:gd name="connsiteY1" fmla="*/ 9192 h 2536197"/>
              <a:gd name="connsiteX2" fmla="*/ 717143 w 1426978"/>
              <a:gd name="connsiteY2" fmla="*/ 2081767 h 2536197"/>
              <a:gd name="connsiteX3" fmla="*/ 1077986 w 1426978"/>
              <a:gd name="connsiteY3" fmla="*/ 2082099 h 2536197"/>
              <a:gd name="connsiteX4" fmla="*/ 1070234 w 1426978"/>
              <a:gd name="connsiteY4" fmla="*/ 2215 h 2536197"/>
              <a:gd name="connsiteX5" fmla="*/ 1426978 w 1426978"/>
              <a:gd name="connsiteY5" fmla="*/ 0 h 2536197"/>
              <a:gd name="connsiteX6" fmla="*/ 1425981 w 1426978"/>
              <a:gd name="connsiteY6" fmla="*/ 2536197 h 2536197"/>
              <a:gd name="connsiteX7" fmla="*/ 10632 w 1426978"/>
              <a:gd name="connsiteY7" fmla="*/ 2490233 h 2536197"/>
              <a:gd name="connsiteX8" fmla="*/ 10632 w 1426978"/>
              <a:gd name="connsiteY8" fmla="*/ 2490233 h 2536197"/>
              <a:gd name="connsiteX0" fmla="*/ 92981 w 1519959"/>
              <a:gd name="connsiteY0" fmla="*/ 11740 h 2536197"/>
              <a:gd name="connsiteX1" fmla="*/ 814112 w 1519959"/>
              <a:gd name="connsiteY1" fmla="*/ 9192 h 2536197"/>
              <a:gd name="connsiteX2" fmla="*/ 810124 w 1519959"/>
              <a:gd name="connsiteY2" fmla="*/ 2081767 h 2536197"/>
              <a:gd name="connsiteX3" fmla="*/ 1170967 w 1519959"/>
              <a:gd name="connsiteY3" fmla="*/ 2082099 h 2536197"/>
              <a:gd name="connsiteX4" fmla="*/ 1163215 w 1519959"/>
              <a:gd name="connsiteY4" fmla="*/ 2215 h 2536197"/>
              <a:gd name="connsiteX5" fmla="*/ 1519959 w 1519959"/>
              <a:gd name="connsiteY5" fmla="*/ 0 h 2536197"/>
              <a:gd name="connsiteX6" fmla="*/ 1518962 w 1519959"/>
              <a:gd name="connsiteY6" fmla="*/ 2536197 h 2536197"/>
              <a:gd name="connsiteX7" fmla="*/ 103613 w 1519959"/>
              <a:gd name="connsiteY7" fmla="*/ 2490233 h 2536197"/>
              <a:gd name="connsiteX8" fmla="*/ 108376 w 1519959"/>
              <a:gd name="connsiteY8" fmla="*/ 2514046 h 2536197"/>
              <a:gd name="connsiteX0" fmla="*/ 0 w 1426978"/>
              <a:gd name="connsiteY0" fmla="*/ 11740 h 2536197"/>
              <a:gd name="connsiteX1" fmla="*/ 721131 w 1426978"/>
              <a:gd name="connsiteY1" fmla="*/ 9192 h 2536197"/>
              <a:gd name="connsiteX2" fmla="*/ 717143 w 1426978"/>
              <a:gd name="connsiteY2" fmla="*/ 2081767 h 2536197"/>
              <a:gd name="connsiteX3" fmla="*/ 1077986 w 1426978"/>
              <a:gd name="connsiteY3" fmla="*/ 2082099 h 2536197"/>
              <a:gd name="connsiteX4" fmla="*/ 1070234 w 1426978"/>
              <a:gd name="connsiteY4" fmla="*/ 2215 h 2536197"/>
              <a:gd name="connsiteX5" fmla="*/ 1426978 w 1426978"/>
              <a:gd name="connsiteY5" fmla="*/ 0 h 2536197"/>
              <a:gd name="connsiteX6" fmla="*/ 1425981 w 1426978"/>
              <a:gd name="connsiteY6" fmla="*/ 2536197 h 2536197"/>
              <a:gd name="connsiteX7" fmla="*/ 10632 w 1426978"/>
              <a:gd name="connsiteY7" fmla="*/ 2490233 h 2536197"/>
              <a:gd name="connsiteX0" fmla="*/ 0 w 1426978"/>
              <a:gd name="connsiteY0" fmla="*/ 11740 h 2536197"/>
              <a:gd name="connsiteX1" fmla="*/ 721131 w 1426978"/>
              <a:gd name="connsiteY1" fmla="*/ 9192 h 2536197"/>
              <a:gd name="connsiteX2" fmla="*/ 717143 w 1426978"/>
              <a:gd name="connsiteY2" fmla="*/ 2081767 h 2536197"/>
              <a:gd name="connsiteX3" fmla="*/ 1077986 w 1426978"/>
              <a:gd name="connsiteY3" fmla="*/ 2082099 h 2536197"/>
              <a:gd name="connsiteX4" fmla="*/ 1070234 w 1426978"/>
              <a:gd name="connsiteY4" fmla="*/ 2215 h 2536197"/>
              <a:gd name="connsiteX5" fmla="*/ 1426978 w 1426978"/>
              <a:gd name="connsiteY5" fmla="*/ 0 h 2536197"/>
              <a:gd name="connsiteX6" fmla="*/ 1425981 w 1426978"/>
              <a:gd name="connsiteY6" fmla="*/ 2536197 h 2536197"/>
              <a:gd name="connsiteX7" fmla="*/ 5870 w 1426978"/>
              <a:gd name="connsiteY7" fmla="*/ 2504520 h 2536197"/>
              <a:gd name="connsiteX0" fmla="*/ 0 w 1426978"/>
              <a:gd name="connsiteY0" fmla="*/ 11740 h 2512385"/>
              <a:gd name="connsiteX1" fmla="*/ 721131 w 1426978"/>
              <a:gd name="connsiteY1" fmla="*/ 9192 h 2512385"/>
              <a:gd name="connsiteX2" fmla="*/ 717143 w 1426978"/>
              <a:gd name="connsiteY2" fmla="*/ 2081767 h 2512385"/>
              <a:gd name="connsiteX3" fmla="*/ 1077986 w 1426978"/>
              <a:gd name="connsiteY3" fmla="*/ 2082099 h 2512385"/>
              <a:gd name="connsiteX4" fmla="*/ 1070234 w 1426978"/>
              <a:gd name="connsiteY4" fmla="*/ 2215 h 2512385"/>
              <a:gd name="connsiteX5" fmla="*/ 1426978 w 1426978"/>
              <a:gd name="connsiteY5" fmla="*/ 0 h 2512385"/>
              <a:gd name="connsiteX6" fmla="*/ 1425981 w 1426978"/>
              <a:gd name="connsiteY6" fmla="*/ 2512385 h 2512385"/>
              <a:gd name="connsiteX7" fmla="*/ 5870 w 1426978"/>
              <a:gd name="connsiteY7" fmla="*/ 2504520 h 2512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26978" h="2512385">
                <a:moveTo>
                  <a:pt x="0" y="11740"/>
                </a:moveTo>
                <a:lnTo>
                  <a:pt x="721131" y="9192"/>
                </a:lnTo>
                <a:cubicBezTo>
                  <a:pt x="718214" y="839750"/>
                  <a:pt x="720060" y="1251209"/>
                  <a:pt x="717143" y="2081767"/>
                </a:cubicBezTo>
                <a:lnTo>
                  <a:pt x="1077986" y="2082099"/>
                </a:lnTo>
                <a:cubicBezTo>
                  <a:pt x="1076989" y="1387217"/>
                  <a:pt x="1071231" y="697097"/>
                  <a:pt x="1070234" y="2215"/>
                </a:cubicBezTo>
                <a:lnTo>
                  <a:pt x="1426978" y="0"/>
                </a:lnTo>
                <a:cubicBezTo>
                  <a:pt x="1426646" y="854924"/>
                  <a:pt x="1426313" y="1657461"/>
                  <a:pt x="1425981" y="2512385"/>
                </a:cubicBezTo>
                <a:lnTo>
                  <a:pt x="5870" y="2504520"/>
                </a:ln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 useBgFill="1">
        <p:nvSpPr>
          <p:cNvPr id="66" name="Rectangle 65"/>
          <p:cNvSpPr/>
          <p:nvPr/>
        </p:nvSpPr>
        <p:spPr>
          <a:xfrm rot="5400000" flipV="1">
            <a:off x="6780490" y="3625512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R6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98" name="Rectangle 97"/>
          <p:cNvSpPr/>
          <p:nvPr/>
        </p:nvSpPr>
        <p:spPr>
          <a:xfrm rot="5400000" flipV="1">
            <a:off x="7692102" y="3625513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R7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8" name="Groupe 17"/>
          <p:cNvGrpSpPr/>
          <p:nvPr/>
        </p:nvGrpSpPr>
        <p:grpSpPr>
          <a:xfrm>
            <a:off x="968712" y="3888409"/>
            <a:ext cx="1228514" cy="883851"/>
            <a:chOff x="968712" y="4464473"/>
            <a:chExt cx="1228514" cy="883851"/>
          </a:xfrm>
        </p:grpSpPr>
        <p:grpSp>
          <p:nvGrpSpPr>
            <p:cNvPr id="6" name="Groupe 5"/>
            <p:cNvGrpSpPr/>
            <p:nvPr/>
          </p:nvGrpSpPr>
          <p:grpSpPr>
            <a:xfrm>
              <a:off x="968712" y="4464473"/>
              <a:ext cx="977758" cy="883851"/>
              <a:chOff x="2706637" y="5159275"/>
              <a:chExt cx="996497" cy="817145"/>
            </a:xfrm>
          </p:grpSpPr>
          <p:sp useBgFill="1">
            <p:nvSpPr>
              <p:cNvPr id="75" name="Rectangle 74"/>
              <p:cNvSpPr/>
              <p:nvPr/>
            </p:nvSpPr>
            <p:spPr>
              <a:xfrm rot="5400000" flipV="1">
                <a:off x="3142753" y="5430617"/>
                <a:ext cx="216024" cy="28591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6" name="Connecteur droit 75"/>
              <p:cNvCxnSpPr/>
              <p:nvPr/>
            </p:nvCxnSpPr>
            <p:spPr>
              <a:xfrm rot="5400000" flipV="1">
                <a:off x="3233368" y="4995796"/>
                <a:ext cx="0" cy="939532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Connecteur droit 76"/>
              <p:cNvCxnSpPr/>
              <p:nvPr/>
            </p:nvCxnSpPr>
            <p:spPr>
              <a:xfrm rot="5400000" flipV="1">
                <a:off x="3233368" y="5446703"/>
                <a:ext cx="0" cy="469766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ZoneTexte 77"/>
              <p:cNvSpPr txBox="1"/>
              <p:nvPr/>
            </p:nvSpPr>
            <p:spPr>
              <a:xfrm rot="5400000" flipV="1">
                <a:off x="2686220" y="5179692"/>
                <a:ext cx="385042" cy="3442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79" name="ZoneTexte 78"/>
              <p:cNvSpPr txBox="1"/>
              <p:nvPr/>
            </p:nvSpPr>
            <p:spPr>
              <a:xfrm rot="10800000" flipV="1">
                <a:off x="2788068" y="5632213"/>
                <a:ext cx="295274" cy="3442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>
          <p:nvSpPr>
            <p:cNvPr id="129" name="ZoneTexte 128"/>
            <p:cNvSpPr txBox="1"/>
            <p:nvPr/>
          </p:nvSpPr>
          <p:spPr>
            <a:xfrm>
              <a:off x="1716004" y="481322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2411759" y="3297518"/>
            <a:ext cx="1192353" cy="815026"/>
            <a:chOff x="2411759" y="3873582"/>
            <a:chExt cx="1192353" cy="815026"/>
          </a:xfrm>
        </p:grpSpPr>
        <p:grpSp>
          <p:nvGrpSpPr>
            <p:cNvPr id="8" name="Groupe 7"/>
            <p:cNvGrpSpPr/>
            <p:nvPr/>
          </p:nvGrpSpPr>
          <p:grpSpPr>
            <a:xfrm>
              <a:off x="2411759" y="3873582"/>
              <a:ext cx="996497" cy="815026"/>
              <a:chOff x="2701301" y="4264062"/>
              <a:chExt cx="996497" cy="815026"/>
            </a:xfrm>
          </p:grpSpPr>
          <p:sp>
            <p:nvSpPr>
              <p:cNvPr id="62" name="ZoneTexte 61"/>
              <p:cNvSpPr txBox="1"/>
              <p:nvPr/>
            </p:nvSpPr>
            <p:spPr>
              <a:xfrm rot="5400000" flipV="1">
                <a:off x="2680884" y="4284479"/>
                <a:ext cx="385042" cy="3442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3" name="ZoneTexte 62"/>
              <p:cNvSpPr txBox="1"/>
              <p:nvPr/>
            </p:nvSpPr>
            <p:spPr>
              <a:xfrm rot="10800000" flipV="1">
                <a:off x="2782732" y="4734881"/>
                <a:ext cx="295274" cy="3442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74" name="Rectangle 73"/>
              <p:cNvSpPr/>
              <p:nvPr/>
            </p:nvSpPr>
            <p:spPr>
              <a:xfrm rot="5400000" flipV="1">
                <a:off x="3137418" y="4535404"/>
                <a:ext cx="216024" cy="28591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71" name="Connecteur droit 70"/>
              <p:cNvCxnSpPr/>
              <p:nvPr/>
            </p:nvCxnSpPr>
            <p:spPr>
              <a:xfrm rot="5400000" flipV="1">
                <a:off x="3228032" y="4100583"/>
                <a:ext cx="0" cy="939532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necteur droit 71"/>
              <p:cNvCxnSpPr/>
              <p:nvPr/>
            </p:nvCxnSpPr>
            <p:spPr>
              <a:xfrm rot="5400000" flipV="1">
                <a:off x="3228032" y="4551490"/>
                <a:ext cx="0" cy="469766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0" name="ZoneTexte 129"/>
            <p:cNvSpPr txBox="1"/>
            <p:nvPr/>
          </p:nvSpPr>
          <p:spPr>
            <a:xfrm>
              <a:off x="3122890" y="418468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</p:grpSp>
      <p:sp>
        <p:nvSpPr>
          <p:cNvPr id="137" name="Espace réservé du contenu 2"/>
          <p:cNvSpPr txBox="1">
            <a:spLocks/>
          </p:cNvSpPr>
          <p:nvPr/>
        </p:nvSpPr>
        <p:spPr>
          <a:xfrm>
            <a:off x="43420" y="5085184"/>
            <a:ext cx="9108504" cy="384267"/>
          </a:xfrm>
          <a:prstGeom prst="rect">
            <a:avLst/>
          </a:prstGeom>
          <a:solidFill>
            <a:schemeClr val="bg2">
              <a:lumMod val="90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900" u="sng" dirty="0" smtClean="0">
                <a:effectLst/>
              </a:rPr>
              <a:t>Trouvez les couplages: </a:t>
            </a:r>
            <a:r>
              <a:rPr lang="fr-FR" sz="1900" dirty="0" smtClean="0">
                <a:effectLst/>
              </a:rPr>
              <a:t>              R1 est en </a:t>
            </a:r>
            <a:r>
              <a:rPr lang="fr-FR" sz="1900" dirty="0" smtClean="0">
                <a:effectLst/>
              </a:rPr>
              <a:t>………. </a:t>
            </a:r>
            <a:r>
              <a:rPr lang="fr-FR" sz="1900" dirty="0" smtClean="0">
                <a:effectLst/>
              </a:rPr>
              <a:t>avec G0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sz="1900" dirty="0">
              <a:effectLst/>
            </a:endParaRPr>
          </a:p>
        </p:txBody>
      </p:sp>
      <p:sp useBgFill="1">
        <p:nvSpPr>
          <p:cNvPr id="138" name="Rectangle 137"/>
          <p:cNvSpPr/>
          <p:nvPr/>
        </p:nvSpPr>
        <p:spPr>
          <a:xfrm>
            <a:off x="5796136" y="5085184"/>
            <a:ext cx="729877" cy="384267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fr-FR" sz="19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série</a:t>
            </a:r>
            <a:endParaRPr lang="fr-FR" sz="19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Espace réservé du contenu 2"/>
          <p:cNvSpPr txBox="1">
            <a:spLocks/>
          </p:cNvSpPr>
          <p:nvPr/>
        </p:nvSpPr>
        <p:spPr>
          <a:xfrm>
            <a:off x="1300829" y="6021288"/>
            <a:ext cx="4279283" cy="432048"/>
          </a:xfrm>
          <a:prstGeom prst="rect">
            <a:avLst/>
          </a:prstGeom>
          <a:solidFill>
            <a:schemeClr val="bg2">
              <a:lumMod val="90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900" dirty="0" smtClean="0">
                <a:effectLst/>
              </a:rPr>
              <a:t>R3 est en  …………. avec R5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sz="1900" dirty="0">
              <a:effectLst/>
            </a:endParaRPr>
          </a:p>
        </p:txBody>
      </p:sp>
      <p:sp>
        <p:nvSpPr>
          <p:cNvPr id="38" name="Espace réservé du contenu 2"/>
          <p:cNvSpPr txBox="1">
            <a:spLocks/>
          </p:cNvSpPr>
          <p:nvPr/>
        </p:nvSpPr>
        <p:spPr>
          <a:xfrm>
            <a:off x="43420" y="5517232"/>
            <a:ext cx="9108504" cy="482377"/>
          </a:xfrm>
          <a:prstGeom prst="rect">
            <a:avLst/>
          </a:prstGeom>
          <a:solidFill>
            <a:schemeClr val="bg2">
              <a:lumMod val="90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>
                <a:effectLst/>
              </a:rPr>
              <a:t>G1 est en ………….. avec le groupe R1;G0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sz="1900" dirty="0">
              <a:effectLst/>
            </a:endParaRPr>
          </a:p>
        </p:txBody>
      </p:sp>
      <p:sp useBgFill="1">
        <p:nvSpPr>
          <p:cNvPr id="39" name="Rectangle 38"/>
          <p:cNvSpPr/>
          <p:nvPr/>
        </p:nvSpPr>
        <p:spPr>
          <a:xfrm>
            <a:off x="3178300" y="5529414"/>
            <a:ext cx="1249684" cy="384267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fr-FR" sz="19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parallèle</a:t>
            </a:r>
          </a:p>
        </p:txBody>
      </p:sp>
      <p:sp>
        <p:nvSpPr>
          <p:cNvPr id="41" name="Espace réservé du contenu 2"/>
          <p:cNvSpPr txBox="1">
            <a:spLocks/>
          </p:cNvSpPr>
          <p:nvPr/>
        </p:nvSpPr>
        <p:spPr>
          <a:xfrm>
            <a:off x="5436096" y="6381328"/>
            <a:ext cx="3672408" cy="432048"/>
          </a:xfrm>
          <a:prstGeom prst="rect">
            <a:avLst/>
          </a:prstGeom>
          <a:solidFill>
            <a:schemeClr val="bg2">
              <a:lumMod val="90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900" dirty="0" smtClean="0">
                <a:effectLst/>
              </a:rPr>
              <a:t>R6 est en </a:t>
            </a:r>
            <a:r>
              <a:rPr lang="fr-FR" sz="1900" dirty="0" smtClean="0">
                <a:effectLst/>
              </a:rPr>
              <a:t>……….. </a:t>
            </a:r>
            <a:r>
              <a:rPr lang="fr-FR" sz="1900" dirty="0" smtClean="0">
                <a:effectLst/>
              </a:rPr>
              <a:t>avec R7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fr-FR" sz="1900" dirty="0">
              <a:effectLst/>
            </a:endParaRPr>
          </a:p>
        </p:txBody>
      </p:sp>
      <p:sp useBgFill="1">
        <p:nvSpPr>
          <p:cNvPr id="42" name="Rectangle 41"/>
          <p:cNvSpPr/>
          <p:nvPr/>
        </p:nvSpPr>
        <p:spPr>
          <a:xfrm>
            <a:off x="2707517" y="6021288"/>
            <a:ext cx="1249684" cy="384267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fr-FR" sz="19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parallèle</a:t>
            </a:r>
          </a:p>
        </p:txBody>
      </p:sp>
      <p:sp useBgFill="1">
        <p:nvSpPr>
          <p:cNvPr id="40" name="Rectangle 39"/>
          <p:cNvSpPr/>
          <p:nvPr/>
        </p:nvSpPr>
        <p:spPr>
          <a:xfrm>
            <a:off x="7010072" y="6371884"/>
            <a:ext cx="729877" cy="384267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fr-FR" sz="19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série</a:t>
            </a:r>
            <a:endParaRPr lang="fr-FR" sz="19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10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7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5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0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5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0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85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1550"/>
                            </p:stCondLst>
                            <p:childTnLst>
                              <p:par>
                                <p:cTn id="57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405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5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605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705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73" grpId="0" animBg="1"/>
      <p:bldP spid="64" grpId="0" animBg="1"/>
      <p:bldP spid="83" grpId="0" animBg="1"/>
      <p:bldP spid="85" grpId="0" animBg="1"/>
      <p:bldP spid="59" grpId="0" animBg="1"/>
      <p:bldP spid="65" grpId="0" animBg="1"/>
      <p:bldP spid="14" grpId="0" animBg="1"/>
      <p:bldP spid="66" grpId="0" animBg="1"/>
      <p:bldP spid="98" grpId="0" animBg="1"/>
      <p:bldP spid="137" grpId="0" animBg="1"/>
      <p:bldP spid="138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e 23"/>
          <p:cNvGrpSpPr/>
          <p:nvPr/>
        </p:nvGrpSpPr>
        <p:grpSpPr>
          <a:xfrm>
            <a:off x="1043608" y="1196752"/>
            <a:ext cx="6439916" cy="2958550"/>
            <a:chOff x="1084411" y="1196752"/>
            <a:chExt cx="6439916" cy="2958550"/>
          </a:xfrm>
        </p:grpSpPr>
        <p:cxnSp>
          <p:nvCxnSpPr>
            <p:cNvPr id="25" name="Connecteur droit 24"/>
            <p:cNvCxnSpPr/>
            <p:nvPr/>
          </p:nvCxnSpPr>
          <p:spPr>
            <a:xfrm rot="5400000" flipV="1">
              <a:off x="3706076" y="2841160"/>
              <a:ext cx="252028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 rot="5400000" flipV="1">
              <a:off x="4489254" y="2854111"/>
              <a:ext cx="252028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Forme libre 26"/>
            <p:cNvSpPr/>
            <p:nvPr/>
          </p:nvSpPr>
          <p:spPr>
            <a:xfrm>
              <a:off x="6475227" y="1599024"/>
              <a:ext cx="926115" cy="2532222"/>
            </a:xfrm>
            <a:custGeom>
              <a:avLst/>
              <a:gdLst>
                <a:gd name="connsiteX0" fmla="*/ 42530 w 1616149"/>
                <a:gd name="connsiteY0" fmla="*/ 21265 h 2721934"/>
                <a:gd name="connsiteX1" fmla="*/ 701749 w 1616149"/>
                <a:gd name="connsiteY1" fmla="*/ 42530 h 2721934"/>
                <a:gd name="connsiteX2" fmla="*/ 754911 w 1616149"/>
                <a:gd name="connsiteY2" fmla="*/ 2519916 h 2721934"/>
                <a:gd name="connsiteX3" fmla="*/ 1201479 w 1616149"/>
                <a:gd name="connsiteY3" fmla="*/ 2477386 h 2721934"/>
                <a:gd name="connsiteX4" fmla="*/ 1127051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21265 h 2721934"/>
                <a:gd name="connsiteX1" fmla="*/ 763661 w 1616149"/>
                <a:gd name="connsiteY1" fmla="*/ 28242 h 2721934"/>
                <a:gd name="connsiteX2" fmla="*/ 754911 w 1616149"/>
                <a:gd name="connsiteY2" fmla="*/ 2519916 h 2721934"/>
                <a:gd name="connsiteX3" fmla="*/ 1201479 w 1616149"/>
                <a:gd name="connsiteY3" fmla="*/ 2477386 h 2721934"/>
                <a:gd name="connsiteX4" fmla="*/ 1127051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4911 w 1616149"/>
                <a:gd name="connsiteY2" fmla="*/ 2519916 h 2721934"/>
                <a:gd name="connsiteX3" fmla="*/ 1201479 w 1616149"/>
                <a:gd name="connsiteY3" fmla="*/ 2477386 h 2721934"/>
                <a:gd name="connsiteX4" fmla="*/ 1127051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10341 h 2721934"/>
                <a:gd name="connsiteX3" fmla="*/ 1201479 w 1616149"/>
                <a:gd name="connsiteY3" fmla="*/ 2477386 h 2721934"/>
                <a:gd name="connsiteX4" fmla="*/ 1127051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10341 h 2721934"/>
                <a:gd name="connsiteX3" fmla="*/ 1096704 w 1616149"/>
                <a:gd name="connsiteY3" fmla="*/ 2101149 h 2721934"/>
                <a:gd name="connsiteX4" fmla="*/ 1127051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10341 h 2721934"/>
                <a:gd name="connsiteX3" fmla="*/ 1130041 w 1616149"/>
                <a:gd name="connsiteY3" fmla="*/ 2105911 h 2721934"/>
                <a:gd name="connsiteX4" fmla="*/ 1127051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10341 h 2721934"/>
                <a:gd name="connsiteX3" fmla="*/ 1110991 w 1616149"/>
                <a:gd name="connsiteY3" fmla="*/ 2105911 h 2721934"/>
                <a:gd name="connsiteX4" fmla="*/ 1127051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10341 h 2721934"/>
                <a:gd name="connsiteX3" fmla="*/ 1110991 w 1616149"/>
                <a:gd name="connsiteY3" fmla="*/ 2105911 h 2721934"/>
                <a:gd name="connsiteX4" fmla="*/ 1093714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10341 h 2721934"/>
                <a:gd name="connsiteX3" fmla="*/ 1110991 w 1616149"/>
                <a:gd name="connsiteY3" fmla="*/ 2105911 h 2721934"/>
                <a:gd name="connsiteX4" fmla="*/ 1112764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73961 w 1616149"/>
                <a:gd name="connsiteY2" fmla="*/ 2100816 h 2721934"/>
                <a:gd name="connsiteX3" fmla="*/ 1110991 w 1616149"/>
                <a:gd name="connsiteY3" fmla="*/ 2105911 h 2721934"/>
                <a:gd name="connsiteX4" fmla="*/ 1112764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15104 h 2721934"/>
                <a:gd name="connsiteX3" fmla="*/ 1110991 w 1616149"/>
                <a:gd name="connsiteY3" fmla="*/ 2105911 h 2721934"/>
                <a:gd name="connsiteX4" fmla="*/ 1112764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00817 h 2721934"/>
                <a:gd name="connsiteX3" fmla="*/ 1110991 w 1616149"/>
                <a:gd name="connsiteY3" fmla="*/ 2105911 h 2721934"/>
                <a:gd name="connsiteX4" fmla="*/ 1112764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00817 h 2721934"/>
                <a:gd name="connsiteX3" fmla="*/ 1115754 w 1616149"/>
                <a:gd name="connsiteY3" fmla="*/ 2091624 h 2721934"/>
                <a:gd name="connsiteX4" fmla="*/ 1112764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00817 h 2721934"/>
                <a:gd name="connsiteX3" fmla="*/ 1120516 w 1616149"/>
                <a:gd name="connsiteY3" fmla="*/ 2101149 h 2721934"/>
                <a:gd name="connsiteX4" fmla="*/ 1112764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9525 h 2700669"/>
                <a:gd name="connsiteX1" fmla="*/ 763661 w 1616149"/>
                <a:gd name="connsiteY1" fmla="*/ 6977 h 2700669"/>
                <a:gd name="connsiteX2" fmla="*/ 759673 w 1616149"/>
                <a:gd name="connsiteY2" fmla="*/ 2079552 h 2700669"/>
                <a:gd name="connsiteX3" fmla="*/ 1120516 w 1616149"/>
                <a:gd name="connsiteY3" fmla="*/ 2079884 h 2700669"/>
                <a:gd name="connsiteX4" fmla="*/ 1112764 w 1616149"/>
                <a:gd name="connsiteY4" fmla="*/ 0 h 2700669"/>
                <a:gd name="connsiteX5" fmla="*/ 1483796 w 1616149"/>
                <a:gd name="connsiteY5" fmla="*/ 7310 h 2700669"/>
                <a:gd name="connsiteX6" fmla="*/ 1520455 w 1616149"/>
                <a:gd name="connsiteY6" fmla="*/ 2381693 h 2700669"/>
                <a:gd name="connsiteX7" fmla="*/ 1616149 w 1616149"/>
                <a:gd name="connsiteY7" fmla="*/ 2700669 h 2700669"/>
                <a:gd name="connsiteX8" fmla="*/ 53162 w 1616149"/>
                <a:gd name="connsiteY8" fmla="*/ 2488018 h 2700669"/>
                <a:gd name="connsiteX9" fmla="*/ 53162 w 1616149"/>
                <a:gd name="connsiteY9" fmla="*/ 2488018 h 2700669"/>
                <a:gd name="connsiteX10" fmla="*/ 53162 w 1616149"/>
                <a:gd name="connsiteY10" fmla="*/ 2488018 h 2700669"/>
                <a:gd name="connsiteX11" fmla="*/ 0 w 1616149"/>
                <a:gd name="connsiteY11" fmla="*/ 2498651 h 2700669"/>
                <a:gd name="connsiteX12" fmla="*/ 42530 w 1616149"/>
                <a:gd name="connsiteY12" fmla="*/ 2509283 h 2700669"/>
                <a:gd name="connsiteX0" fmla="*/ 42530 w 1616149"/>
                <a:gd name="connsiteY0" fmla="*/ 16502 h 2707646"/>
                <a:gd name="connsiteX1" fmla="*/ 763661 w 1616149"/>
                <a:gd name="connsiteY1" fmla="*/ 13954 h 2707646"/>
                <a:gd name="connsiteX2" fmla="*/ 759673 w 1616149"/>
                <a:gd name="connsiteY2" fmla="*/ 2086529 h 2707646"/>
                <a:gd name="connsiteX3" fmla="*/ 1120516 w 1616149"/>
                <a:gd name="connsiteY3" fmla="*/ 2086861 h 2707646"/>
                <a:gd name="connsiteX4" fmla="*/ 1112764 w 1616149"/>
                <a:gd name="connsiteY4" fmla="*/ 6977 h 2707646"/>
                <a:gd name="connsiteX5" fmla="*/ 1469508 w 1616149"/>
                <a:gd name="connsiteY5" fmla="*/ 0 h 2707646"/>
                <a:gd name="connsiteX6" fmla="*/ 1520455 w 1616149"/>
                <a:gd name="connsiteY6" fmla="*/ 2388670 h 2707646"/>
                <a:gd name="connsiteX7" fmla="*/ 1616149 w 1616149"/>
                <a:gd name="connsiteY7" fmla="*/ 2707646 h 2707646"/>
                <a:gd name="connsiteX8" fmla="*/ 53162 w 1616149"/>
                <a:gd name="connsiteY8" fmla="*/ 2494995 h 2707646"/>
                <a:gd name="connsiteX9" fmla="*/ 53162 w 1616149"/>
                <a:gd name="connsiteY9" fmla="*/ 2494995 h 2707646"/>
                <a:gd name="connsiteX10" fmla="*/ 53162 w 1616149"/>
                <a:gd name="connsiteY10" fmla="*/ 2494995 h 2707646"/>
                <a:gd name="connsiteX11" fmla="*/ 0 w 1616149"/>
                <a:gd name="connsiteY11" fmla="*/ 2505628 h 2707646"/>
                <a:gd name="connsiteX12" fmla="*/ 42530 w 1616149"/>
                <a:gd name="connsiteY12" fmla="*/ 2516260 h 2707646"/>
                <a:gd name="connsiteX0" fmla="*/ 42530 w 1616149"/>
                <a:gd name="connsiteY0" fmla="*/ 9525 h 2700669"/>
                <a:gd name="connsiteX1" fmla="*/ 763661 w 1616149"/>
                <a:gd name="connsiteY1" fmla="*/ 6977 h 2700669"/>
                <a:gd name="connsiteX2" fmla="*/ 759673 w 1616149"/>
                <a:gd name="connsiteY2" fmla="*/ 2079552 h 2700669"/>
                <a:gd name="connsiteX3" fmla="*/ 1120516 w 1616149"/>
                <a:gd name="connsiteY3" fmla="*/ 2079884 h 2700669"/>
                <a:gd name="connsiteX4" fmla="*/ 1112764 w 1616149"/>
                <a:gd name="connsiteY4" fmla="*/ 0 h 2700669"/>
                <a:gd name="connsiteX5" fmla="*/ 1474271 w 1616149"/>
                <a:gd name="connsiteY5" fmla="*/ 7310 h 2700669"/>
                <a:gd name="connsiteX6" fmla="*/ 1520455 w 1616149"/>
                <a:gd name="connsiteY6" fmla="*/ 2381693 h 2700669"/>
                <a:gd name="connsiteX7" fmla="*/ 1616149 w 1616149"/>
                <a:gd name="connsiteY7" fmla="*/ 2700669 h 2700669"/>
                <a:gd name="connsiteX8" fmla="*/ 53162 w 1616149"/>
                <a:gd name="connsiteY8" fmla="*/ 2488018 h 2700669"/>
                <a:gd name="connsiteX9" fmla="*/ 53162 w 1616149"/>
                <a:gd name="connsiteY9" fmla="*/ 2488018 h 2700669"/>
                <a:gd name="connsiteX10" fmla="*/ 53162 w 1616149"/>
                <a:gd name="connsiteY10" fmla="*/ 2488018 h 2700669"/>
                <a:gd name="connsiteX11" fmla="*/ 0 w 1616149"/>
                <a:gd name="connsiteY11" fmla="*/ 2498651 h 2700669"/>
                <a:gd name="connsiteX12" fmla="*/ 42530 w 1616149"/>
                <a:gd name="connsiteY12" fmla="*/ 2509283 h 2700669"/>
                <a:gd name="connsiteX0" fmla="*/ 42530 w 1616149"/>
                <a:gd name="connsiteY0" fmla="*/ 16503 h 2707647"/>
                <a:gd name="connsiteX1" fmla="*/ 763661 w 1616149"/>
                <a:gd name="connsiteY1" fmla="*/ 13955 h 2707647"/>
                <a:gd name="connsiteX2" fmla="*/ 759673 w 1616149"/>
                <a:gd name="connsiteY2" fmla="*/ 2086530 h 2707647"/>
                <a:gd name="connsiteX3" fmla="*/ 1120516 w 1616149"/>
                <a:gd name="connsiteY3" fmla="*/ 2086862 h 2707647"/>
                <a:gd name="connsiteX4" fmla="*/ 1112764 w 1616149"/>
                <a:gd name="connsiteY4" fmla="*/ 6978 h 2707647"/>
                <a:gd name="connsiteX5" fmla="*/ 1469508 w 1616149"/>
                <a:gd name="connsiteY5" fmla="*/ 0 h 2707647"/>
                <a:gd name="connsiteX6" fmla="*/ 1520455 w 1616149"/>
                <a:gd name="connsiteY6" fmla="*/ 2388671 h 2707647"/>
                <a:gd name="connsiteX7" fmla="*/ 1616149 w 1616149"/>
                <a:gd name="connsiteY7" fmla="*/ 2707647 h 2707647"/>
                <a:gd name="connsiteX8" fmla="*/ 53162 w 1616149"/>
                <a:gd name="connsiteY8" fmla="*/ 2494996 h 2707647"/>
                <a:gd name="connsiteX9" fmla="*/ 53162 w 1616149"/>
                <a:gd name="connsiteY9" fmla="*/ 2494996 h 2707647"/>
                <a:gd name="connsiteX10" fmla="*/ 53162 w 1616149"/>
                <a:gd name="connsiteY10" fmla="*/ 2494996 h 2707647"/>
                <a:gd name="connsiteX11" fmla="*/ 0 w 1616149"/>
                <a:gd name="connsiteY11" fmla="*/ 2505629 h 2707647"/>
                <a:gd name="connsiteX12" fmla="*/ 42530 w 1616149"/>
                <a:gd name="connsiteY12" fmla="*/ 2516261 h 2707647"/>
                <a:gd name="connsiteX0" fmla="*/ 42530 w 1616149"/>
                <a:gd name="connsiteY0" fmla="*/ 11740 h 2702884"/>
                <a:gd name="connsiteX1" fmla="*/ 763661 w 1616149"/>
                <a:gd name="connsiteY1" fmla="*/ 9192 h 2702884"/>
                <a:gd name="connsiteX2" fmla="*/ 759673 w 1616149"/>
                <a:gd name="connsiteY2" fmla="*/ 2081767 h 2702884"/>
                <a:gd name="connsiteX3" fmla="*/ 1120516 w 1616149"/>
                <a:gd name="connsiteY3" fmla="*/ 2082099 h 2702884"/>
                <a:gd name="connsiteX4" fmla="*/ 1112764 w 1616149"/>
                <a:gd name="connsiteY4" fmla="*/ 2215 h 2702884"/>
                <a:gd name="connsiteX5" fmla="*/ 1469508 w 1616149"/>
                <a:gd name="connsiteY5" fmla="*/ 0 h 2702884"/>
                <a:gd name="connsiteX6" fmla="*/ 1520455 w 1616149"/>
                <a:gd name="connsiteY6" fmla="*/ 2383908 h 2702884"/>
                <a:gd name="connsiteX7" fmla="*/ 1616149 w 1616149"/>
                <a:gd name="connsiteY7" fmla="*/ 2702884 h 2702884"/>
                <a:gd name="connsiteX8" fmla="*/ 53162 w 1616149"/>
                <a:gd name="connsiteY8" fmla="*/ 2490233 h 2702884"/>
                <a:gd name="connsiteX9" fmla="*/ 53162 w 1616149"/>
                <a:gd name="connsiteY9" fmla="*/ 2490233 h 2702884"/>
                <a:gd name="connsiteX10" fmla="*/ 53162 w 1616149"/>
                <a:gd name="connsiteY10" fmla="*/ 2490233 h 2702884"/>
                <a:gd name="connsiteX11" fmla="*/ 0 w 1616149"/>
                <a:gd name="connsiteY11" fmla="*/ 2500866 h 2702884"/>
                <a:gd name="connsiteX12" fmla="*/ 42530 w 1616149"/>
                <a:gd name="connsiteY12" fmla="*/ 2511498 h 2702884"/>
                <a:gd name="connsiteX0" fmla="*/ 42530 w 1616149"/>
                <a:gd name="connsiteY0" fmla="*/ 11740 h 2702884"/>
                <a:gd name="connsiteX1" fmla="*/ 763661 w 1616149"/>
                <a:gd name="connsiteY1" fmla="*/ 9192 h 2702884"/>
                <a:gd name="connsiteX2" fmla="*/ 759673 w 1616149"/>
                <a:gd name="connsiteY2" fmla="*/ 2081767 h 2702884"/>
                <a:gd name="connsiteX3" fmla="*/ 1120516 w 1616149"/>
                <a:gd name="connsiteY3" fmla="*/ 2082099 h 2702884"/>
                <a:gd name="connsiteX4" fmla="*/ 1112764 w 1616149"/>
                <a:gd name="connsiteY4" fmla="*/ 2215 h 2702884"/>
                <a:gd name="connsiteX5" fmla="*/ 1469508 w 1616149"/>
                <a:gd name="connsiteY5" fmla="*/ 0 h 2702884"/>
                <a:gd name="connsiteX6" fmla="*/ 1616149 w 1616149"/>
                <a:gd name="connsiteY6" fmla="*/ 2702884 h 2702884"/>
                <a:gd name="connsiteX7" fmla="*/ 53162 w 1616149"/>
                <a:gd name="connsiteY7" fmla="*/ 2490233 h 2702884"/>
                <a:gd name="connsiteX8" fmla="*/ 53162 w 1616149"/>
                <a:gd name="connsiteY8" fmla="*/ 2490233 h 2702884"/>
                <a:gd name="connsiteX9" fmla="*/ 53162 w 1616149"/>
                <a:gd name="connsiteY9" fmla="*/ 2490233 h 2702884"/>
                <a:gd name="connsiteX10" fmla="*/ 0 w 1616149"/>
                <a:gd name="connsiteY10" fmla="*/ 2500866 h 2702884"/>
                <a:gd name="connsiteX11" fmla="*/ 42530 w 1616149"/>
                <a:gd name="connsiteY11" fmla="*/ 2511498 h 2702884"/>
                <a:gd name="connsiteX0" fmla="*/ 42530 w 1469508"/>
                <a:gd name="connsiteY0" fmla="*/ 11740 h 2564772"/>
                <a:gd name="connsiteX1" fmla="*/ 763661 w 1469508"/>
                <a:gd name="connsiteY1" fmla="*/ 9192 h 2564772"/>
                <a:gd name="connsiteX2" fmla="*/ 759673 w 1469508"/>
                <a:gd name="connsiteY2" fmla="*/ 2081767 h 2564772"/>
                <a:gd name="connsiteX3" fmla="*/ 1120516 w 1469508"/>
                <a:gd name="connsiteY3" fmla="*/ 2082099 h 2564772"/>
                <a:gd name="connsiteX4" fmla="*/ 1112764 w 1469508"/>
                <a:gd name="connsiteY4" fmla="*/ 2215 h 2564772"/>
                <a:gd name="connsiteX5" fmla="*/ 1469508 w 1469508"/>
                <a:gd name="connsiteY5" fmla="*/ 0 h 2564772"/>
                <a:gd name="connsiteX6" fmla="*/ 1468511 w 1469508"/>
                <a:gd name="connsiteY6" fmla="*/ 2564772 h 2564772"/>
                <a:gd name="connsiteX7" fmla="*/ 53162 w 1469508"/>
                <a:gd name="connsiteY7" fmla="*/ 2490233 h 2564772"/>
                <a:gd name="connsiteX8" fmla="*/ 53162 w 1469508"/>
                <a:gd name="connsiteY8" fmla="*/ 2490233 h 2564772"/>
                <a:gd name="connsiteX9" fmla="*/ 53162 w 1469508"/>
                <a:gd name="connsiteY9" fmla="*/ 2490233 h 2564772"/>
                <a:gd name="connsiteX10" fmla="*/ 0 w 1469508"/>
                <a:gd name="connsiteY10" fmla="*/ 2500866 h 2564772"/>
                <a:gd name="connsiteX11" fmla="*/ 42530 w 1469508"/>
                <a:gd name="connsiteY11" fmla="*/ 2511498 h 2564772"/>
                <a:gd name="connsiteX0" fmla="*/ 42530 w 1469508"/>
                <a:gd name="connsiteY0" fmla="*/ 11740 h 2536197"/>
                <a:gd name="connsiteX1" fmla="*/ 763661 w 1469508"/>
                <a:gd name="connsiteY1" fmla="*/ 9192 h 2536197"/>
                <a:gd name="connsiteX2" fmla="*/ 759673 w 1469508"/>
                <a:gd name="connsiteY2" fmla="*/ 2081767 h 2536197"/>
                <a:gd name="connsiteX3" fmla="*/ 1120516 w 1469508"/>
                <a:gd name="connsiteY3" fmla="*/ 2082099 h 2536197"/>
                <a:gd name="connsiteX4" fmla="*/ 1112764 w 1469508"/>
                <a:gd name="connsiteY4" fmla="*/ 2215 h 2536197"/>
                <a:gd name="connsiteX5" fmla="*/ 1469508 w 1469508"/>
                <a:gd name="connsiteY5" fmla="*/ 0 h 2536197"/>
                <a:gd name="connsiteX6" fmla="*/ 1468511 w 1469508"/>
                <a:gd name="connsiteY6" fmla="*/ 2536197 h 2536197"/>
                <a:gd name="connsiteX7" fmla="*/ 53162 w 1469508"/>
                <a:gd name="connsiteY7" fmla="*/ 2490233 h 2536197"/>
                <a:gd name="connsiteX8" fmla="*/ 53162 w 1469508"/>
                <a:gd name="connsiteY8" fmla="*/ 2490233 h 2536197"/>
                <a:gd name="connsiteX9" fmla="*/ 53162 w 1469508"/>
                <a:gd name="connsiteY9" fmla="*/ 2490233 h 2536197"/>
                <a:gd name="connsiteX10" fmla="*/ 0 w 1469508"/>
                <a:gd name="connsiteY10" fmla="*/ 2500866 h 2536197"/>
                <a:gd name="connsiteX11" fmla="*/ 42530 w 1469508"/>
                <a:gd name="connsiteY11" fmla="*/ 2511498 h 2536197"/>
                <a:gd name="connsiteX0" fmla="*/ 42530 w 1469508"/>
                <a:gd name="connsiteY0" fmla="*/ 11740 h 2536197"/>
                <a:gd name="connsiteX1" fmla="*/ 763661 w 1469508"/>
                <a:gd name="connsiteY1" fmla="*/ 9192 h 2536197"/>
                <a:gd name="connsiteX2" fmla="*/ 759673 w 1469508"/>
                <a:gd name="connsiteY2" fmla="*/ 2081767 h 2536197"/>
                <a:gd name="connsiteX3" fmla="*/ 1120516 w 1469508"/>
                <a:gd name="connsiteY3" fmla="*/ 2082099 h 2536197"/>
                <a:gd name="connsiteX4" fmla="*/ 1112764 w 1469508"/>
                <a:gd name="connsiteY4" fmla="*/ 2215 h 2536197"/>
                <a:gd name="connsiteX5" fmla="*/ 1469508 w 1469508"/>
                <a:gd name="connsiteY5" fmla="*/ 0 h 2536197"/>
                <a:gd name="connsiteX6" fmla="*/ 1468511 w 1469508"/>
                <a:gd name="connsiteY6" fmla="*/ 2536197 h 2536197"/>
                <a:gd name="connsiteX7" fmla="*/ 53162 w 1469508"/>
                <a:gd name="connsiteY7" fmla="*/ 2490233 h 2536197"/>
                <a:gd name="connsiteX8" fmla="*/ 53162 w 1469508"/>
                <a:gd name="connsiteY8" fmla="*/ 2490233 h 2536197"/>
                <a:gd name="connsiteX9" fmla="*/ 53162 w 1469508"/>
                <a:gd name="connsiteY9" fmla="*/ 2490233 h 2536197"/>
                <a:gd name="connsiteX10" fmla="*/ 0 w 1469508"/>
                <a:gd name="connsiteY10" fmla="*/ 2500866 h 2536197"/>
                <a:gd name="connsiteX0" fmla="*/ 0 w 1426978"/>
                <a:gd name="connsiteY0" fmla="*/ 11740 h 2536197"/>
                <a:gd name="connsiteX1" fmla="*/ 721131 w 1426978"/>
                <a:gd name="connsiteY1" fmla="*/ 9192 h 2536197"/>
                <a:gd name="connsiteX2" fmla="*/ 717143 w 1426978"/>
                <a:gd name="connsiteY2" fmla="*/ 2081767 h 2536197"/>
                <a:gd name="connsiteX3" fmla="*/ 1077986 w 1426978"/>
                <a:gd name="connsiteY3" fmla="*/ 2082099 h 2536197"/>
                <a:gd name="connsiteX4" fmla="*/ 1070234 w 1426978"/>
                <a:gd name="connsiteY4" fmla="*/ 2215 h 2536197"/>
                <a:gd name="connsiteX5" fmla="*/ 1426978 w 1426978"/>
                <a:gd name="connsiteY5" fmla="*/ 0 h 2536197"/>
                <a:gd name="connsiteX6" fmla="*/ 1425981 w 1426978"/>
                <a:gd name="connsiteY6" fmla="*/ 2536197 h 2536197"/>
                <a:gd name="connsiteX7" fmla="*/ 10632 w 1426978"/>
                <a:gd name="connsiteY7" fmla="*/ 2490233 h 2536197"/>
                <a:gd name="connsiteX8" fmla="*/ 10632 w 1426978"/>
                <a:gd name="connsiteY8" fmla="*/ 2490233 h 2536197"/>
                <a:gd name="connsiteX9" fmla="*/ 10632 w 1426978"/>
                <a:gd name="connsiteY9" fmla="*/ 2490233 h 2536197"/>
                <a:gd name="connsiteX0" fmla="*/ 0 w 1426978"/>
                <a:gd name="connsiteY0" fmla="*/ 11740 h 2536197"/>
                <a:gd name="connsiteX1" fmla="*/ 721131 w 1426978"/>
                <a:gd name="connsiteY1" fmla="*/ 9192 h 2536197"/>
                <a:gd name="connsiteX2" fmla="*/ 717143 w 1426978"/>
                <a:gd name="connsiteY2" fmla="*/ 2081767 h 2536197"/>
                <a:gd name="connsiteX3" fmla="*/ 1077986 w 1426978"/>
                <a:gd name="connsiteY3" fmla="*/ 2082099 h 2536197"/>
                <a:gd name="connsiteX4" fmla="*/ 1070234 w 1426978"/>
                <a:gd name="connsiteY4" fmla="*/ 2215 h 2536197"/>
                <a:gd name="connsiteX5" fmla="*/ 1426978 w 1426978"/>
                <a:gd name="connsiteY5" fmla="*/ 0 h 2536197"/>
                <a:gd name="connsiteX6" fmla="*/ 1425981 w 1426978"/>
                <a:gd name="connsiteY6" fmla="*/ 2536197 h 2536197"/>
                <a:gd name="connsiteX7" fmla="*/ 10632 w 1426978"/>
                <a:gd name="connsiteY7" fmla="*/ 2490233 h 2536197"/>
                <a:gd name="connsiteX8" fmla="*/ 10632 w 1426978"/>
                <a:gd name="connsiteY8" fmla="*/ 2490233 h 2536197"/>
                <a:gd name="connsiteX9" fmla="*/ 1107 w 1426978"/>
                <a:gd name="connsiteY9" fmla="*/ 2504520 h 2536197"/>
                <a:gd name="connsiteX0" fmla="*/ 0 w 1426978"/>
                <a:gd name="connsiteY0" fmla="*/ 11740 h 2536197"/>
                <a:gd name="connsiteX1" fmla="*/ 721131 w 1426978"/>
                <a:gd name="connsiteY1" fmla="*/ 9192 h 2536197"/>
                <a:gd name="connsiteX2" fmla="*/ 717143 w 1426978"/>
                <a:gd name="connsiteY2" fmla="*/ 2081767 h 2536197"/>
                <a:gd name="connsiteX3" fmla="*/ 1077986 w 1426978"/>
                <a:gd name="connsiteY3" fmla="*/ 2082099 h 2536197"/>
                <a:gd name="connsiteX4" fmla="*/ 1070234 w 1426978"/>
                <a:gd name="connsiteY4" fmla="*/ 2215 h 2536197"/>
                <a:gd name="connsiteX5" fmla="*/ 1426978 w 1426978"/>
                <a:gd name="connsiteY5" fmla="*/ 0 h 2536197"/>
                <a:gd name="connsiteX6" fmla="*/ 1425981 w 1426978"/>
                <a:gd name="connsiteY6" fmla="*/ 2536197 h 2536197"/>
                <a:gd name="connsiteX7" fmla="*/ 10632 w 1426978"/>
                <a:gd name="connsiteY7" fmla="*/ 2490233 h 2536197"/>
                <a:gd name="connsiteX8" fmla="*/ 10632 w 1426978"/>
                <a:gd name="connsiteY8" fmla="*/ 2490233 h 2536197"/>
                <a:gd name="connsiteX0" fmla="*/ 92981 w 1519959"/>
                <a:gd name="connsiteY0" fmla="*/ 11740 h 2536197"/>
                <a:gd name="connsiteX1" fmla="*/ 814112 w 1519959"/>
                <a:gd name="connsiteY1" fmla="*/ 9192 h 2536197"/>
                <a:gd name="connsiteX2" fmla="*/ 810124 w 1519959"/>
                <a:gd name="connsiteY2" fmla="*/ 2081767 h 2536197"/>
                <a:gd name="connsiteX3" fmla="*/ 1170967 w 1519959"/>
                <a:gd name="connsiteY3" fmla="*/ 2082099 h 2536197"/>
                <a:gd name="connsiteX4" fmla="*/ 1163215 w 1519959"/>
                <a:gd name="connsiteY4" fmla="*/ 2215 h 2536197"/>
                <a:gd name="connsiteX5" fmla="*/ 1519959 w 1519959"/>
                <a:gd name="connsiteY5" fmla="*/ 0 h 2536197"/>
                <a:gd name="connsiteX6" fmla="*/ 1518962 w 1519959"/>
                <a:gd name="connsiteY6" fmla="*/ 2536197 h 2536197"/>
                <a:gd name="connsiteX7" fmla="*/ 103613 w 1519959"/>
                <a:gd name="connsiteY7" fmla="*/ 2490233 h 2536197"/>
                <a:gd name="connsiteX8" fmla="*/ 108376 w 1519959"/>
                <a:gd name="connsiteY8" fmla="*/ 2514046 h 2536197"/>
                <a:gd name="connsiteX0" fmla="*/ 0 w 1426978"/>
                <a:gd name="connsiteY0" fmla="*/ 11740 h 2536197"/>
                <a:gd name="connsiteX1" fmla="*/ 721131 w 1426978"/>
                <a:gd name="connsiteY1" fmla="*/ 9192 h 2536197"/>
                <a:gd name="connsiteX2" fmla="*/ 717143 w 1426978"/>
                <a:gd name="connsiteY2" fmla="*/ 2081767 h 2536197"/>
                <a:gd name="connsiteX3" fmla="*/ 1077986 w 1426978"/>
                <a:gd name="connsiteY3" fmla="*/ 2082099 h 2536197"/>
                <a:gd name="connsiteX4" fmla="*/ 1070234 w 1426978"/>
                <a:gd name="connsiteY4" fmla="*/ 2215 h 2536197"/>
                <a:gd name="connsiteX5" fmla="*/ 1426978 w 1426978"/>
                <a:gd name="connsiteY5" fmla="*/ 0 h 2536197"/>
                <a:gd name="connsiteX6" fmla="*/ 1425981 w 1426978"/>
                <a:gd name="connsiteY6" fmla="*/ 2536197 h 2536197"/>
                <a:gd name="connsiteX7" fmla="*/ 10632 w 1426978"/>
                <a:gd name="connsiteY7" fmla="*/ 2490233 h 2536197"/>
                <a:gd name="connsiteX0" fmla="*/ 0 w 1426978"/>
                <a:gd name="connsiteY0" fmla="*/ 11740 h 2536197"/>
                <a:gd name="connsiteX1" fmla="*/ 721131 w 1426978"/>
                <a:gd name="connsiteY1" fmla="*/ 9192 h 2536197"/>
                <a:gd name="connsiteX2" fmla="*/ 717143 w 1426978"/>
                <a:gd name="connsiteY2" fmla="*/ 2081767 h 2536197"/>
                <a:gd name="connsiteX3" fmla="*/ 1077986 w 1426978"/>
                <a:gd name="connsiteY3" fmla="*/ 2082099 h 2536197"/>
                <a:gd name="connsiteX4" fmla="*/ 1070234 w 1426978"/>
                <a:gd name="connsiteY4" fmla="*/ 2215 h 2536197"/>
                <a:gd name="connsiteX5" fmla="*/ 1426978 w 1426978"/>
                <a:gd name="connsiteY5" fmla="*/ 0 h 2536197"/>
                <a:gd name="connsiteX6" fmla="*/ 1425981 w 1426978"/>
                <a:gd name="connsiteY6" fmla="*/ 2536197 h 2536197"/>
                <a:gd name="connsiteX7" fmla="*/ 5870 w 1426978"/>
                <a:gd name="connsiteY7" fmla="*/ 2504520 h 2536197"/>
                <a:gd name="connsiteX0" fmla="*/ 0 w 1426978"/>
                <a:gd name="connsiteY0" fmla="*/ 11740 h 2512385"/>
                <a:gd name="connsiteX1" fmla="*/ 721131 w 1426978"/>
                <a:gd name="connsiteY1" fmla="*/ 9192 h 2512385"/>
                <a:gd name="connsiteX2" fmla="*/ 717143 w 1426978"/>
                <a:gd name="connsiteY2" fmla="*/ 2081767 h 2512385"/>
                <a:gd name="connsiteX3" fmla="*/ 1077986 w 1426978"/>
                <a:gd name="connsiteY3" fmla="*/ 2082099 h 2512385"/>
                <a:gd name="connsiteX4" fmla="*/ 1070234 w 1426978"/>
                <a:gd name="connsiteY4" fmla="*/ 2215 h 2512385"/>
                <a:gd name="connsiteX5" fmla="*/ 1426978 w 1426978"/>
                <a:gd name="connsiteY5" fmla="*/ 0 h 2512385"/>
                <a:gd name="connsiteX6" fmla="*/ 1425981 w 1426978"/>
                <a:gd name="connsiteY6" fmla="*/ 2512385 h 2512385"/>
                <a:gd name="connsiteX7" fmla="*/ 5870 w 1426978"/>
                <a:gd name="connsiteY7" fmla="*/ 2504520 h 2512385"/>
                <a:gd name="connsiteX0" fmla="*/ 0 w 1426978"/>
                <a:gd name="connsiteY0" fmla="*/ 13817 h 2514462"/>
                <a:gd name="connsiteX1" fmla="*/ 721131 w 1426978"/>
                <a:gd name="connsiteY1" fmla="*/ 11269 h 2514462"/>
                <a:gd name="connsiteX2" fmla="*/ 717143 w 1426978"/>
                <a:gd name="connsiteY2" fmla="*/ 2083844 h 2514462"/>
                <a:gd name="connsiteX3" fmla="*/ 1077986 w 1426978"/>
                <a:gd name="connsiteY3" fmla="*/ 2084176 h 2514462"/>
                <a:gd name="connsiteX4" fmla="*/ 1426978 w 1426978"/>
                <a:gd name="connsiteY4" fmla="*/ 2077 h 2514462"/>
                <a:gd name="connsiteX5" fmla="*/ 1425981 w 1426978"/>
                <a:gd name="connsiteY5" fmla="*/ 2514462 h 2514462"/>
                <a:gd name="connsiteX6" fmla="*/ 5870 w 1426978"/>
                <a:gd name="connsiteY6" fmla="*/ 2506597 h 2514462"/>
                <a:gd name="connsiteX0" fmla="*/ 0 w 1470543"/>
                <a:gd name="connsiteY0" fmla="*/ 2548 h 2503193"/>
                <a:gd name="connsiteX1" fmla="*/ 721131 w 1470543"/>
                <a:gd name="connsiteY1" fmla="*/ 0 h 2503193"/>
                <a:gd name="connsiteX2" fmla="*/ 717143 w 1470543"/>
                <a:gd name="connsiteY2" fmla="*/ 2072575 h 2503193"/>
                <a:gd name="connsiteX3" fmla="*/ 1077986 w 1470543"/>
                <a:gd name="connsiteY3" fmla="*/ 2072907 h 2503193"/>
                <a:gd name="connsiteX4" fmla="*/ 1425981 w 1470543"/>
                <a:gd name="connsiteY4" fmla="*/ 2503193 h 2503193"/>
                <a:gd name="connsiteX5" fmla="*/ 5870 w 1470543"/>
                <a:gd name="connsiteY5" fmla="*/ 2495328 h 2503193"/>
                <a:gd name="connsiteX0" fmla="*/ 0 w 1425981"/>
                <a:gd name="connsiteY0" fmla="*/ 2548 h 2503193"/>
                <a:gd name="connsiteX1" fmla="*/ 721131 w 1425981"/>
                <a:gd name="connsiteY1" fmla="*/ 0 h 2503193"/>
                <a:gd name="connsiteX2" fmla="*/ 717143 w 1425981"/>
                <a:gd name="connsiteY2" fmla="*/ 2072575 h 2503193"/>
                <a:gd name="connsiteX3" fmla="*/ 1425981 w 1425981"/>
                <a:gd name="connsiteY3" fmla="*/ 2503193 h 2503193"/>
                <a:gd name="connsiteX4" fmla="*/ 5870 w 1425981"/>
                <a:gd name="connsiteY4" fmla="*/ 2495328 h 2503193"/>
                <a:gd name="connsiteX0" fmla="*/ 0 w 770396"/>
                <a:gd name="connsiteY0" fmla="*/ 2548 h 2517708"/>
                <a:gd name="connsiteX1" fmla="*/ 721131 w 770396"/>
                <a:gd name="connsiteY1" fmla="*/ 0 h 2517708"/>
                <a:gd name="connsiteX2" fmla="*/ 717143 w 770396"/>
                <a:gd name="connsiteY2" fmla="*/ 2072575 h 2517708"/>
                <a:gd name="connsiteX3" fmla="*/ 770396 w 770396"/>
                <a:gd name="connsiteY3" fmla="*/ 2517708 h 2517708"/>
                <a:gd name="connsiteX4" fmla="*/ 5870 w 770396"/>
                <a:gd name="connsiteY4" fmla="*/ 2495328 h 2517708"/>
                <a:gd name="connsiteX0" fmla="*/ 0 w 746982"/>
                <a:gd name="connsiteY0" fmla="*/ 2548 h 2532222"/>
                <a:gd name="connsiteX1" fmla="*/ 721131 w 746982"/>
                <a:gd name="connsiteY1" fmla="*/ 0 h 2532222"/>
                <a:gd name="connsiteX2" fmla="*/ 717143 w 746982"/>
                <a:gd name="connsiteY2" fmla="*/ 2072575 h 2532222"/>
                <a:gd name="connsiteX3" fmla="*/ 746982 w 746982"/>
                <a:gd name="connsiteY3" fmla="*/ 2532222 h 2532222"/>
                <a:gd name="connsiteX4" fmla="*/ 5870 w 746982"/>
                <a:gd name="connsiteY4" fmla="*/ 2495328 h 253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6982" h="2532222">
                  <a:moveTo>
                    <a:pt x="0" y="2548"/>
                  </a:moveTo>
                  <a:lnTo>
                    <a:pt x="721131" y="0"/>
                  </a:lnTo>
                  <a:cubicBezTo>
                    <a:pt x="718214" y="830558"/>
                    <a:pt x="720060" y="1242017"/>
                    <a:pt x="717143" y="2072575"/>
                  </a:cubicBezTo>
                  <a:lnTo>
                    <a:pt x="746982" y="2532222"/>
                  </a:lnTo>
                  <a:lnTo>
                    <a:pt x="5870" y="2495328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8" name="Groupe 27"/>
            <p:cNvGrpSpPr/>
            <p:nvPr/>
          </p:nvGrpSpPr>
          <p:grpSpPr>
            <a:xfrm>
              <a:off x="1084411" y="1196752"/>
              <a:ext cx="6439916" cy="2958550"/>
              <a:chOff x="1084411" y="1196752"/>
              <a:chExt cx="6439916" cy="2958550"/>
            </a:xfrm>
          </p:grpSpPr>
          <p:sp>
            <p:nvSpPr>
              <p:cNvPr id="29" name="Rectangle 72"/>
              <p:cNvSpPr/>
              <p:nvPr/>
            </p:nvSpPr>
            <p:spPr>
              <a:xfrm rot="5400000" flipV="1">
                <a:off x="2724917" y="349565"/>
                <a:ext cx="2502476" cy="5000997"/>
              </a:xfrm>
              <a:custGeom>
                <a:avLst/>
                <a:gdLst>
                  <a:gd name="connsiteX0" fmla="*/ 0 w 2502476"/>
                  <a:gd name="connsiteY0" fmla="*/ 0 h 5000997"/>
                  <a:gd name="connsiteX1" fmla="*/ 2502476 w 2502476"/>
                  <a:gd name="connsiteY1" fmla="*/ 0 h 5000997"/>
                  <a:gd name="connsiteX2" fmla="*/ 2502476 w 2502476"/>
                  <a:gd name="connsiteY2" fmla="*/ 5000997 h 5000997"/>
                  <a:gd name="connsiteX3" fmla="*/ 0 w 2502476"/>
                  <a:gd name="connsiteY3" fmla="*/ 5000997 h 5000997"/>
                  <a:gd name="connsiteX4" fmla="*/ 0 w 2502476"/>
                  <a:gd name="connsiteY4" fmla="*/ 0 h 5000997"/>
                  <a:gd name="connsiteX0" fmla="*/ 0 w 2502476"/>
                  <a:gd name="connsiteY0" fmla="*/ 0 h 5000997"/>
                  <a:gd name="connsiteX1" fmla="*/ 2502476 w 2502476"/>
                  <a:gd name="connsiteY1" fmla="*/ 0 h 5000997"/>
                  <a:gd name="connsiteX2" fmla="*/ 2502476 w 2502476"/>
                  <a:gd name="connsiteY2" fmla="*/ 5000997 h 5000997"/>
                  <a:gd name="connsiteX3" fmla="*/ 0 w 2502476"/>
                  <a:gd name="connsiteY3" fmla="*/ 5000997 h 5000997"/>
                  <a:gd name="connsiteX4" fmla="*/ 91440 w 2502476"/>
                  <a:gd name="connsiteY4" fmla="*/ 91440 h 5000997"/>
                  <a:gd name="connsiteX0" fmla="*/ 2502476 w 2502476"/>
                  <a:gd name="connsiteY0" fmla="*/ 0 h 5000997"/>
                  <a:gd name="connsiteX1" fmla="*/ 2502476 w 2502476"/>
                  <a:gd name="connsiteY1" fmla="*/ 5000997 h 5000997"/>
                  <a:gd name="connsiteX2" fmla="*/ 0 w 2502476"/>
                  <a:gd name="connsiteY2" fmla="*/ 5000997 h 5000997"/>
                  <a:gd name="connsiteX3" fmla="*/ 91440 w 2502476"/>
                  <a:gd name="connsiteY3" fmla="*/ 91440 h 5000997"/>
                  <a:gd name="connsiteX0" fmla="*/ 2502476 w 2502476"/>
                  <a:gd name="connsiteY0" fmla="*/ 0 h 5000997"/>
                  <a:gd name="connsiteX1" fmla="*/ 2502476 w 2502476"/>
                  <a:gd name="connsiteY1" fmla="*/ 5000997 h 5000997"/>
                  <a:gd name="connsiteX2" fmla="*/ 0 w 2502476"/>
                  <a:gd name="connsiteY2" fmla="*/ 5000997 h 5000997"/>
                  <a:gd name="connsiteX3" fmla="*/ 40643 w 2502476"/>
                  <a:gd name="connsiteY3" fmla="*/ 53343 h 5000997"/>
                  <a:gd name="connsiteX0" fmla="*/ 2502476 w 2502476"/>
                  <a:gd name="connsiteY0" fmla="*/ 0 h 5000997"/>
                  <a:gd name="connsiteX1" fmla="*/ 2502476 w 2502476"/>
                  <a:gd name="connsiteY1" fmla="*/ 5000997 h 5000997"/>
                  <a:gd name="connsiteX2" fmla="*/ 0 w 2502476"/>
                  <a:gd name="connsiteY2" fmla="*/ 5000997 h 5000997"/>
                  <a:gd name="connsiteX3" fmla="*/ 15246 w 2502476"/>
                  <a:gd name="connsiteY3" fmla="*/ 53346 h 5000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02476" h="5000997">
                    <a:moveTo>
                      <a:pt x="2502476" y="0"/>
                    </a:moveTo>
                    <a:lnTo>
                      <a:pt x="2502476" y="5000997"/>
                    </a:lnTo>
                    <a:lnTo>
                      <a:pt x="0" y="5000997"/>
                    </a:lnTo>
                    <a:cubicBezTo>
                      <a:pt x="0" y="3333998"/>
                      <a:pt x="15246" y="53346"/>
                      <a:pt x="15246" y="53346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30" name="Rectangle 29"/>
              <p:cNvSpPr/>
              <p:nvPr/>
            </p:nvSpPr>
            <p:spPr>
              <a:xfrm rot="5400000" flipV="1">
                <a:off x="5173330" y="2686338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20</a:t>
                </a:r>
                <a:r>
                  <a:rPr lang="fr-FR" b="1" dirty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  <a:sym typeface="Symbol"/>
                  </a:rPr>
                  <a:t> 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31" name="Rectangle 30"/>
              <p:cNvSpPr/>
              <p:nvPr/>
            </p:nvSpPr>
            <p:spPr>
              <a:xfrm rot="5400000" flipV="1">
                <a:off x="5903207" y="2686338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  <a:sym typeface="Symbol"/>
                  </a:rPr>
                  <a:t>12 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32" name="Rectangle 31"/>
              <p:cNvSpPr/>
              <p:nvPr/>
            </p:nvSpPr>
            <p:spPr>
              <a:xfrm rot="5400000" flipV="1">
                <a:off x="4376860" y="267594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  <a:sym typeface="Symbol"/>
                  </a:rPr>
                  <a:t>15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33" name="Rectangle 32"/>
              <p:cNvSpPr/>
              <p:nvPr/>
            </p:nvSpPr>
            <p:spPr>
              <a:xfrm>
                <a:off x="3347864" y="1428049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10 </a:t>
                </a:r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  <a:sym typeface="Symbol"/>
                  </a:rPr>
                  <a:t>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34" name="Rectangle 33"/>
              <p:cNvSpPr/>
              <p:nvPr/>
            </p:nvSpPr>
            <p:spPr>
              <a:xfrm rot="5400000" flipV="1">
                <a:off x="6780490" y="2704681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  <a:sym typeface="Symbol"/>
                  </a:rPr>
                  <a:t>30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35" name="Ellipse 34"/>
              <p:cNvSpPr/>
              <p:nvPr/>
            </p:nvSpPr>
            <p:spPr>
              <a:xfrm flipH="1">
                <a:off x="1495128" y="1567832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6" name="Ellipse 35"/>
              <p:cNvSpPr/>
              <p:nvPr/>
            </p:nvSpPr>
            <p:spPr>
              <a:xfrm flipH="1">
                <a:off x="1475656" y="4047302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1110717" y="1196752"/>
                <a:ext cx="729877" cy="384267"/>
              </a:xfrm>
              <a:prstGeom prst="rect">
                <a:avLst/>
              </a:prstGeom>
              <a:noFill/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fr-FR" sz="1900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</a:t>
                </a:r>
                <a:endParaRPr lang="fr-FR" sz="1900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1084411" y="3659718"/>
                <a:ext cx="729877" cy="384267"/>
              </a:xfrm>
              <a:prstGeom prst="rect">
                <a:avLst/>
              </a:prstGeom>
              <a:noFill/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fr-FR" sz="1900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B</a:t>
                </a:r>
                <a:endParaRPr lang="fr-FR" sz="1900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</p:grpSp>
      <p:sp useBgFill="1">
        <p:nvSpPr>
          <p:cNvPr id="6" name="Rectangle 5"/>
          <p:cNvSpPr/>
          <p:nvPr/>
        </p:nvSpPr>
        <p:spPr>
          <a:xfrm>
            <a:off x="349200" y="1196752"/>
            <a:ext cx="8496944" cy="30860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0"/>
            <a:ext cx="9324528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Série , </a:t>
            </a:r>
            <a:r>
              <a:rPr lang="fr-FR" dirty="0" smtClean="0"/>
              <a:t>parallèle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129" y="980729"/>
            <a:ext cx="9108504" cy="432048"/>
          </a:xfrm>
          <a:solidFill>
            <a:schemeClr val="bg2">
              <a:lumMod val="90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900" dirty="0" smtClean="0">
                <a:effectLst/>
              </a:rPr>
              <a:t>Calcul de résistance équivalente vue entre deux points A et B</a:t>
            </a:r>
          </a:p>
        </p:txBody>
      </p:sp>
      <p:sp>
        <p:nvSpPr>
          <p:cNvPr id="137" name="Espace réservé du contenu 2"/>
          <p:cNvSpPr txBox="1">
            <a:spLocks/>
          </p:cNvSpPr>
          <p:nvPr/>
        </p:nvSpPr>
        <p:spPr>
          <a:xfrm>
            <a:off x="0" y="4227310"/>
            <a:ext cx="9108504" cy="785866"/>
          </a:xfrm>
          <a:prstGeom prst="rect">
            <a:avLst/>
          </a:prstGeom>
          <a:solidFill>
            <a:schemeClr val="bg2">
              <a:lumMod val="90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>
                <a:effectLst/>
              </a:rPr>
              <a:t>On commence par le groupement le plus simple, le plus petit , un peu comme une parenthèse dans un calcul.</a:t>
            </a:r>
            <a:endParaRPr lang="fr-FR" sz="1900" dirty="0">
              <a:effectLst/>
            </a:endParaRPr>
          </a:p>
        </p:txBody>
      </p:sp>
      <p:sp>
        <p:nvSpPr>
          <p:cNvPr id="38" name="Espace réservé du contenu 2"/>
          <p:cNvSpPr txBox="1">
            <a:spLocks/>
          </p:cNvSpPr>
          <p:nvPr/>
        </p:nvSpPr>
        <p:spPr>
          <a:xfrm>
            <a:off x="349200" y="5661248"/>
            <a:ext cx="8496944" cy="1008112"/>
          </a:xfrm>
          <a:prstGeom prst="rect">
            <a:avLst/>
          </a:prstGeom>
          <a:solidFill>
            <a:srgbClr val="03FB0F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900" dirty="0" smtClean="0">
                <a:effectLst/>
              </a:rPr>
              <a:t>R</a:t>
            </a:r>
            <a:r>
              <a:rPr lang="fr-FR" sz="1900" baseline="-25000" dirty="0" smtClean="0">
                <a:effectLst/>
              </a:rPr>
              <a:t>équi1</a:t>
            </a:r>
            <a:r>
              <a:rPr lang="fr-FR" sz="1900" dirty="0" smtClean="0">
                <a:effectLst/>
              </a:rPr>
              <a:t>= 25+5 = 30 </a:t>
            </a:r>
            <a:r>
              <a:rPr lang="fr-FR" sz="2000" dirty="0" smtClean="0">
                <a:sym typeface="Symbol"/>
              </a:rPr>
              <a:t></a:t>
            </a:r>
          </a:p>
          <a:p>
            <a:pPr marL="0" indent="0" algn="ctr">
              <a:buNone/>
            </a:pPr>
            <a:r>
              <a:rPr lang="fr-FR" sz="2000" dirty="0" smtClean="0">
                <a:sym typeface="Symbol"/>
              </a:rPr>
              <a:t>On peut donc faire un schéma équivalent en remplaçant au même endroit deux résistances par une seule</a:t>
            </a:r>
            <a:endParaRPr lang="fr-FR" sz="2000" dirty="0"/>
          </a:p>
          <a:p>
            <a:pPr marL="0" indent="0" algn="ctr">
              <a:buFont typeface="Arial" panose="020B0604020202020204" pitchFamily="34" charset="0"/>
              <a:buNone/>
            </a:pPr>
            <a:endParaRPr lang="fr-FR" sz="1900" dirty="0" smtClean="0">
              <a:effectLst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fr-FR" sz="1900" dirty="0">
              <a:effectLst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1036896" y="1196752"/>
            <a:ext cx="7351528" cy="2958550"/>
            <a:chOff x="1084411" y="1196752"/>
            <a:chExt cx="7351528" cy="2958550"/>
          </a:xfrm>
        </p:grpSpPr>
        <p:sp>
          <p:nvSpPr>
            <p:cNvPr id="73" name="Rectangle 72"/>
            <p:cNvSpPr/>
            <p:nvPr/>
          </p:nvSpPr>
          <p:spPr>
            <a:xfrm rot="5400000" flipV="1">
              <a:off x="2724917" y="349565"/>
              <a:ext cx="2502476" cy="5000997"/>
            </a:xfrm>
            <a:custGeom>
              <a:avLst/>
              <a:gdLst>
                <a:gd name="connsiteX0" fmla="*/ 0 w 2502476"/>
                <a:gd name="connsiteY0" fmla="*/ 0 h 5000997"/>
                <a:gd name="connsiteX1" fmla="*/ 2502476 w 2502476"/>
                <a:gd name="connsiteY1" fmla="*/ 0 h 5000997"/>
                <a:gd name="connsiteX2" fmla="*/ 2502476 w 2502476"/>
                <a:gd name="connsiteY2" fmla="*/ 5000997 h 5000997"/>
                <a:gd name="connsiteX3" fmla="*/ 0 w 2502476"/>
                <a:gd name="connsiteY3" fmla="*/ 5000997 h 5000997"/>
                <a:gd name="connsiteX4" fmla="*/ 0 w 2502476"/>
                <a:gd name="connsiteY4" fmla="*/ 0 h 5000997"/>
                <a:gd name="connsiteX0" fmla="*/ 0 w 2502476"/>
                <a:gd name="connsiteY0" fmla="*/ 0 h 5000997"/>
                <a:gd name="connsiteX1" fmla="*/ 2502476 w 2502476"/>
                <a:gd name="connsiteY1" fmla="*/ 0 h 5000997"/>
                <a:gd name="connsiteX2" fmla="*/ 2502476 w 2502476"/>
                <a:gd name="connsiteY2" fmla="*/ 5000997 h 5000997"/>
                <a:gd name="connsiteX3" fmla="*/ 0 w 2502476"/>
                <a:gd name="connsiteY3" fmla="*/ 5000997 h 5000997"/>
                <a:gd name="connsiteX4" fmla="*/ 91440 w 2502476"/>
                <a:gd name="connsiteY4" fmla="*/ 91440 h 5000997"/>
                <a:gd name="connsiteX0" fmla="*/ 2502476 w 2502476"/>
                <a:gd name="connsiteY0" fmla="*/ 0 h 5000997"/>
                <a:gd name="connsiteX1" fmla="*/ 2502476 w 2502476"/>
                <a:gd name="connsiteY1" fmla="*/ 5000997 h 5000997"/>
                <a:gd name="connsiteX2" fmla="*/ 0 w 2502476"/>
                <a:gd name="connsiteY2" fmla="*/ 5000997 h 5000997"/>
                <a:gd name="connsiteX3" fmla="*/ 91440 w 2502476"/>
                <a:gd name="connsiteY3" fmla="*/ 91440 h 5000997"/>
                <a:gd name="connsiteX0" fmla="*/ 2502476 w 2502476"/>
                <a:gd name="connsiteY0" fmla="*/ 0 h 5000997"/>
                <a:gd name="connsiteX1" fmla="*/ 2502476 w 2502476"/>
                <a:gd name="connsiteY1" fmla="*/ 5000997 h 5000997"/>
                <a:gd name="connsiteX2" fmla="*/ 0 w 2502476"/>
                <a:gd name="connsiteY2" fmla="*/ 5000997 h 5000997"/>
                <a:gd name="connsiteX3" fmla="*/ 40643 w 2502476"/>
                <a:gd name="connsiteY3" fmla="*/ 53343 h 5000997"/>
                <a:gd name="connsiteX0" fmla="*/ 2502476 w 2502476"/>
                <a:gd name="connsiteY0" fmla="*/ 0 h 5000997"/>
                <a:gd name="connsiteX1" fmla="*/ 2502476 w 2502476"/>
                <a:gd name="connsiteY1" fmla="*/ 5000997 h 5000997"/>
                <a:gd name="connsiteX2" fmla="*/ 0 w 2502476"/>
                <a:gd name="connsiteY2" fmla="*/ 5000997 h 5000997"/>
                <a:gd name="connsiteX3" fmla="*/ 15246 w 2502476"/>
                <a:gd name="connsiteY3" fmla="*/ 53346 h 5000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2476" h="5000997">
                  <a:moveTo>
                    <a:pt x="2502476" y="0"/>
                  </a:moveTo>
                  <a:lnTo>
                    <a:pt x="2502476" y="5000997"/>
                  </a:lnTo>
                  <a:lnTo>
                    <a:pt x="0" y="5000997"/>
                  </a:lnTo>
                  <a:cubicBezTo>
                    <a:pt x="0" y="3333998"/>
                    <a:pt x="15246" y="53346"/>
                    <a:pt x="15246" y="53346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5" name="Connecteur droit 54"/>
            <p:cNvCxnSpPr/>
            <p:nvPr/>
          </p:nvCxnSpPr>
          <p:spPr>
            <a:xfrm rot="5400000" flipV="1">
              <a:off x="3706076" y="2841160"/>
              <a:ext cx="252028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cteur droit 81"/>
            <p:cNvCxnSpPr/>
            <p:nvPr/>
          </p:nvCxnSpPr>
          <p:spPr>
            <a:xfrm rot="5400000" flipV="1">
              <a:off x="4489254" y="2854111"/>
              <a:ext cx="252028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 useBgFill="1">
          <p:nvSpPr>
            <p:cNvPr id="83" name="Rectangle 82"/>
            <p:cNvSpPr/>
            <p:nvPr/>
          </p:nvSpPr>
          <p:spPr>
            <a:xfrm rot="5400000" flipV="1">
              <a:off x="5173330" y="2686338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</a:t>
              </a:r>
              <a:r>
                <a: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Symbol"/>
                </a:rPr>
                <a:t> 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85" name="Rectangle 84"/>
            <p:cNvSpPr/>
            <p:nvPr/>
          </p:nvSpPr>
          <p:spPr>
            <a:xfrm rot="5400000" flipV="1">
              <a:off x="5903207" y="2686338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Symbol"/>
                </a:rPr>
                <a:t>12 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59" name="Rectangle 58"/>
            <p:cNvSpPr/>
            <p:nvPr/>
          </p:nvSpPr>
          <p:spPr>
            <a:xfrm rot="5400000" flipV="1">
              <a:off x="4376860" y="2675942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Symbol"/>
                </a:rPr>
                <a:t>15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65" name="Rectangle 64"/>
            <p:cNvSpPr/>
            <p:nvPr/>
          </p:nvSpPr>
          <p:spPr>
            <a:xfrm>
              <a:off x="3347864" y="1428049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10 </a:t>
              </a:r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Symbol"/>
                </a:rPr>
                <a:t>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" name="Forme libre 13"/>
            <p:cNvSpPr/>
            <p:nvPr/>
          </p:nvSpPr>
          <p:spPr>
            <a:xfrm>
              <a:off x="6475228" y="1589831"/>
              <a:ext cx="1769180" cy="2512385"/>
            </a:xfrm>
            <a:custGeom>
              <a:avLst/>
              <a:gdLst>
                <a:gd name="connsiteX0" fmla="*/ 42530 w 1616149"/>
                <a:gd name="connsiteY0" fmla="*/ 21265 h 2721934"/>
                <a:gd name="connsiteX1" fmla="*/ 701749 w 1616149"/>
                <a:gd name="connsiteY1" fmla="*/ 42530 h 2721934"/>
                <a:gd name="connsiteX2" fmla="*/ 754911 w 1616149"/>
                <a:gd name="connsiteY2" fmla="*/ 2519916 h 2721934"/>
                <a:gd name="connsiteX3" fmla="*/ 1201479 w 1616149"/>
                <a:gd name="connsiteY3" fmla="*/ 2477386 h 2721934"/>
                <a:gd name="connsiteX4" fmla="*/ 1127051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21265 h 2721934"/>
                <a:gd name="connsiteX1" fmla="*/ 763661 w 1616149"/>
                <a:gd name="connsiteY1" fmla="*/ 28242 h 2721934"/>
                <a:gd name="connsiteX2" fmla="*/ 754911 w 1616149"/>
                <a:gd name="connsiteY2" fmla="*/ 2519916 h 2721934"/>
                <a:gd name="connsiteX3" fmla="*/ 1201479 w 1616149"/>
                <a:gd name="connsiteY3" fmla="*/ 2477386 h 2721934"/>
                <a:gd name="connsiteX4" fmla="*/ 1127051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4911 w 1616149"/>
                <a:gd name="connsiteY2" fmla="*/ 2519916 h 2721934"/>
                <a:gd name="connsiteX3" fmla="*/ 1201479 w 1616149"/>
                <a:gd name="connsiteY3" fmla="*/ 2477386 h 2721934"/>
                <a:gd name="connsiteX4" fmla="*/ 1127051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10341 h 2721934"/>
                <a:gd name="connsiteX3" fmla="*/ 1201479 w 1616149"/>
                <a:gd name="connsiteY3" fmla="*/ 2477386 h 2721934"/>
                <a:gd name="connsiteX4" fmla="*/ 1127051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10341 h 2721934"/>
                <a:gd name="connsiteX3" fmla="*/ 1096704 w 1616149"/>
                <a:gd name="connsiteY3" fmla="*/ 2101149 h 2721934"/>
                <a:gd name="connsiteX4" fmla="*/ 1127051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10341 h 2721934"/>
                <a:gd name="connsiteX3" fmla="*/ 1130041 w 1616149"/>
                <a:gd name="connsiteY3" fmla="*/ 2105911 h 2721934"/>
                <a:gd name="connsiteX4" fmla="*/ 1127051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10341 h 2721934"/>
                <a:gd name="connsiteX3" fmla="*/ 1110991 w 1616149"/>
                <a:gd name="connsiteY3" fmla="*/ 2105911 h 2721934"/>
                <a:gd name="connsiteX4" fmla="*/ 1127051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10341 h 2721934"/>
                <a:gd name="connsiteX3" fmla="*/ 1110991 w 1616149"/>
                <a:gd name="connsiteY3" fmla="*/ 2105911 h 2721934"/>
                <a:gd name="connsiteX4" fmla="*/ 1093714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10341 h 2721934"/>
                <a:gd name="connsiteX3" fmla="*/ 1110991 w 1616149"/>
                <a:gd name="connsiteY3" fmla="*/ 2105911 h 2721934"/>
                <a:gd name="connsiteX4" fmla="*/ 1112764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73961 w 1616149"/>
                <a:gd name="connsiteY2" fmla="*/ 2100816 h 2721934"/>
                <a:gd name="connsiteX3" fmla="*/ 1110991 w 1616149"/>
                <a:gd name="connsiteY3" fmla="*/ 2105911 h 2721934"/>
                <a:gd name="connsiteX4" fmla="*/ 1112764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15104 h 2721934"/>
                <a:gd name="connsiteX3" fmla="*/ 1110991 w 1616149"/>
                <a:gd name="connsiteY3" fmla="*/ 2105911 h 2721934"/>
                <a:gd name="connsiteX4" fmla="*/ 1112764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00817 h 2721934"/>
                <a:gd name="connsiteX3" fmla="*/ 1110991 w 1616149"/>
                <a:gd name="connsiteY3" fmla="*/ 2105911 h 2721934"/>
                <a:gd name="connsiteX4" fmla="*/ 1112764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00817 h 2721934"/>
                <a:gd name="connsiteX3" fmla="*/ 1115754 w 1616149"/>
                <a:gd name="connsiteY3" fmla="*/ 2091624 h 2721934"/>
                <a:gd name="connsiteX4" fmla="*/ 1112764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00817 h 2721934"/>
                <a:gd name="connsiteX3" fmla="*/ 1120516 w 1616149"/>
                <a:gd name="connsiteY3" fmla="*/ 2101149 h 2721934"/>
                <a:gd name="connsiteX4" fmla="*/ 1112764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9525 h 2700669"/>
                <a:gd name="connsiteX1" fmla="*/ 763661 w 1616149"/>
                <a:gd name="connsiteY1" fmla="*/ 6977 h 2700669"/>
                <a:gd name="connsiteX2" fmla="*/ 759673 w 1616149"/>
                <a:gd name="connsiteY2" fmla="*/ 2079552 h 2700669"/>
                <a:gd name="connsiteX3" fmla="*/ 1120516 w 1616149"/>
                <a:gd name="connsiteY3" fmla="*/ 2079884 h 2700669"/>
                <a:gd name="connsiteX4" fmla="*/ 1112764 w 1616149"/>
                <a:gd name="connsiteY4" fmla="*/ 0 h 2700669"/>
                <a:gd name="connsiteX5" fmla="*/ 1483796 w 1616149"/>
                <a:gd name="connsiteY5" fmla="*/ 7310 h 2700669"/>
                <a:gd name="connsiteX6" fmla="*/ 1520455 w 1616149"/>
                <a:gd name="connsiteY6" fmla="*/ 2381693 h 2700669"/>
                <a:gd name="connsiteX7" fmla="*/ 1616149 w 1616149"/>
                <a:gd name="connsiteY7" fmla="*/ 2700669 h 2700669"/>
                <a:gd name="connsiteX8" fmla="*/ 53162 w 1616149"/>
                <a:gd name="connsiteY8" fmla="*/ 2488018 h 2700669"/>
                <a:gd name="connsiteX9" fmla="*/ 53162 w 1616149"/>
                <a:gd name="connsiteY9" fmla="*/ 2488018 h 2700669"/>
                <a:gd name="connsiteX10" fmla="*/ 53162 w 1616149"/>
                <a:gd name="connsiteY10" fmla="*/ 2488018 h 2700669"/>
                <a:gd name="connsiteX11" fmla="*/ 0 w 1616149"/>
                <a:gd name="connsiteY11" fmla="*/ 2498651 h 2700669"/>
                <a:gd name="connsiteX12" fmla="*/ 42530 w 1616149"/>
                <a:gd name="connsiteY12" fmla="*/ 2509283 h 2700669"/>
                <a:gd name="connsiteX0" fmla="*/ 42530 w 1616149"/>
                <a:gd name="connsiteY0" fmla="*/ 16502 h 2707646"/>
                <a:gd name="connsiteX1" fmla="*/ 763661 w 1616149"/>
                <a:gd name="connsiteY1" fmla="*/ 13954 h 2707646"/>
                <a:gd name="connsiteX2" fmla="*/ 759673 w 1616149"/>
                <a:gd name="connsiteY2" fmla="*/ 2086529 h 2707646"/>
                <a:gd name="connsiteX3" fmla="*/ 1120516 w 1616149"/>
                <a:gd name="connsiteY3" fmla="*/ 2086861 h 2707646"/>
                <a:gd name="connsiteX4" fmla="*/ 1112764 w 1616149"/>
                <a:gd name="connsiteY4" fmla="*/ 6977 h 2707646"/>
                <a:gd name="connsiteX5" fmla="*/ 1469508 w 1616149"/>
                <a:gd name="connsiteY5" fmla="*/ 0 h 2707646"/>
                <a:gd name="connsiteX6" fmla="*/ 1520455 w 1616149"/>
                <a:gd name="connsiteY6" fmla="*/ 2388670 h 2707646"/>
                <a:gd name="connsiteX7" fmla="*/ 1616149 w 1616149"/>
                <a:gd name="connsiteY7" fmla="*/ 2707646 h 2707646"/>
                <a:gd name="connsiteX8" fmla="*/ 53162 w 1616149"/>
                <a:gd name="connsiteY8" fmla="*/ 2494995 h 2707646"/>
                <a:gd name="connsiteX9" fmla="*/ 53162 w 1616149"/>
                <a:gd name="connsiteY9" fmla="*/ 2494995 h 2707646"/>
                <a:gd name="connsiteX10" fmla="*/ 53162 w 1616149"/>
                <a:gd name="connsiteY10" fmla="*/ 2494995 h 2707646"/>
                <a:gd name="connsiteX11" fmla="*/ 0 w 1616149"/>
                <a:gd name="connsiteY11" fmla="*/ 2505628 h 2707646"/>
                <a:gd name="connsiteX12" fmla="*/ 42530 w 1616149"/>
                <a:gd name="connsiteY12" fmla="*/ 2516260 h 2707646"/>
                <a:gd name="connsiteX0" fmla="*/ 42530 w 1616149"/>
                <a:gd name="connsiteY0" fmla="*/ 9525 h 2700669"/>
                <a:gd name="connsiteX1" fmla="*/ 763661 w 1616149"/>
                <a:gd name="connsiteY1" fmla="*/ 6977 h 2700669"/>
                <a:gd name="connsiteX2" fmla="*/ 759673 w 1616149"/>
                <a:gd name="connsiteY2" fmla="*/ 2079552 h 2700669"/>
                <a:gd name="connsiteX3" fmla="*/ 1120516 w 1616149"/>
                <a:gd name="connsiteY3" fmla="*/ 2079884 h 2700669"/>
                <a:gd name="connsiteX4" fmla="*/ 1112764 w 1616149"/>
                <a:gd name="connsiteY4" fmla="*/ 0 h 2700669"/>
                <a:gd name="connsiteX5" fmla="*/ 1474271 w 1616149"/>
                <a:gd name="connsiteY5" fmla="*/ 7310 h 2700669"/>
                <a:gd name="connsiteX6" fmla="*/ 1520455 w 1616149"/>
                <a:gd name="connsiteY6" fmla="*/ 2381693 h 2700669"/>
                <a:gd name="connsiteX7" fmla="*/ 1616149 w 1616149"/>
                <a:gd name="connsiteY7" fmla="*/ 2700669 h 2700669"/>
                <a:gd name="connsiteX8" fmla="*/ 53162 w 1616149"/>
                <a:gd name="connsiteY8" fmla="*/ 2488018 h 2700669"/>
                <a:gd name="connsiteX9" fmla="*/ 53162 w 1616149"/>
                <a:gd name="connsiteY9" fmla="*/ 2488018 h 2700669"/>
                <a:gd name="connsiteX10" fmla="*/ 53162 w 1616149"/>
                <a:gd name="connsiteY10" fmla="*/ 2488018 h 2700669"/>
                <a:gd name="connsiteX11" fmla="*/ 0 w 1616149"/>
                <a:gd name="connsiteY11" fmla="*/ 2498651 h 2700669"/>
                <a:gd name="connsiteX12" fmla="*/ 42530 w 1616149"/>
                <a:gd name="connsiteY12" fmla="*/ 2509283 h 2700669"/>
                <a:gd name="connsiteX0" fmla="*/ 42530 w 1616149"/>
                <a:gd name="connsiteY0" fmla="*/ 16503 h 2707647"/>
                <a:gd name="connsiteX1" fmla="*/ 763661 w 1616149"/>
                <a:gd name="connsiteY1" fmla="*/ 13955 h 2707647"/>
                <a:gd name="connsiteX2" fmla="*/ 759673 w 1616149"/>
                <a:gd name="connsiteY2" fmla="*/ 2086530 h 2707647"/>
                <a:gd name="connsiteX3" fmla="*/ 1120516 w 1616149"/>
                <a:gd name="connsiteY3" fmla="*/ 2086862 h 2707647"/>
                <a:gd name="connsiteX4" fmla="*/ 1112764 w 1616149"/>
                <a:gd name="connsiteY4" fmla="*/ 6978 h 2707647"/>
                <a:gd name="connsiteX5" fmla="*/ 1469508 w 1616149"/>
                <a:gd name="connsiteY5" fmla="*/ 0 h 2707647"/>
                <a:gd name="connsiteX6" fmla="*/ 1520455 w 1616149"/>
                <a:gd name="connsiteY6" fmla="*/ 2388671 h 2707647"/>
                <a:gd name="connsiteX7" fmla="*/ 1616149 w 1616149"/>
                <a:gd name="connsiteY7" fmla="*/ 2707647 h 2707647"/>
                <a:gd name="connsiteX8" fmla="*/ 53162 w 1616149"/>
                <a:gd name="connsiteY8" fmla="*/ 2494996 h 2707647"/>
                <a:gd name="connsiteX9" fmla="*/ 53162 w 1616149"/>
                <a:gd name="connsiteY9" fmla="*/ 2494996 h 2707647"/>
                <a:gd name="connsiteX10" fmla="*/ 53162 w 1616149"/>
                <a:gd name="connsiteY10" fmla="*/ 2494996 h 2707647"/>
                <a:gd name="connsiteX11" fmla="*/ 0 w 1616149"/>
                <a:gd name="connsiteY11" fmla="*/ 2505629 h 2707647"/>
                <a:gd name="connsiteX12" fmla="*/ 42530 w 1616149"/>
                <a:gd name="connsiteY12" fmla="*/ 2516261 h 2707647"/>
                <a:gd name="connsiteX0" fmla="*/ 42530 w 1616149"/>
                <a:gd name="connsiteY0" fmla="*/ 11740 h 2702884"/>
                <a:gd name="connsiteX1" fmla="*/ 763661 w 1616149"/>
                <a:gd name="connsiteY1" fmla="*/ 9192 h 2702884"/>
                <a:gd name="connsiteX2" fmla="*/ 759673 w 1616149"/>
                <a:gd name="connsiteY2" fmla="*/ 2081767 h 2702884"/>
                <a:gd name="connsiteX3" fmla="*/ 1120516 w 1616149"/>
                <a:gd name="connsiteY3" fmla="*/ 2082099 h 2702884"/>
                <a:gd name="connsiteX4" fmla="*/ 1112764 w 1616149"/>
                <a:gd name="connsiteY4" fmla="*/ 2215 h 2702884"/>
                <a:gd name="connsiteX5" fmla="*/ 1469508 w 1616149"/>
                <a:gd name="connsiteY5" fmla="*/ 0 h 2702884"/>
                <a:gd name="connsiteX6" fmla="*/ 1520455 w 1616149"/>
                <a:gd name="connsiteY6" fmla="*/ 2383908 h 2702884"/>
                <a:gd name="connsiteX7" fmla="*/ 1616149 w 1616149"/>
                <a:gd name="connsiteY7" fmla="*/ 2702884 h 2702884"/>
                <a:gd name="connsiteX8" fmla="*/ 53162 w 1616149"/>
                <a:gd name="connsiteY8" fmla="*/ 2490233 h 2702884"/>
                <a:gd name="connsiteX9" fmla="*/ 53162 w 1616149"/>
                <a:gd name="connsiteY9" fmla="*/ 2490233 h 2702884"/>
                <a:gd name="connsiteX10" fmla="*/ 53162 w 1616149"/>
                <a:gd name="connsiteY10" fmla="*/ 2490233 h 2702884"/>
                <a:gd name="connsiteX11" fmla="*/ 0 w 1616149"/>
                <a:gd name="connsiteY11" fmla="*/ 2500866 h 2702884"/>
                <a:gd name="connsiteX12" fmla="*/ 42530 w 1616149"/>
                <a:gd name="connsiteY12" fmla="*/ 2511498 h 2702884"/>
                <a:gd name="connsiteX0" fmla="*/ 42530 w 1616149"/>
                <a:gd name="connsiteY0" fmla="*/ 11740 h 2702884"/>
                <a:gd name="connsiteX1" fmla="*/ 763661 w 1616149"/>
                <a:gd name="connsiteY1" fmla="*/ 9192 h 2702884"/>
                <a:gd name="connsiteX2" fmla="*/ 759673 w 1616149"/>
                <a:gd name="connsiteY2" fmla="*/ 2081767 h 2702884"/>
                <a:gd name="connsiteX3" fmla="*/ 1120516 w 1616149"/>
                <a:gd name="connsiteY3" fmla="*/ 2082099 h 2702884"/>
                <a:gd name="connsiteX4" fmla="*/ 1112764 w 1616149"/>
                <a:gd name="connsiteY4" fmla="*/ 2215 h 2702884"/>
                <a:gd name="connsiteX5" fmla="*/ 1469508 w 1616149"/>
                <a:gd name="connsiteY5" fmla="*/ 0 h 2702884"/>
                <a:gd name="connsiteX6" fmla="*/ 1616149 w 1616149"/>
                <a:gd name="connsiteY6" fmla="*/ 2702884 h 2702884"/>
                <a:gd name="connsiteX7" fmla="*/ 53162 w 1616149"/>
                <a:gd name="connsiteY7" fmla="*/ 2490233 h 2702884"/>
                <a:gd name="connsiteX8" fmla="*/ 53162 w 1616149"/>
                <a:gd name="connsiteY8" fmla="*/ 2490233 h 2702884"/>
                <a:gd name="connsiteX9" fmla="*/ 53162 w 1616149"/>
                <a:gd name="connsiteY9" fmla="*/ 2490233 h 2702884"/>
                <a:gd name="connsiteX10" fmla="*/ 0 w 1616149"/>
                <a:gd name="connsiteY10" fmla="*/ 2500866 h 2702884"/>
                <a:gd name="connsiteX11" fmla="*/ 42530 w 1616149"/>
                <a:gd name="connsiteY11" fmla="*/ 2511498 h 2702884"/>
                <a:gd name="connsiteX0" fmla="*/ 42530 w 1469508"/>
                <a:gd name="connsiteY0" fmla="*/ 11740 h 2564772"/>
                <a:gd name="connsiteX1" fmla="*/ 763661 w 1469508"/>
                <a:gd name="connsiteY1" fmla="*/ 9192 h 2564772"/>
                <a:gd name="connsiteX2" fmla="*/ 759673 w 1469508"/>
                <a:gd name="connsiteY2" fmla="*/ 2081767 h 2564772"/>
                <a:gd name="connsiteX3" fmla="*/ 1120516 w 1469508"/>
                <a:gd name="connsiteY3" fmla="*/ 2082099 h 2564772"/>
                <a:gd name="connsiteX4" fmla="*/ 1112764 w 1469508"/>
                <a:gd name="connsiteY4" fmla="*/ 2215 h 2564772"/>
                <a:gd name="connsiteX5" fmla="*/ 1469508 w 1469508"/>
                <a:gd name="connsiteY5" fmla="*/ 0 h 2564772"/>
                <a:gd name="connsiteX6" fmla="*/ 1468511 w 1469508"/>
                <a:gd name="connsiteY6" fmla="*/ 2564772 h 2564772"/>
                <a:gd name="connsiteX7" fmla="*/ 53162 w 1469508"/>
                <a:gd name="connsiteY7" fmla="*/ 2490233 h 2564772"/>
                <a:gd name="connsiteX8" fmla="*/ 53162 w 1469508"/>
                <a:gd name="connsiteY8" fmla="*/ 2490233 h 2564772"/>
                <a:gd name="connsiteX9" fmla="*/ 53162 w 1469508"/>
                <a:gd name="connsiteY9" fmla="*/ 2490233 h 2564772"/>
                <a:gd name="connsiteX10" fmla="*/ 0 w 1469508"/>
                <a:gd name="connsiteY10" fmla="*/ 2500866 h 2564772"/>
                <a:gd name="connsiteX11" fmla="*/ 42530 w 1469508"/>
                <a:gd name="connsiteY11" fmla="*/ 2511498 h 2564772"/>
                <a:gd name="connsiteX0" fmla="*/ 42530 w 1469508"/>
                <a:gd name="connsiteY0" fmla="*/ 11740 h 2536197"/>
                <a:gd name="connsiteX1" fmla="*/ 763661 w 1469508"/>
                <a:gd name="connsiteY1" fmla="*/ 9192 h 2536197"/>
                <a:gd name="connsiteX2" fmla="*/ 759673 w 1469508"/>
                <a:gd name="connsiteY2" fmla="*/ 2081767 h 2536197"/>
                <a:gd name="connsiteX3" fmla="*/ 1120516 w 1469508"/>
                <a:gd name="connsiteY3" fmla="*/ 2082099 h 2536197"/>
                <a:gd name="connsiteX4" fmla="*/ 1112764 w 1469508"/>
                <a:gd name="connsiteY4" fmla="*/ 2215 h 2536197"/>
                <a:gd name="connsiteX5" fmla="*/ 1469508 w 1469508"/>
                <a:gd name="connsiteY5" fmla="*/ 0 h 2536197"/>
                <a:gd name="connsiteX6" fmla="*/ 1468511 w 1469508"/>
                <a:gd name="connsiteY6" fmla="*/ 2536197 h 2536197"/>
                <a:gd name="connsiteX7" fmla="*/ 53162 w 1469508"/>
                <a:gd name="connsiteY7" fmla="*/ 2490233 h 2536197"/>
                <a:gd name="connsiteX8" fmla="*/ 53162 w 1469508"/>
                <a:gd name="connsiteY8" fmla="*/ 2490233 h 2536197"/>
                <a:gd name="connsiteX9" fmla="*/ 53162 w 1469508"/>
                <a:gd name="connsiteY9" fmla="*/ 2490233 h 2536197"/>
                <a:gd name="connsiteX10" fmla="*/ 0 w 1469508"/>
                <a:gd name="connsiteY10" fmla="*/ 2500866 h 2536197"/>
                <a:gd name="connsiteX11" fmla="*/ 42530 w 1469508"/>
                <a:gd name="connsiteY11" fmla="*/ 2511498 h 2536197"/>
                <a:gd name="connsiteX0" fmla="*/ 42530 w 1469508"/>
                <a:gd name="connsiteY0" fmla="*/ 11740 h 2536197"/>
                <a:gd name="connsiteX1" fmla="*/ 763661 w 1469508"/>
                <a:gd name="connsiteY1" fmla="*/ 9192 h 2536197"/>
                <a:gd name="connsiteX2" fmla="*/ 759673 w 1469508"/>
                <a:gd name="connsiteY2" fmla="*/ 2081767 h 2536197"/>
                <a:gd name="connsiteX3" fmla="*/ 1120516 w 1469508"/>
                <a:gd name="connsiteY3" fmla="*/ 2082099 h 2536197"/>
                <a:gd name="connsiteX4" fmla="*/ 1112764 w 1469508"/>
                <a:gd name="connsiteY4" fmla="*/ 2215 h 2536197"/>
                <a:gd name="connsiteX5" fmla="*/ 1469508 w 1469508"/>
                <a:gd name="connsiteY5" fmla="*/ 0 h 2536197"/>
                <a:gd name="connsiteX6" fmla="*/ 1468511 w 1469508"/>
                <a:gd name="connsiteY6" fmla="*/ 2536197 h 2536197"/>
                <a:gd name="connsiteX7" fmla="*/ 53162 w 1469508"/>
                <a:gd name="connsiteY7" fmla="*/ 2490233 h 2536197"/>
                <a:gd name="connsiteX8" fmla="*/ 53162 w 1469508"/>
                <a:gd name="connsiteY8" fmla="*/ 2490233 h 2536197"/>
                <a:gd name="connsiteX9" fmla="*/ 53162 w 1469508"/>
                <a:gd name="connsiteY9" fmla="*/ 2490233 h 2536197"/>
                <a:gd name="connsiteX10" fmla="*/ 0 w 1469508"/>
                <a:gd name="connsiteY10" fmla="*/ 2500866 h 2536197"/>
                <a:gd name="connsiteX0" fmla="*/ 0 w 1426978"/>
                <a:gd name="connsiteY0" fmla="*/ 11740 h 2536197"/>
                <a:gd name="connsiteX1" fmla="*/ 721131 w 1426978"/>
                <a:gd name="connsiteY1" fmla="*/ 9192 h 2536197"/>
                <a:gd name="connsiteX2" fmla="*/ 717143 w 1426978"/>
                <a:gd name="connsiteY2" fmla="*/ 2081767 h 2536197"/>
                <a:gd name="connsiteX3" fmla="*/ 1077986 w 1426978"/>
                <a:gd name="connsiteY3" fmla="*/ 2082099 h 2536197"/>
                <a:gd name="connsiteX4" fmla="*/ 1070234 w 1426978"/>
                <a:gd name="connsiteY4" fmla="*/ 2215 h 2536197"/>
                <a:gd name="connsiteX5" fmla="*/ 1426978 w 1426978"/>
                <a:gd name="connsiteY5" fmla="*/ 0 h 2536197"/>
                <a:gd name="connsiteX6" fmla="*/ 1425981 w 1426978"/>
                <a:gd name="connsiteY6" fmla="*/ 2536197 h 2536197"/>
                <a:gd name="connsiteX7" fmla="*/ 10632 w 1426978"/>
                <a:gd name="connsiteY7" fmla="*/ 2490233 h 2536197"/>
                <a:gd name="connsiteX8" fmla="*/ 10632 w 1426978"/>
                <a:gd name="connsiteY8" fmla="*/ 2490233 h 2536197"/>
                <a:gd name="connsiteX9" fmla="*/ 10632 w 1426978"/>
                <a:gd name="connsiteY9" fmla="*/ 2490233 h 2536197"/>
                <a:gd name="connsiteX0" fmla="*/ 0 w 1426978"/>
                <a:gd name="connsiteY0" fmla="*/ 11740 h 2536197"/>
                <a:gd name="connsiteX1" fmla="*/ 721131 w 1426978"/>
                <a:gd name="connsiteY1" fmla="*/ 9192 h 2536197"/>
                <a:gd name="connsiteX2" fmla="*/ 717143 w 1426978"/>
                <a:gd name="connsiteY2" fmla="*/ 2081767 h 2536197"/>
                <a:gd name="connsiteX3" fmla="*/ 1077986 w 1426978"/>
                <a:gd name="connsiteY3" fmla="*/ 2082099 h 2536197"/>
                <a:gd name="connsiteX4" fmla="*/ 1070234 w 1426978"/>
                <a:gd name="connsiteY4" fmla="*/ 2215 h 2536197"/>
                <a:gd name="connsiteX5" fmla="*/ 1426978 w 1426978"/>
                <a:gd name="connsiteY5" fmla="*/ 0 h 2536197"/>
                <a:gd name="connsiteX6" fmla="*/ 1425981 w 1426978"/>
                <a:gd name="connsiteY6" fmla="*/ 2536197 h 2536197"/>
                <a:gd name="connsiteX7" fmla="*/ 10632 w 1426978"/>
                <a:gd name="connsiteY7" fmla="*/ 2490233 h 2536197"/>
                <a:gd name="connsiteX8" fmla="*/ 10632 w 1426978"/>
                <a:gd name="connsiteY8" fmla="*/ 2490233 h 2536197"/>
                <a:gd name="connsiteX9" fmla="*/ 1107 w 1426978"/>
                <a:gd name="connsiteY9" fmla="*/ 2504520 h 2536197"/>
                <a:gd name="connsiteX0" fmla="*/ 0 w 1426978"/>
                <a:gd name="connsiteY0" fmla="*/ 11740 h 2536197"/>
                <a:gd name="connsiteX1" fmla="*/ 721131 w 1426978"/>
                <a:gd name="connsiteY1" fmla="*/ 9192 h 2536197"/>
                <a:gd name="connsiteX2" fmla="*/ 717143 w 1426978"/>
                <a:gd name="connsiteY2" fmla="*/ 2081767 h 2536197"/>
                <a:gd name="connsiteX3" fmla="*/ 1077986 w 1426978"/>
                <a:gd name="connsiteY3" fmla="*/ 2082099 h 2536197"/>
                <a:gd name="connsiteX4" fmla="*/ 1070234 w 1426978"/>
                <a:gd name="connsiteY4" fmla="*/ 2215 h 2536197"/>
                <a:gd name="connsiteX5" fmla="*/ 1426978 w 1426978"/>
                <a:gd name="connsiteY5" fmla="*/ 0 h 2536197"/>
                <a:gd name="connsiteX6" fmla="*/ 1425981 w 1426978"/>
                <a:gd name="connsiteY6" fmla="*/ 2536197 h 2536197"/>
                <a:gd name="connsiteX7" fmla="*/ 10632 w 1426978"/>
                <a:gd name="connsiteY7" fmla="*/ 2490233 h 2536197"/>
                <a:gd name="connsiteX8" fmla="*/ 10632 w 1426978"/>
                <a:gd name="connsiteY8" fmla="*/ 2490233 h 2536197"/>
                <a:gd name="connsiteX0" fmla="*/ 92981 w 1519959"/>
                <a:gd name="connsiteY0" fmla="*/ 11740 h 2536197"/>
                <a:gd name="connsiteX1" fmla="*/ 814112 w 1519959"/>
                <a:gd name="connsiteY1" fmla="*/ 9192 h 2536197"/>
                <a:gd name="connsiteX2" fmla="*/ 810124 w 1519959"/>
                <a:gd name="connsiteY2" fmla="*/ 2081767 h 2536197"/>
                <a:gd name="connsiteX3" fmla="*/ 1170967 w 1519959"/>
                <a:gd name="connsiteY3" fmla="*/ 2082099 h 2536197"/>
                <a:gd name="connsiteX4" fmla="*/ 1163215 w 1519959"/>
                <a:gd name="connsiteY4" fmla="*/ 2215 h 2536197"/>
                <a:gd name="connsiteX5" fmla="*/ 1519959 w 1519959"/>
                <a:gd name="connsiteY5" fmla="*/ 0 h 2536197"/>
                <a:gd name="connsiteX6" fmla="*/ 1518962 w 1519959"/>
                <a:gd name="connsiteY6" fmla="*/ 2536197 h 2536197"/>
                <a:gd name="connsiteX7" fmla="*/ 103613 w 1519959"/>
                <a:gd name="connsiteY7" fmla="*/ 2490233 h 2536197"/>
                <a:gd name="connsiteX8" fmla="*/ 108376 w 1519959"/>
                <a:gd name="connsiteY8" fmla="*/ 2514046 h 2536197"/>
                <a:gd name="connsiteX0" fmla="*/ 0 w 1426978"/>
                <a:gd name="connsiteY0" fmla="*/ 11740 h 2536197"/>
                <a:gd name="connsiteX1" fmla="*/ 721131 w 1426978"/>
                <a:gd name="connsiteY1" fmla="*/ 9192 h 2536197"/>
                <a:gd name="connsiteX2" fmla="*/ 717143 w 1426978"/>
                <a:gd name="connsiteY2" fmla="*/ 2081767 h 2536197"/>
                <a:gd name="connsiteX3" fmla="*/ 1077986 w 1426978"/>
                <a:gd name="connsiteY3" fmla="*/ 2082099 h 2536197"/>
                <a:gd name="connsiteX4" fmla="*/ 1070234 w 1426978"/>
                <a:gd name="connsiteY4" fmla="*/ 2215 h 2536197"/>
                <a:gd name="connsiteX5" fmla="*/ 1426978 w 1426978"/>
                <a:gd name="connsiteY5" fmla="*/ 0 h 2536197"/>
                <a:gd name="connsiteX6" fmla="*/ 1425981 w 1426978"/>
                <a:gd name="connsiteY6" fmla="*/ 2536197 h 2536197"/>
                <a:gd name="connsiteX7" fmla="*/ 10632 w 1426978"/>
                <a:gd name="connsiteY7" fmla="*/ 2490233 h 2536197"/>
                <a:gd name="connsiteX0" fmla="*/ 0 w 1426978"/>
                <a:gd name="connsiteY0" fmla="*/ 11740 h 2536197"/>
                <a:gd name="connsiteX1" fmla="*/ 721131 w 1426978"/>
                <a:gd name="connsiteY1" fmla="*/ 9192 h 2536197"/>
                <a:gd name="connsiteX2" fmla="*/ 717143 w 1426978"/>
                <a:gd name="connsiteY2" fmla="*/ 2081767 h 2536197"/>
                <a:gd name="connsiteX3" fmla="*/ 1077986 w 1426978"/>
                <a:gd name="connsiteY3" fmla="*/ 2082099 h 2536197"/>
                <a:gd name="connsiteX4" fmla="*/ 1070234 w 1426978"/>
                <a:gd name="connsiteY4" fmla="*/ 2215 h 2536197"/>
                <a:gd name="connsiteX5" fmla="*/ 1426978 w 1426978"/>
                <a:gd name="connsiteY5" fmla="*/ 0 h 2536197"/>
                <a:gd name="connsiteX6" fmla="*/ 1425981 w 1426978"/>
                <a:gd name="connsiteY6" fmla="*/ 2536197 h 2536197"/>
                <a:gd name="connsiteX7" fmla="*/ 5870 w 1426978"/>
                <a:gd name="connsiteY7" fmla="*/ 2504520 h 2536197"/>
                <a:gd name="connsiteX0" fmla="*/ 0 w 1426978"/>
                <a:gd name="connsiteY0" fmla="*/ 11740 h 2512385"/>
                <a:gd name="connsiteX1" fmla="*/ 721131 w 1426978"/>
                <a:gd name="connsiteY1" fmla="*/ 9192 h 2512385"/>
                <a:gd name="connsiteX2" fmla="*/ 717143 w 1426978"/>
                <a:gd name="connsiteY2" fmla="*/ 2081767 h 2512385"/>
                <a:gd name="connsiteX3" fmla="*/ 1077986 w 1426978"/>
                <a:gd name="connsiteY3" fmla="*/ 2082099 h 2512385"/>
                <a:gd name="connsiteX4" fmla="*/ 1070234 w 1426978"/>
                <a:gd name="connsiteY4" fmla="*/ 2215 h 2512385"/>
                <a:gd name="connsiteX5" fmla="*/ 1426978 w 1426978"/>
                <a:gd name="connsiteY5" fmla="*/ 0 h 2512385"/>
                <a:gd name="connsiteX6" fmla="*/ 1425981 w 1426978"/>
                <a:gd name="connsiteY6" fmla="*/ 2512385 h 2512385"/>
                <a:gd name="connsiteX7" fmla="*/ 5870 w 1426978"/>
                <a:gd name="connsiteY7" fmla="*/ 2504520 h 2512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6978" h="2512385">
                  <a:moveTo>
                    <a:pt x="0" y="11740"/>
                  </a:moveTo>
                  <a:lnTo>
                    <a:pt x="721131" y="9192"/>
                  </a:lnTo>
                  <a:cubicBezTo>
                    <a:pt x="718214" y="839750"/>
                    <a:pt x="720060" y="1251209"/>
                    <a:pt x="717143" y="2081767"/>
                  </a:cubicBezTo>
                  <a:lnTo>
                    <a:pt x="1077986" y="2082099"/>
                  </a:lnTo>
                  <a:cubicBezTo>
                    <a:pt x="1076989" y="1387217"/>
                    <a:pt x="1071231" y="697097"/>
                    <a:pt x="1070234" y="2215"/>
                  </a:cubicBezTo>
                  <a:lnTo>
                    <a:pt x="1426978" y="0"/>
                  </a:lnTo>
                  <a:cubicBezTo>
                    <a:pt x="1426646" y="854924"/>
                    <a:pt x="1426313" y="1657461"/>
                    <a:pt x="1425981" y="2512385"/>
                  </a:cubicBezTo>
                  <a:lnTo>
                    <a:pt x="5870" y="2504520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66" name="Rectangle 65"/>
            <p:cNvSpPr/>
            <p:nvPr/>
          </p:nvSpPr>
          <p:spPr>
            <a:xfrm rot="5400000" flipV="1">
              <a:off x="6780490" y="2704681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Symbol"/>
                </a:rPr>
                <a:t>25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98" name="Rectangle 97"/>
            <p:cNvSpPr/>
            <p:nvPr/>
          </p:nvSpPr>
          <p:spPr>
            <a:xfrm rot="5400000" flipV="1">
              <a:off x="7692102" y="2704682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Symbol"/>
                </a:rPr>
                <a:t>5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3" name="Ellipse 42"/>
            <p:cNvSpPr/>
            <p:nvPr/>
          </p:nvSpPr>
          <p:spPr>
            <a:xfrm flipH="1">
              <a:off x="1495128" y="1567832"/>
              <a:ext cx="108000" cy="10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4" name="Ellipse 43"/>
            <p:cNvSpPr/>
            <p:nvPr/>
          </p:nvSpPr>
          <p:spPr>
            <a:xfrm flipH="1">
              <a:off x="1475656" y="4047302"/>
              <a:ext cx="108000" cy="10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110717" y="1196752"/>
              <a:ext cx="729877" cy="384267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fr-FR" sz="1900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</a:t>
              </a:r>
              <a:endParaRPr lang="fr-FR" sz="19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1084411" y="3659718"/>
              <a:ext cx="729877" cy="384267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fr-FR" sz="1900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</a:t>
              </a:r>
              <a:endParaRPr lang="fr-FR" sz="19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4" name="Ellipse 3"/>
          <p:cNvSpPr/>
          <p:nvPr/>
        </p:nvSpPr>
        <p:spPr>
          <a:xfrm>
            <a:off x="6874369" y="1378586"/>
            <a:ext cx="2090119" cy="2904211"/>
          </a:xfrm>
          <a:prstGeom prst="ellipse">
            <a:avLst/>
          </a:prstGeom>
          <a:noFill/>
          <a:ln w="60325">
            <a:solidFill>
              <a:srgbClr val="03FB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space réservé du contenu 2"/>
          <p:cNvSpPr txBox="1">
            <a:spLocks/>
          </p:cNvSpPr>
          <p:nvPr/>
        </p:nvSpPr>
        <p:spPr>
          <a:xfrm>
            <a:off x="43420" y="4875382"/>
            <a:ext cx="9108504" cy="785866"/>
          </a:xfrm>
          <a:prstGeom prst="rect">
            <a:avLst/>
          </a:prstGeom>
          <a:solidFill>
            <a:srgbClr val="03FB0F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>
                <a:effectLst/>
              </a:rPr>
              <a:t>Les deux résistances sont en série à l’intérieur de ce groupe donc la résistance équivalente vaut:</a:t>
            </a:r>
            <a:endParaRPr lang="fr-FR" sz="19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0064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50"/>
                            </p:stCondLst>
                            <p:childTnLst>
                              <p:par>
                                <p:cTn id="21" presetID="3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uiExpand="1" build="p" animBg="1"/>
      <p:bldP spid="137" grpId="0" animBg="1"/>
      <p:bldP spid="38" grpId="0" animBg="1"/>
      <p:bldP spid="4" grpId="0" animBg="1"/>
      <p:bldP spid="4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e 24"/>
          <p:cNvGrpSpPr/>
          <p:nvPr/>
        </p:nvGrpSpPr>
        <p:grpSpPr>
          <a:xfrm>
            <a:off x="1084411" y="1196752"/>
            <a:ext cx="4036289" cy="2958550"/>
            <a:chOff x="1084411" y="1196752"/>
            <a:chExt cx="4036289" cy="2958550"/>
          </a:xfrm>
        </p:grpSpPr>
        <p:sp>
          <p:nvSpPr>
            <p:cNvPr id="26" name="Rectangle 72"/>
            <p:cNvSpPr/>
            <p:nvPr/>
          </p:nvSpPr>
          <p:spPr>
            <a:xfrm rot="5400000" flipV="1">
              <a:off x="1963054" y="1111429"/>
              <a:ext cx="2502476" cy="3477269"/>
            </a:xfrm>
            <a:custGeom>
              <a:avLst/>
              <a:gdLst>
                <a:gd name="connsiteX0" fmla="*/ 0 w 2502476"/>
                <a:gd name="connsiteY0" fmla="*/ 0 h 5000997"/>
                <a:gd name="connsiteX1" fmla="*/ 2502476 w 2502476"/>
                <a:gd name="connsiteY1" fmla="*/ 0 h 5000997"/>
                <a:gd name="connsiteX2" fmla="*/ 2502476 w 2502476"/>
                <a:gd name="connsiteY2" fmla="*/ 5000997 h 5000997"/>
                <a:gd name="connsiteX3" fmla="*/ 0 w 2502476"/>
                <a:gd name="connsiteY3" fmla="*/ 5000997 h 5000997"/>
                <a:gd name="connsiteX4" fmla="*/ 0 w 2502476"/>
                <a:gd name="connsiteY4" fmla="*/ 0 h 5000997"/>
                <a:gd name="connsiteX0" fmla="*/ 0 w 2502476"/>
                <a:gd name="connsiteY0" fmla="*/ 0 h 5000997"/>
                <a:gd name="connsiteX1" fmla="*/ 2502476 w 2502476"/>
                <a:gd name="connsiteY1" fmla="*/ 0 h 5000997"/>
                <a:gd name="connsiteX2" fmla="*/ 2502476 w 2502476"/>
                <a:gd name="connsiteY2" fmla="*/ 5000997 h 5000997"/>
                <a:gd name="connsiteX3" fmla="*/ 0 w 2502476"/>
                <a:gd name="connsiteY3" fmla="*/ 5000997 h 5000997"/>
                <a:gd name="connsiteX4" fmla="*/ 91440 w 2502476"/>
                <a:gd name="connsiteY4" fmla="*/ 91440 h 5000997"/>
                <a:gd name="connsiteX0" fmla="*/ 2502476 w 2502476"/>
                <a:gd name="connsiteY0" fmla="*/ 0 h 5000997"/>
                <a:gd name="connsiteX1" fmla="*/ 2502476 w 2502476"/>
                <a:gd name="connsiteY1" fmla="*/ 5000997 h 5000997"/>
                <a:gd name="connsiteX2" fmla="*/ 0 w 2502476"/>
                <a:gd name="connsiteY2" fmla="*/ 5000997 h 5000997"/>
                <a:gd name="connsiteX3" fmla="*/ 91440 w 2502476"/>
                <a:gd name="connsiteY3" fmla="*/ 91440 h 5000997"/>
                <a:gd name="connsiteX0" fmla="*/ 2502476 w 2502476"/>
                <a:gd name="connsiteY0" fmla="*/ 0 h 5000997"/>
                <a:gd name="connsiteX1" fmla="*/ 2502476 w 2502476"/>
                <a:gd name="connsiteY1" fmla="*/ 5000997 h 5000997"/>
                <a:gd name="connsiteX2" fmla="*/ 0 w 2502476"/>
                <a:gd name="connsiteY2" fmla="*/ 5000997 h 5000997"/>
                <a:gd name="connsiteX3" fmla="*/ 40643 w 2502476"/>
                <a:gd name="connsiteY3" fmla="*/ 53343 h 5000997"/>
                <a:gd name="connsiteX0" fmla="*/ 2502476 w 2502476"/>
                <a:gd name="connsiteY0" fmla="*/ 0 h 5000997"/>
                <a:gd name="connsiteX1" fmla="*/ 2502476 w 2502476"/>
                <a:gd name="connsiteY1" fmla="*/ 5000997 h 5000997"/>
                <a:gd name="connsiteX2" fmla="*/ 0 w 2502476"/>
                <a:gd name="connsiteY2" fmla="*/ 5000997 h 5000997"/>
                <a:gd name="connsiteX3" fmla="*/ 15246 w 2502476"/>
                <a:gd name="connsiteY3" fmla="*/ 53346 h 5000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2476" h="5000997">
                  <a:moveTo>
                    <a:pt x="2502476" y="0"/>
                  </a:moveTo>
                  <a:lnTo>
                    <a:pt x="2502476" y="5000997"/>
                  </a:lnTo>
                  <a:lnTo>
                    <a:pt x="0" y="5000997"/>
                  </a:lnTo>
                  <a:cubicBezTo>
                    <a:pt x="0" y="3333998"/>
                    <a:pt x="15246" y="53346"/>
                    <a:pt x="15246" y="53346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27" name="Rectangle 26"/>
            <p:cNvSpPr/>
            <p:nvPr/>
          </p:nvSpPr>
          <p:spPr>
            <a:xfrm rot="5400000" flipV="1">
              <a:off x="4201453" y="2725776"/>
              <a:ext cx="1502946" cy="335549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Symbol"/>
                </a:rPr>
                <a:t>11,6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28" name="Rectangle 27"/>
            <p:cNvSpPr/>
            <p:nvPr/>
          </p:nvSpPr>
          <p:spPr>
            <a:xfrm>
              <a:off x="3347864" y="1428049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10 </a:t>
              </a:r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Symbol"/>
                </a:rPr>
                <a:t>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9" name="Ellipse 28"/>
            <p:cNvSpPr/>
            <p:nvPr/>
          </p:nvSpPr>
          <p:spPr>
            <a:xfrm flipH="1">
              <a:off x="1535312" y="1527019"/>
              <a:ext cx="108000" cy="10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Ellipse 29"/>
            <p:cNvSpPr/>
            <p:nvPr/>
          </p:nvSpPr>
          <p:spPr>
            <a:xfrm flipH="1">
              <a:off x="1475656" y="4047302"/>
              <a:ext cx="108000" cy="10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110717" y="1196752"/>
              <a:ext cx="729877" cy="384267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fr-FR" sz="1900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</a:t>
              </a:r>
              <a:endParaRPr lang="fr-FR" sz="19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084411" y="3659718"/>
              <a:ext cx="729877" cy="384267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fr-FR" sz="1900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</a:t>
              </a:r>
              <a:endParaRPr lang="fr-FR" sz="19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 useBgFill="1">
        <p:nvSpPr>
          <p:cNvPr id="24" name="Rectangle 23"/>
          <p:cNvSpPr/>
          <p:nvPr/>
        </p:nvSpPr>
        <p:spPr>
          <a:xfrm>
            <a:off x="349200" y="1196752"/>
            <a:ext cx="8496944" cy="308604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0"/>
            <a:ext cx="9324528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Série , </a:t>
            </a:r>
            <a:r>
              <a:rPr lang="fr-FR" dirty="0" smtClean="0"/>
              <a:t>parallèle</a:t>
            </a:r>
            <a:endParaRPr lang="fr-FR" dirty="0"/>
          </a:p>
        </p:txBody>
      </p:sp>
      <p:sp>
        <p:nvSpPr>
          <p:cNvPr id="38" name="Espace réservé du contenu 2"/>
          <p:cNvSpPr txBox="1">
            <a:spLocks/>
          </p:cNvSpPr>
          <p:nvPr/>
        </p:nvSpPr>
        <p:spPr>
          <a:xfrm>
            <a:off x="349200" y="5733256"/>
            <a:ext cx="8496944" cy="1080120"/>
          </a:xfrm>
          <a:prstGeom prst="rect">
            <a:avLst/>
          </a:prstGeom>
          <a:solidFill>
            <a:srgbClr val="03FB0F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err="1" smtClean="0">
                <a:sym typeface="Symbol"/>
              </a:rPr>
              <a:t>R</a:t>
            </a:r>
            <a:r>
              <a:rPr lang="fr-FR" sz="2000" baseline="-25000" dirty="0" err="1" smtClean="0">
                <a:sym typeface="Symbol"/>
              </a:rPr>
              <a:t>équi</a:t>
            </a:r>
            <a:r>
              <a:rPr lang="fr-FR" sz="2000" dirty="0" smtClean="0">
                <a:sym typeface="Symbol"/>
              </a:rPr>
              <a:t> = 11,6 </a:t>
            </a:r>
            <a:r>
              <a:rPr lang="fr-FR" sz="2000" dirty="0">
                <a:sym typeface="Symbol"/>
              </a:rPr>
              <a:t></a:t>
            </a:r>
            <a:endParaRPr lang="fr-FR" sz="2000" dirty="0" smtClean="0">
              <a:sym typeface="Symbol"/>
            </a:endParaRPr>
          </a:p>
          <a:p>
            <a:pPr marL="0" indent="0" algn="ctr">
              <a:buNone/>
            </a:pPr>
            <a:r>
              <a:rPr lang="fr-FR" sz="2000" dirty="0" smtClean="0">
                <a:sym typeface="Symbol"/>
              </a:rPr>
              <a:t>On peut donc faire un schéma équivalent en remplaçant au même endroit quatre résistances par une seule</a:t>
            </a:r>
            <a:endParaRPr lang="fr-FR" sz="2000" dirty="0"/>
          </a:p>
          <a:p>
            <a:pPr marL="0" indent="0" algn="ctr">
              <a:buFont typeface="Arial" panose="020B0604020202020204" pitchFamily="34" charset="0"/>
              <a:buNone/>
            </a:pPr>
            <a:endParaRPr lang="fr-FR" sz="1900" dirty="0" smtClean="0">
              <a:effectLst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fr-FR" sz="1900" dirty="0">
              <a:effectLst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1084411" y="1196752"/>
            <a:ext cx="6439916" cy="2958550"/>
            <a:chOff x="1084411" y="1196752"/>
            <a:chExt cx="6439916" cy="2958550"/>
          </a:xfrm>
        </p:grpSpPr>
        <p:cxnSp>
          <p:nvCxnSpPr>
            <p:cNvPr id="55" name="Connecteur droit 54"/>
            <p:cNvCxnSpPr/>
            <p:nvPr/>
          </p:nvCxnSpPr>
          <p:spPr>
            <a:xfrm rot="5400000" flipV="1">
              <a:off x="3706076" y="2841160"/>
              <a:ext cx="252028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cteur droit 81"/>
            <p:cNvCxnSpPr/>
            <p:nvPr/>
          </p:nvCxnSpPr>
          <p:spPr>
            <a:xfrm rot="5400000" flipV="1">
              <a:off x="4489254" y="2854111"/>
              <a:ext cx="252028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Forme libre 13"/>
            <p:cNvSpPr/>
            <p:nvPr/>
          </p:nvSpPr>
          <p:spPr>
            <a:xfrm>
              <a:off x="6475227" y="1599024"/>
              <a:ext cx="926115" cy="2532222"/>
            </a:xfrm>
            <a:custGeom>
              <a:avLst/>
              <a:gdLst>
                <a:gd name="connsiteX0" fmla="*/ 42530 w 1616149"/>
                <a:gd name="connsiteY0" fmla="*/ 21265 h 2721934"/>
                <a:gd name="connsiteX1" fmla="*/ 701749 w 1616149"/>
                <a:gd name="connsiteY1" fmla="*/ 42530 h 2721934"/>
                <a:gd name="connsiteX2" fmla="*/ 754911 w 1616149"/>
                <a:gd name="connsiteY2" fmla="*/ 2519916 h 2721934"/>
                <a:gd name="connsiteX3" fmla="*/ 1201479 w 1616149"/>
                <a:gd name="connsiteY3" fmla="*/ 2477386 h 2721934"/>
                <a:gd name="connsiteX4" fmla="*/ 1127051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21265 h 2721934"/>
                <a:gd name="connsiteX1" fmla="*/ 763661 w 1616149"/>
                <a:gd name="connsiteY1" fmla="*/ 28242 h 2721934"/>
                <a:gd name="connsiteX2" fmla="*/ 754911 w 1616149"/>
                <a:gd name="connsiteY2" fmla="*/ 2519916 h 2721934"/>
                <a:gd name="connsiteX3" fmla="*/ 1201479 w 1616149"/>
                <a:gd name="connsiteY3" fmla="*/ 2477386 h 2721934"/>
                <a:gd name="connsiteX4" fmla="*/ 1127051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4911 w 1616149"/>
                <a:gd name="connsiteY2" fmla="*/ 2519916 h 2721934"/>
                <a:gd name="connsiteX3" fmla="*/ 1201479 w 1616149"/>
                <a:gd name="connsiteY3" fmla="*/ 2477386 h 2721934"/>
                <a:gd name="connsiteX4" fmla="*/ 1127051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10341 h 2721934"/>
                <a:gd name="connsiteX3" fmla="*/ 1201479 w 1616149"/>
                <a:gd name="connsiteY3" fmla="*/ 2477386 h 2721934"/>
                <a:gd name="connsiteX4" fmla="*/ 1127051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10341 h 2721934"/>
                <a:gd name="connsiteX3" fmla="*/ 1096704 w 1616149"/>
                <a:gd name="connsiteY3" fmla="*/ 2101149 h 2721934"/>
                <a:gd name="connsiteX4" fmla="*/ 1127051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10341 h 2721934"/>
                <a:gd name="connsiteX3" fmla="*/ 1130041 w 1616149"/>
                <a:gd name="connsiteY3" fmla="*/ 2105911 h 2721934"/>
                <a:gd name="connsiteX4" fmla="*/ 1127051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10341 h 2721934"/>
                <a:gd name="connsiteX3" fmla="*/ 1110991 w 1616149"/>
                <a:gd name="connsiteY3" fmla="*/ 2105911 h 2721934"/>
                <a:gd name="connsiteX4" fmla="*/ 1127051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10341 h 2721934"/>
                <a:gd name="connsiteX3" fmla="*/ 1110991 w 1616149"/>
                <a:gd name="connsiteY3" fmla="*/ 2105911 h 2721934"/>
                <a:gd name="connsiteX4" fmla="*/ 1093714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10341 h 2721934"/>
                <a:gd name="connsiteX3" fmla="*/ 1110991 w 1616149"/>
                <a:gd name="connsiteY3" fmla="*/ 2105911 h 2721934"/>
                <a:gd name="connsiteX4" fmla="*/ 1112764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73961 w 1616149"/>
                <a:gd name="connsiteY2" fmla="*/ 2100816 h 2721934"/>
                <a:gd name="connsiteX3" fmla="*/ 1110991 w 1616149"/>
                <a:gd name="connsiteY3" fmla="*/ 2105911 h 2721934"/>
                <a:gd name="connsiteX4" fmla="*/ 1112764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15104 h 2721934"/>
                <a:gd name="connsiteX3" fmla="*/ 1110991 w 1616149"/>
                <a:gd name="connsiteY3" fmla="*/ 2105911 h 2721934"/>
                <a:gd name="connsiteX4" fmla="*/ 1112764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00817 h 2721934"/>
                <a:gd name="connsiteX3" fmla="*/ 1110991 w 1616149"/>
                <a:gd name="connsiteY3" fmla="*/ 2105911 h 2721934"/>
                <a:gd name="connsiteX4" fmla="*/ 1112764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00817 h 2721934"/>
                <a:gd name="connsiteX3" fmla="*/ 1115754 w 1616149"/>
                <a:gd name="connsiteY3" fmla="*/ 2091624 h 2721934"/>
                <a:gd name="connsiteX4" fmla="*/ 1112764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30790 h 2721934"/>
                <a:gd name="connsiteX1" fmla="*/ 763661 w 1616149"/>
                <a:gd name="connsiteY1" fmla="*/ 28242 h 2721934"/>
                <a:gd name="connsiteX2" fmla="*/ 759673 w 1616149"/>
                <a:gd name="connsiteY2" fmla="*/ 2100817 h 2721934"/>
                <a:gd name="connsiteX3" fmla="*/ 1120516 w 1616149"/>
                <a:gd name="connsiteY3" fmla="*/ 2101149 h 2721934"/>
                <a:gd name="connsiteX4" fmla="*/ 1112764 w 1616149"/>
                <a:gd name="connsiteY4" fmla="*/ 21265 h 2721934"/>
                <a:gd name="connsiteX5" fmla="*/ 1488558 w 1616149"/>
                <a:gd name="connsiteY5" fmla="*/ 0 h 2721934"/>
                <a:gd name="connsiteX6" fmla="*/ 1520455 w 1616149"/>
                <a:gd name="connsiteY6" fmla="*/ 2402958 h 2721934"/>
                <a:gd name="connsiteX7" fmla="*/ 1616149 w 1616149"/>
                <a:gd name="connsiteY7" fmla="*/ 2721934 h 2721934"/>
                <a:gd name="connsiteX8" fmla="*/ 53162 w 1616149"/>
                <a:gd name="connsiteY8" fmla="*/ 2509283 h 2721934"/>
                <a:gd name="connsiteX9" fmla="*/ 53162 w 1616149"/>
                <a:gd name="connsiteY9" fmla="*/ 2509283 h 2721934"/>
                <a:gd name="connsiteX10" fmla="*/ 53162 w 1616149"/>
                <a:gd name="connsiteY10" fmla="*/ 2509283 h 2721934"/>
                <a:gd name="connsiteX11" fmla="*/ 0 w 1616149"/>
                <a:gd name="connsiteY11" fmla="*/ 2519916 h 2721934"/>
                <a:gd name="connsiteX12" fmla="*/ 42530 w 1616149"/>
                <a:gd name="connsiteY12" fmla="*/ 2530548 h 2721934"/>
                <a:gd name="connsiteX0" fmla="*/ 42530 w 1616149"/>
                <a:gd name="connsiteY0" fmla="*/ 9525 h 2700669"/>
                <a:gd name="connsiteX1" fmla="*/ 763661 w 1616149"/>
                <a:gd name="connsiteY1" fmla="*/ 6977 h 2700669"/>
                <a:gd name="connsiteX2" fmla="*/ 759673 w 1616149"/>
                <a:gd name="connsiteY2" fmla="*/ 2079552 h 2700669"/>
                <a:gd name="connsiteX3" fmla="*/ 1120516 w 1616149"/>
                <a:gd name="connsiteY3" fmla="*/ 2079884 h 2700669"/>
                <a:gd name="connsiteX4" fmla="*/ 1112764 w 1616149"/>
                <a:gd name="connsiteY4" fmla="*/ 0 h 2700669"/>
                <a:gd name="connsiteX5" fmla="*/ 1483796 w 1616149"/>
                <a:gd name="connsiteY5" fmla="*/ 7310 h 2700669"/>
                <a:gd name="connsiteX6" fmla="*/ 1520455 w 1616149"/>
                <a:gd name="connsiteY6" fmla="*/ 2381693 h 2700669"/>
                <a:gd name="connsiteX7" fmla="*/ 1616149 w 1616149"/>
                <a:gd name="connsiteY7" fmla="*/ 2700669 h 2700669"/>
                <a:gd name="connsiteX8" fmla="*/ 53162 w 1616149"/>
                <a:gd name="connsiteY8" fmla="*/ 2488018 h 2700669"/>
                <a:gd name="connsiteX9" fmla="*/ 53162 w 1616149"/>
                <a:gd name="connsiteY9" fmla="*/ 2488018 h 2700669"/>
                <a:gd name="connsiteX10" fmla="*/ 53162 w 1616149"/>
                <a:gd name="connsiteY10" fmla="*/ 2488018 h 2700669"/>
                <a:gd name="connsiteX11" fmla="*/ 0 w 1616149"/>
                <a:gd name="connsiteY11" fmla="*/ 2498651 h 2700669"/>
                <a:gd name="connsiteX12" fmla="*/ 42530 w 1616149"/>
                <a:gd name="connsiteY12" fmla="*/ 2509283 h 2700669"/>
                <a:gd name="connsiteX0" fmla="*/ 42530 w 1616149"/>
                <a:gd name="connsiteY0" fmla="*/ 16502 h 2707646"/>
                <a:gd name="connsiteX1" fmla="*/ 763661 w 1616149"/>
                <a:gd name="connsiteY1" fmla="*/ 13954 h 2707646"/>
                <a:gd name="connsiteX2" fmla="*/ 759673 w 1616149"/>
                <a:gd name="connsiteY2" fmla="*/ 2086529 h 2707646"/>
                <a:gd name="connsiteX3" fmla="*/ 1120516 w 1616149"/>
                <a:gd name="connsiteY3" fmla="*/ 2086861 h 2707646"/>
                <a:gd name="connsiteX4" fmla="*/ 1112764 w 1616149"/>
                <a:gd name="connsiteY4" fmla="*/ 6977 h 2707646"/>
                <a:gd name="connsiteX5" fmla="*/ 1469508 w 1616149"/>
                <a:gd name="connsiteY5" fmla="*/ 0 h 2707646"/>
                <a:gd name="connsiteX6" fmla="*/ 1520455 w 1616149"/>
                <a:gd name="connsiteY6" fmla="*/ 2388670 h 2707646"/>
                <a:gd name="connsiteX7" fmla="*/ 1616149 w 1616149"/>
                <a:gd name="connsiteY7" fmla="*/ 2707646 h 2707646"/>
                <a:gd name="connsiteX8" fmla="*/ 53162 w 1616149"/>
                <a:gd name="connsiteY8" fmla="*/ 2494995 h 2707646"/>
                <a:gd name="connsiteX9" fmla="*/ 53162 w 1616149"/>
                <a:gd name="connsiteY9" fmla="*/ 2494995 h 2707646"/>
                <a:gd name="connsiteX10" fmla="*/ 53162 w 1616149"/>
                <a:gd name="connsiteY10" fmla="*/ 2494995 h 2707646"/>
                <a:gd name="connsiteX11" fmla="*/ 0 w 1616149"/>
                <a:gd name="connsiteY11" fmla="*/ 2505628 h 2707646"/>
                <a:gd name="connsiteX12" fmla="*/ 42530 w 1616149"/>
                <a:gd name="connsiteY12" fmla="*/ 2516260 h 2707646"/>
                <a:gd name="connsiteX0" fmla="*/ 42530 w 1616149"/>
                <a:gd name="connsiteY0" fmla="*/ 9525 h 2700669"/>
                <a:gd name="connsiteX1" fmla="*/ 763661 w 1616149"/>
                <a:gd name="connsiteY1" fmla="*/ 6977 h 2700669"/>
                <a:gd name="connsiteX2" fmla="*/ 759673 w 1616149"/>
                <a:gd name="connsiteY2" fmla="*/ 2079552 h 2700669"/>
                <a:gd name="connsiteX3" fmla="*/ 1120516 w 1616149"/>
                <a:gd name="connsiteY3" fmla="*/ 2079884 h 2700669"/>
                <a:gd name="connsiteX4" fmla="*/ 1112764 w 1616149"/>
                <a:gd name="connsiteY4" fmla="*/ 0 h 2700669"/>
                <a:gd name="connsiteX5" fmla="*/ 1474271 w 1616149"/>
                <a:gd name="connsiteY5" fmla="*/ 7310 h 2700669"/>
                <a:gd name="connsiteX6" fmla="*/ 1520455 w 1616149"/>
                <a:gd name="connsiteY6" fmla="*/ 2381693 h 2700669"/>
                <a:gd name="connsiteX7" fmla="*/ 1616149 w 1616149"/>
                <a:gd name="connsiteY7" fmla="*/ 2700669 h 2700669"/>
                <a:gd name="connsiteX8" fmla="*/ 53162 w 1616149"/>
                <a:gd name="connsiteY8" fmla="*/ 2488018 h 2700669"/>
                <a:gd name="connsiteX9" fmla="*/ 53162 w 1616149"/>
                <a:gd name="connsiteY9" fmla="*/ 2488018 h 2700669"/>
                <a:gd name="connsiteX10" fmla="*/ 53162 w 1616149"/>
                <a:gd name="connsiteY10" fmla="*/ 2488018 h 2700669"/>
                <a:gd name="connsiteX11" fmla="*/ 0 w 1616149"/>
                <a:gd name="connsiteY11" fmla="*/ 2498651 h 2700669"/>
                <a:gd name="connsiteX12" fmla="*/ 42530 w 1616149"/>
                <a:gd name="connsiteY12" fmla="*/ 2509283 h 2700669"/>
                <a:gd name="connsiteX0" fmla="*/ 42530 w 1616149"/>
                <a:gd name="connsiteY0" fmla="*/ 16503 h 2707647"/>
                <a:gd name="connsiteX1" fmla="*/ 763661 w 1616149"/>
                <a:gd name="connsiteY1" fmla="*/ 13955 h 2707647"/>
                <a:gd name="connsiteX2" fmla="*/ 759673 w 1616149"/>
                <a:gd name="connsiteY2" fmla="*/ 2086530 h 2707647"/>
                <a:gd name="connsiteX3" fmla="*/ 1120516 w 1616149"/>
                <a:gd name="connsiteY3" fmla="*/ 2086862 h 2707647"/>
                <a:gd name="connsiteX4" fmla="*/ 1112764 w 1616149"/>
                <a:gd name="connsiteY4" fmla="*/ 6978 h 2707647"/>
                <a:gd name="connsiteX5" fmla="*/ 1469508 w 1616149"/>
                <a:gd name="connsiteY5" fmla="*/ 0 h 2707647"/>
                <a:gd name="connsiteX6" fmla="*/ 1520455 w 1616149"/>
                <a:gd name="connsiteY6" fmla="*/ 2388671 h 2707647"/>
                <a:gd name="connsiteX7" fmla="*/ 1616149 w 1616149"/>
                <a:gd name="connsiteY7" fmla="*/ 2707647 h 2707647"/>
                <a:gd name="connsiteX8" fmla="*/ 53162 w 1616149"/>
                <a:gd name="connsiteY8" fmla="*/ 2494996 h 2707647"/>
                <a:gd name="connsiteX9" fmla="*/ 53162 w 1616149"/>
                <a:gd name="connsiteY9" fmla="*/ 2494996 h 2707647"/>
                <a:gd name="connsiteX10" fmla="*/ 53162 w 1616149"/>
                <a:gd name="connsiteY10" fmla="*/ 2494996 h 2707647"/>
                <a:gd name="connsiteX11" fmla="*/ 0 w 1616149"/>
                <a:gd name="connsiteY11" fmla="*/ 2505629 h 2707647"/>
                <a:gd name="connsiteX12" fmla="*/ 42530 w 1616149"/>
                <a:gd name="connsiteY12" fmla="*/ 2516261 h 2707647"/>
                <a:gd name="connsiteX0" fmla="*/ 42530 w 1616149"/>
                <a:gd name="connsiteY0" fmla="*/ 11740 h 2702884"/>
                <a:gd name="connsiteX1" fmla="*/ 763661 w 1616149"/>
                <a:gd name="connsiteY1" fmla="*/ 9192 h 2702884"/>
                <a:gd name="connsiteX2" fmla="*/ 759673 w 1616149"/>
                <a:gd name="connsiteY2" fmla="*/ 2081767 h 2702884"/>
                <a:gd name="connsiteX3" fmla="*/ 1120516 w 1616149"/>
                <a:gd name="connsiteY3" fmla="*/ 2082099 h 2702884"/>
                <a:gd name="connsiteX4" fmla="*/ 1112764 w 1616149"/>
                <a:gd name="connsiteY4" fmla="*/ 2215 h 2702884"/>
                <a:gd name="connsiteX5" fmla="*/ 1469508 w 1616149"/>
                <a:gd name="connsiteY5" fmla="*/ 0 h 2702884"/>
                <a:gd name="connsiteX6" fmla="*/ 1520455 w 1616149"/>
                <a:gd name="connsiteY6" fmla="*/ 2383908 h 2702884"/>
                <a:gd name="connsiteX7" fmla="*/ 1616149 w 1616149"/>
                <a:gd name="connsiteY7" fmla="*/ 2702884 h 2702884"/>
                <a:gd name="connsiteX8" fmla="*/ 53162 w 1616149"/>
                <a:gd name="connsiteY8" fmla="*/ 2490233 h 2702884"/>
                <a:gd name="connsiteX9" fmla="*/ 53162 w 1616149"/>
                <a:gd name="connsiteY9" fmla="*/ 2490233 h 2702884"/>
                <a:gd name="connsiteX10" fmla="*/ 53162 w 1616149"/>
                <a:gd name="connsiteY10" fmla="*/ 2490233 h 2702884"/>
                <a:gd name="connsiteX11" fmla="*/ 0 w 1616149"/>
                <a:gd name="connsiteY11" fmla="*/ 2500866 h 2702884"/>
                <a:gd name="connsiteX12" fmla="*/ 42530 w 1616149"/>
                <a:gd name="connsiteY12" fmla="*/ 2511498 h 2702884"/>
                <a:gd name="connsiteX0" fmla="*/ 42530 w 1616149"/>
                <a:gd name="connsiteY0" fmla="*/ 11740 h 2702884"/>
                <a:gd name="connsiteX1" fmla="*/ 763661 w 1616149"/>
                <a:gd name="connsiteY1" fmla="*/ 9192 h 2702884"/>
                <a:gd name="connsiteX2" fmla="*/ 759673 w 1616149"/>
                <a:gd name="connsiteY2" fmla="*/ 2081767 h 2702884"/>
                <a:gd name="connsiteX3" fmla="*/ 1120516 w 1616149"/>
                <a:gd name="connsiteY3" fmla="*/ 2082099 h 2702884"/>
                <a:gd name="connsiteX4" fmla="*/ 1112764 w 1616149"/>
                <a:gd name="connsiteY4" fmla="*/ 2215 h 2702884"/>
                <a:gd name="connsiteX5" fmla="*/ 1469508 w 1616149"/>
                <a:gd name="connsiteY5" fmla="*/ 0 h 2702884"/>
                <a:gd name="connsiteX6" fmla="*/ 1616149 w 1616149"/>
                <a:gd name="connsiteY6" fmla="*/ 2702884 h 2702884"/>
                <a:gd name="connsiteX7" fmla="*/ 53162 w 1616149"/>
                <a:gd name="connsiteY7" fmla="*/ 2490233 h 2702884"/>
                <a:gd name="connsiteX8" fmla="*/ 53162 w 1616149"/>
                <a:gd name="connsiteY8" fmla="*/ 2490233 h 2702884"/>
                <a:gd name="connsiteX9" fmla="*/ 53162 w 1616149"/>
                <a:gd name="connsiteY9" fmla="*/ 2490233 h 2702884"/>
                <a:gd name="connsiteX10" fmla="*/ 0 w 1616149"/>
                <a:gd name="connsiteY10" fmla="*/ 2500866 h 2702884"/>
                <a:gd name="connsiteX11" fmla="*/ 42530 w 1616149"/>
                <a:gd name="connsiteY11" fmla="*/ 2511498 h 2702884"/>
                <a:gd name="connsiteX0" fmla="*/ 42530 w 1469508"/>
                <a:gd name="connsiteY0" fmla="*/ 11740 h 2564772"/>
                <a:gd name="connsiteX1" fmla="*/ 763661 w 1469508"/>
                <a:gd name="connsiteY1" fmla="*/ 9192 h 2564772"/>
                <a:gd name="connsiteX2" fmla="*/ 759673 w 1469508"/>
                <a:gd name="connsiteY2" fmla="*/ 2081767 h 2564772"/>
                <a:gd name="connsiteX3" fmla="*/ 1120516 w 1469508"/>
                <a:gd name="connsiteY3" fmla="*/ 2082099 h 2564772"/>
                <a:gd name="connsiteX4" fmla="*/ 1112764 w 1469508"/>
                <a:gd name="connsiteY4" fmla="*/ 2215 h 2564772"/>
                <a:gd name="connsiteX5" fmla="*/ 1469508 w 1469508"/>
                <a:gd name="connsiteY5" fmla="*/ 0 h 2564772"/>
                <a:gd name="connsiteX6" fmla="*/ 1468511 w 1469508"/>
                <a:gd name="connsiteY6" fmla="*/ 2564772 h 2564772"/>
                <a:gd name="connsiteX7" fmla="*/ 53162 w 1469508"/>
                <a:gd name="connsiteY7" fmla="*/ 2490233 h 2564772"/>
                <a:gd name="connsiteX8" fmla="*/ 53162 w 1469508"/>
                <a:gd name="connsiteY8" fmla="*/ 2490233 h 2564772"/>
                <a:gd name="connsiteX9" fmla="*/ 53162 w 1469508"/>
                <a:gd name="connsiteY9" fmla="*/ 2490233 h 2564772"/>
                <a:gd name="connsiteX10" fmla="*/ 0 w 1469508"/>
                <a:gd name="connsiteY10" fmla="*/ 2500866 h 2564772"/>
                <a:gd name="connsiteX11" fmla="*/ 42530 w 1469508"/>
                <a:gd name="connsiteY11" fmla="*/ 2511498 h 2564772"/>
                <a:gd name="connsiteX0" fmla="*/ 42530 w 1469508"/>
                <a:gd name="connsiteY0" fmla="*/ 11740 h 2536197"/>
                <a:gd name="connsiteX1" fmla="*/ 763661 w 1469508"/>
                <a:gd name="connsiteY1" fmla="*/ 9192 h 2536197"/>
                <a:gd name="connsiteX2" fmla="*/ 759673 w 1469508"/>
                <a:gd name="connsiteY2" fmla="*/ 2081767 h 2536197"/>
                <a:gd name="connsiteX3" fmla="*/ 1120516 w 1469508"/>
                <a:gd name="connsiteY3" fmla="*/ 2082099 h 2536197"/>
                <a:gd name="connsiteX4" fmla="*/ 1112764 w 1469508"/>
                <a:gd name="connsiteY4" fmla="*/ 2215 h 2536197"/>
                <a:gd name="connsiteX5" fmla="*/ 1469508 w 1469508"/>
                <a:gd name="connsiteY5" fmla="*/ 0 h 2536197"/>
                <a:gd name="connsiteX6" fmla="*/ 1468511 w 1469508"/>
                <a:gd name="connsiteY6" fmla="*/ 2536197 h 2536197"/>
                <a:gd name="connsiteX7" fmla="*/ 53162 w 1469508"/>
                <a:gd name="connsiteY7" fmla="*/ 2490233 h 2536197"/>
                <a:gd name="connsiteX8" fmla="*/ 53162 w 1469508"/>
                <a:gd name="connsiteY8" fmla="*/ 2490233 h 2536197"/>
                <a:gd name="connsiteX9" fmla="*/ 53162 w 1469508"/>
                <a:gd name="connsiteY9" fmla="*/ 2490233 h 2536197"/>
                <a:gd name="connsiteX10" fmla="*/ 0 w 1469508"/>
                <a:gd name="connsiteY10" fmla="*/ 2500866 h 2536197"/>
                <a:gd name="connsiteX11" fmla="*/ 42530 w 1469508"/>
                <a:gd name="connsiteY11" fmla="*/ 2511498 h 2536197"/>
                <a:gd name="connsiteX0" fmla="*/ 42530 w 1469508"/>
                <a:gd name="connsiteY0" fmla="*/ 11740 h 2536197"/>
                <a:gd name="connsiteX1" fmla="*/ 763661 w 1469508"/>
                <a:gd name="connsiteY1" fmla="*/ 9192 h 2536197"/>
                <a:gd name="connsiteX2" fmla="*/ 759673 w 1469508"/>
                <a:gd name="connsiteY2" fmla="*/ 2081767 h 2536197"/>
                <a:gd name="connsiteX3" fmla="*/ 1120516 w 1469508"/>
                <a:gd name="connsiteY3" fmla="*/ 2082099 h 2536197"/>
                <a:gd name="connsiteX4" fmla="*/ 1112764 w 1469508"/>
                <a:gd name="connsiteY4" fmla="*/ 2215 h 2536197"/>
                <a:gd name="connsiteX5" fmla="*/ 1469508 w 1469508"/>
                <a:gd name="connsiteY5" fmla="*/ 0 h 2536197"/>
                <a:gd name="connsiteX6" fmla="*/ 1468511 w 1469508"/>
                <a:gd name="connsiteY6" fmla="*/ 2536197 h 2536197"/>
                <a:gd name="connsiteX7" fmla="*/ 53162 w 1469508"/>
                <a:gd name="connsiteY7" fmla="*/ 2490233 h 2536197"/>
                <a:gd name="connsiteX8" fmla="*/ 53162 w 1469508"/>
                <a:gd name="connsiteY8" fmla="*/ 2490233 h 2536197"/>
                <a:gd name="connsiteX9" fmla="*/ 53162 w 1469508"/>
                <a:gd name="connsiteY9" fmla="*/ 2490233 h 2536197"/>
                <a:gd name="connsiteX10" fmla="*/ 0 w 1469508"/>
                <a:gd name="connsiteY10" fmla="*/ 2500866 h 2536197"/>
                <a:gd name="connsiteX0" fmla="*/ 0 w 1426978"/>
                <a:gd name="connsiteY0" fmla="*/ 11740 h 2536197"/>
                <a:gd name="connsiteX1" fmla="*/ 721131 w 1426978"/>
                <a:gd name="connsiteY1" fmla="*/ 9192 h 2536197"/>
                <a:gd name="connsiteX2" fmla="*/ 717143 w 1426978"/>
                <a:gd name="connsiteY2" fmla="*/ 2081767 h 2536197"/>
                <a:gd name="connsiteX3" fmla="*/ 1077986 w 1426978"/>
                <a:gd name="connsiteY3" fmla="*/ 2082099 h 2536197"/>
                <a:gd name="connsiteX4" fmla="*/ 1070234 w 1426978"/>
                <a:gd name="connsiteY4" fmla="*/ 2215 h 2536197"/>
                <a:gd name="connsiteX5" fmla="*/ 1426978 w 1426978"/>
                <a:gd name="connsiteY5" fmla="*/ 0 h 2536197"/>
                <a:gd name="connsiteX6" fmla="*/ 1425981 w 1426978"/>
                <a:gd name="connsiteY6" fmla="*/ 2536197 h 2536197"/>
                <a:gd name="connsiteX7" fmla="*/ 10632 w 1426978"/>
                <a:gd name="connsiteY7" fmla="*/ 2490233 h 2536197"/>
                <a:gd name="connsiteX8" fmla="*/ 10632 w 1426978"/>
                <a:gd name="connsiteY8" fmla="*/ 2490233 h 2536197"/>
                <a:gd name="connsiteX9" fmla="*/ 10632 w 1426978"/>
                <a:gd name="connsiteY9" fmla="*/ 2490233 h 2536197"/>
                <a:gd name="connsiteX0" fmla="*/ 0 w 1426978"/>
                <a:gd name="connsiteY0" fmla="*/ 11740 h 2536197"/>
                <a:gd name="connsiteX1" fmla="*/ 721131 w 1426978"/>
                <a:gd name="connsiteY1" fmla="*/ 9192 h 2536197"/>
                <a:gd name="connsiteX2" fmla="*/ 717143 w 1426978"/>
                <a:gd name="connsiteY2" fmla="*/ 2081767 h 2536197"/>
                <a:gd name="connsiteX3" fmla="*/ 1077986 w 1426978"/>
                <a:gd name="connsiteY3" fmla="*/ 2082099 h 2536197"/>
                <a:gd name="connsiteX4" fmla="*/ 1070234 w 1426978"/>
                <a:gd name="connsiteY4" fmla="*/ 2215 h 2536197"/>
                <a:gd name="connsiteX5" fmla="*/ 1426978 w 1426978"/>
                <a:gd name="connsiteY5" fmla="*/ 0 h 2536197"/>
                <a:gd name="connsiteX6" fmla="*/ 1425981 w 1426978"/>
                <a:gd name="connsiteY6" fmla="*/ 2536197 h 2536197"/>
                <a:gd name="connsiteX7" fmla="*/ 10632 w 1426978"/>
                <a:gd name="connsiteY7" fmla="*/ 2490233 h 2536197"/>
                <a:gd name="connsiteX8" fmla="*/ 10632 w 1426978"/>
                <a:gd name="connsiteY8" fmla="*/ 2490233 h 2536197"/>
                <a:gd name="connsiteX9" fmla="*/ 1107 w 1426978"/>
                <a:gd name="connsiteY9" fmla="*/ 2504520 h 2536197"/>
                <a:gd name="connsiteX0" fmla="*/ 0 w 1426978"/>
                <a:gd name="connsiteY0" fmla="*/ 11740 h 2536197"/>
                <a:gd name="connsiteX1" fmla="*/ 721131 w 1426978"/>
                <a:gd name="connsiteY1" fmla="*/ 9192 h 2536197"/>
                <a:gd name="connsiteX2" fmla="*/ 717143 w 1426978"/>
                <a:gd name="connsiteY2" fmla="*/ 2081767 h 2536197"/>
                <a:gd name="connsiteX3" fmla="*/ 1077986 w 1426978"/>
                <a:gd name="connsiteY3" fmla="*/ 2082099 h 2536197"/>
                <a:gd name="connsiteX4" fmla="*/ 1070234 w 1426978"/>
                <a:gd name="connsiteY4" fmla="*/ 2215 h 2536197"/>
                <a:gd name="connsiteX5" fmla="*/ 1426978 w 1426978"/>
                <a:gd name="connsiteY5" fmla="*/ 0 h 2536197"/>
                <a:gd name="connsiteX6" fmla="*/ 1425981 w 1426978"/>
                <a:gd name="connsiteY6" fmla="*/ 2536197 h 2536197"/>
                <a:gd name="connsiteX7" fmla="*/ 10632 w 1426978"/>
                <a:gd name="connsiteY7" fmla="*/ 2490233 h 2536197"/>
                <a:gd name="connsiteX8" fmla="*/ 10632 w 1426978"/>
                <a:gd name="connsiteY8" fmla="*/ 2490233 h 2536197"/>
                <a:gd name="connsiteX0" fmla="*/ 92981 w 1519959"/>
                <a:gd name="connsiteY0" fmla="*/ 11740 h 2536197"/>
                <a:gd name="connsiteX1" fmla="*/ 814112 w 1519959"/>
                <a:gd name="connsiteY1" fmla="*/ 9192 h 2536197"/>
                <a:gd name="connsiteX2" fmla="*/ 810124 w 1519959"/>
                <a:gd name="connsiteY2" fmla="*/ 2081767 h 2536197"/>
                <a:gd name="connsiteX3" fmla="*/ 1170967 w 1519959"/>
                <a:gd name="connsiteY3" fmla="*/ 2082099 h 2536197"/>
                <a:gd name="connsiteX4" fmla="*/ 1163215 w 1519959"/>
                <a:gd name="connsiteY4" fmla="*/ 2215 h 2536197"/>
                <a:gd name="connsiteX5" fmla="*/ 1519959 w 1519959"/>
                <a:gd name="connsiteY5" fmla="*/ 0 h 2536197"/>
                <a:gd name="connsiteX6" fmla="*/ 1518962 w 1519959"/>
                <a:gd name="connsiteY6" fmla="*/ 2536197 h 2536197"/>
                <a:gd name="connsiteX7" fmla="*/ 103613 w 1519959"/>
                <a:gd name="connsiteY7" fmla="*/ 2490233 h 2536197"/>
                <a:gd name="connsiteX8" fmla="*/ 108376 w 1519959"/>
                <a:gd name="connsiteY8" fmla="*/ 2514046 h 2536197"/>
                <a:gd name="connsiteX0" fmla="*/ 0 w 1426978"/>
                <a:gd name="connsiteY0" fmla="*/ 11740 h 2536197"/>
                <a:gd name="connsiteX1" fmla="*/ 721131 w 1426978"/>
                <a:gd name="connsiteY1" fmla="*/ 9192 h 2536197"/>
                <a:gd name="connsiteX2" fmla="*/ 717143 w 1426978"/>
                <a:gd name="connsiteY2" fmla="*/ 2081767 h 2536197"/>
                <a:gd name="connsiteX3" fmla="*/ 1077986 w 1426978"/>
                <a:gd name="connsiteY3" fmla="*/ 2082099 h 2536197"/>
                <a:gd name="connsiteX4" fmla="*/ 1070234 w 1426978"/>
                <a:gd name="connsiteY4" fmla="*/ 2215 h 2536197"/>
                <a:gd name="connsiteX5" fmla="*/ 1426978 w 1426978"/>
                <a:gd name="connsiteY5" fmla="*/ 0 h 2536197"/>
                <a:gd name="connsiteX6" fmla="*/ 1425981 w 1426978"/>
                <a:gd name="connsiteY6" fmla="*/ 2536197 h 2536197"/>
                <a:gd name="connsiteX7" fmla="*/ 10632 w 1426978"/>
                <a:gd name="connsiteY7" fmla="*/ 2490233 h 2536197"/>
                <a:gd name="connsiteX0" fmla="*/ 0 w 1426978"/>
                <a:gd name="connsiteY0" fmla="*/ 11740 h 2536197"/>
                <a:gd name="connsiteX1" fmla="*/ 721131 w 1426978"/>
                <a:gd name="connsiteY1" fmla="*/ 9192 h 2536197"/>
                <a:gd name="connsiteX2" fmla="*/ 717143 w 1426978"/>
                <a:gd name="connsiteY2" fmla="*/ 2081767 h 2536197"/>
                <a:gd name="connsiteX3" fmla="*/ 1077986 w 1426978"/>
                <a:gd name="connsiteY3" fmla="*/ 2082099 h 2536197"/>
                <a:gd name="connsiteX4" fmla="*/ 1070234 w 1426978"/>
                <a:gd name="connsiteY4" fmla="*/ 2215 h 2536197"/>
                <a:gd name="connsiteX5" fmla="*/ 1426978 w 1426978"/>
                <a:gd name="connsiteY5" fmla="*/ 0 h 2536197"/>
                <a:gd name="connsiteX6" fmla="*/ 1425981 w 1426978"/>
                <a:gd name="connsiteY6" fmla="*/ 2536197 h 2536197"/>
                <a:gd name="connsiteX7" fmla="*/ 5870 w 1426978"/>
                <a:gd name="connsiteY7" fmla="*/ 2504520 h 2536197"/>
                <a:gd name="connsiteX0" fmla="*/ 0 w 1426978"/>
                <a:gd name="connsiteY0" fmla="*/ 11740 h 2512385"/>
                <a:gd name="connsiteX1" fmla="*/ 721131 w 1426978"/>
                <a:gd name="connsiteY1" fmla="*/ 9192 h 2512385"/>
                <a:gd name="connsiteX2" fmla="*/ 717143 w 1426978"/>
                <a:gd name="connsiteY2" fmla="*/ 2081767 h 2512385"/>
                <a:gd name="connsiteX3" fmla="*/ 1077986 w 1426978"/>
                <a:gd name="connsiteY3" fmla="*/ 2082099 h 2512385"/>
                <a:gd name="connsiteX4" fmla="*/ 1070234 w 1426978"/>
                <a:gd name="connsiteY4" fmla="*/ 2215 h 2512385"/>
                <a:gd name="connsiteX5" fmla="*/ 1426978 w 1426978"/>
                <a:gd name="connsiteY5" fmla="*/ 0 h 2512385"/>
                <a:gd name="connsiteX6" fmla="*/ 1425981 w 1426978"/>
                <a:gd name="connsiteY6" fmla="*/ 2512385 h 2512385"/>
                <a:gd name="connsiteX7" fmla="*/ 5870 w 1426978"/>
                <a:gd name="connsiteY7" fmla="*/ 2504520 h 2512385"/>
                <a:gd name="connsiteX0" fmla="*/ 0 w 1426978"/>
                <a:gd name="connsiteY0" fmla="*/ 13817 h 2514462"/>
                <a:gd name="connsiteX1" fmla="*/ 721131 w 1426978"/>
                <a:gd name="connsiteY1" fmla="*/ 11269 h 2514462"/>
                <a:gd name="connsiteX2" fmla="*/ 717143 w 1426978"/>
                <a:gd name="connsiteY2" fmla="*/ 2083844 h 2514462"/>
                <a:gd name="connsiteX3" fmla="*/ 1077986 w 1426978"/>
                <a:gd name="connsiteY3" fmla="*/ 2084176 h 2514462"/>
                <a:gd name="connsiteX4" fmla="*/ 1426978 w 1426978"/>
                <a:gd name="connsiteY4" fmla="*/ 2077 h 2514462"/>
                <a:gd name="connsiteX5" fmla="*/ 1425981 w 1426978"/>
                <a:gd name="connsiteY5" fmla="*/ 2514462 h 2514462"/>
                <a:gd name="connsiteX6" fmla="*/ 5870 w 1426978"/>
                <a:gd name="connsiteY6" fmla="*/ 2506597 h 2514462"/>
                <a:gd name="connsiteX0" fmla="*/ 0 w 1470543"/>
                <a:gd name="connsiteY0" fmla="*/ 2548 h 2503193"/>
                <a:gd name="connsiteX1" fmla="*/ 721131 w 1470543"/>
                <a:gd name="connsiteY1" fmla="*/ 0 h 2503193"/>
                <a:gd name="connsiteX2" fmla="*/ 717143 w 1470543"/>
                <a:gd name="connsiteY2" fmla="*/ 2072575 h 2503193"/>
                <a:gd name="connsiteX3" fmla="*/ 1077986 w 1470543"/>
                <a:gd name="connsiteY3" fmla="*/ 2072907 h 2503193"/>
                <a:gd name="connsiteX4" fmla="*/ 1425981 w 1470543"/>
                <a:gd name="connsiteY4" fmla="*/ 2503193 h 2503193"/>
                <a:gd name="connsiteX5" fmla="*/ 5870 w 1470543"/>
                <a:gd name="connsiteY5" fmla="*/ 2495328 h 2503193"/>
                <a:gd name="connsiteX0" fmla="*/ 0 w 1425981"/>
                <a:gd name="connsiteY0" fmla="*/ 2548 h 2503193"/>
                <a:gd name="connsiteX1" fmla="*/ 721131 w 1425981"/>
                <a:gd name="connsiteY1" fmla="*/ 0 h 2503193"/>
                <a:gd name="connsiteX2" fmla="*/ 717143 w 1425981"/>
                <a:gd name="connsiteY2" fmla="*/ 2072575 h 2503193"/>
                <a:gd name="connsiteX3" fmla="*/ 1425981 w 1425981"/>
                <a:gd name="connsiteY3" fmla="*/ 2503193 h 2503193"/>
                <a:gd name="connsiteX4" fmla="*/ 5870 w 1425981"/>
                <a:gd name="connsiteY4" fmla="*/ 2495328 h 2503193"/>
                <a:gd name="connsiteX0" fmla="*/ 0 w 770396"/>
                <a:gd name="connsiteY0" fmla="*/ 2548 h 2517708"/>
                <a:gd name="connsiteX1" fmla="*/ 721131 w 770396"/>
                <a:gd name="connsiteY1" fmla="*/ 0 h 2517708"/>
                <a:gd name="connsiteX2" fmla="*/ 717143 w 770396"/>
                <a:gd name="connsiteY2" fmla="*/ 2072575 h 2517708"/>
                <a:gd name="connsiteX3" fmla="*/ 770396 w 770396"/>
                <a:gd name="connsiteY3" fmla="*/ 2517708 h 2517708"/>
                <a:gd name="connsiteX4" fmla="*/ 5870 w 770396"/>
                <a:gd name="connsiteY4" fmla="*/ 2495328 h 2517708"/>
                <a:gd name="connsiteX0" fmla="*/ 0 w 746982"/>
                <a:gd name="connsiteY0" fmla="*/ 2548 h 2532222"/>
                <a:gd name="connsiteX1" fmla="*/ 721131 w 746982"/>
                <a:gd name="connsiteY1" fmla="*/ 0 h 2532222"/>
                <a:gd name="connsiteX2" fmla="*/ 717143 w 746982"/>
                <a:gd name="connsiteY2" fmla="*/ 2072575 h 2532222"/>
                <a:gd name="connsiteX3" fmla="*/ 746982 w 746982"/>
                <a:gd name="connsiteY3" fmla="*/ 2532222 h 2532222"/>
                <a:gd name="connsiteX4" fmla="*/ 5870 w 746982"/>
                <a:gd name="connsiteY4" fmla="*/ 2495328 h 253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6982" h="2532222">
                  <a:moveTo>
                    <a:pt x="0" y="2548"/>
                  </a:moveTo>
                  <a:lnTo>
                    <a:pt x="721131" y="0"/>
                  </a:lnTo>
                  <a:cubicBezTo>
                    <a:pt x="718214" y="830558"/>
                    <a:pt x="720060" y="1242017"/>
                    <a:pt x="717143" y="2072575"/>
                  </a:cubicBezTo>
                  <a:lnTo>
                    <a:pt x="746982" y="2532222"/>
                  </a:lnTo>
                  <a:lnTo>
                    <a:pt x="5870" y="2495328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6" name="Groupe 5"/>
            <p:cNvGrpSpPr/>
            <p:nvPr/>
          </p:nvGrpSpPr>
          <p:grpSpPr>
            <a:xfrm>
              <a:off x="1084411" y="1196752"/>
              <a:ext cx="6439916" cy="2958550"/>
              <a:chOff x="1084411" y="1196752"/>
              <a:chExt cx="6439916" cy="2958550"/>
            </a:xfrm>
          </p:grpSpPr>
          <p:sp>
            <p:nvSpPr>
              <p:cNvPr id="73" name="Rectangle 72"/>
              <p:cNvSpPr/>
              <p:nvPr/>
            </p:nvSpPr>
            <p:spPr>
              <a:xfrm rot="5400000" flipV="1">
                <a:off x="2724917" y="349565"/>
                <a:ext cx="2502476" cy="5000997"/>
              </a:xfrm>
              <a:custGeom>
                <a:avLst/>
                <a:gdLst>
                  <a:gd name="connsiteX0" fmla="*/ 0 w 2502476"/>
                  <a:gd name="connsiteY0" fmla="*/ 0 h 5000997"/>
                  <a:gd name="connsiteX1" fmla="*/ 2502476 w 2502476"/>
                  <a:gd name="connsiteY1" fmla="*/ 0 h 5000997"/>
                  <a:gd name="connsiteX2" fmla="*/ 2502476 w 2502476"/>
                  <a:gd name="connsiteY2" fmla="*/ 5000997 h 5000997"/>
                  <a:gd name="connsiteX3" fmla="*/ 0 w 2502476"/>
                  <a:gd name="connsiteY3" fmla="*/ 5000997 h 5000997"/>
                  <a:gd name="connsiteX4" fmla="*/ 0 w 2502476"/>
                  <a:gd name="connsiteY4" fmla="*/ 0 h 5000997"/>
                  <a:gd name="connsiteX0" fmla="*/ 0 w 2502476"/>
                  <a:gd name="connsiteY0" fmla="*/ 0 h 5000997"/>
                  <a:gd name="connsiteX1" fmla="*/ 2502476 w 2502476"/>
                  <a:gd name="connsiteY1" fmla="*/ 0 h 5000997"/>
                  <a:gd name="connsiteX2" fmla="*/ 2502476 w 2502476"/>
                  <a:gd name="connsiteY2" fmla="*/ 5000997 h 5000997"/>
                  <a:gd name="connsiteX3" fmla="*/ 0 w 2502476"/>
                  <a:gd name="connsiteY3" fmla="*/ 5000997 h 5000997"/>
                  <a:gd name="connsiteX4" fmla="*/ 91440 w 2502476"/>
                  <a:gd name="connsiteY4" fmla="*/ 91440 h 5000997"/>
                  <a:gd name="connsiteX0" fmla="*/ 2502476 w 2502476"/>
                  <a:gd name="connsiteY0" fmla="*/ 0 h 5000997"/>
                  <a:gd name="connsiteX1" fmla="*/ 2502476 w 2502476"/>
                  <a:gd name="connsiteY1" fmla="*/ 5000997 h 5000997"/>
                  <a:gd name="connsiteX2" fmla="*/ 0 w 2502476"/>
                  <a:gd name="connsiteY2" fmla="*/ 5000997 h 5000997"/>
                  <a:gd name="connsiteX3" fmla="*/ 91440 w 2502476"/>
                  <a:gd name="connsiteY3" fmla="*/ 91440 h 5000997"/>
                  <a:gd name="connsiteX0" fmla="*/ 2502476 w 2502476"/>
                  <a:gd name="connsiteY0" fmla="*/ 0 h 5000997"/>
                  <a:gd name="connsiteX1" fmla="*/ 2502476 w 2502476"/>
                  <a:gd name="connsiteY1" fmla="*/ 5000997 h 5000997"/>
                  <a:gd name="connsiteX2" fmla="*/ 0 w 2502476"/>
                  <a:gd name="connsiteY2" fmla="*/ 5000997 h 5000997"/>
                  <a:gd name="connsiteX3" fmla="*/ 40643 w 2502476"/>
                  <a:gd name="connsiteY3" fmla="*/ 53343 h 5000997"/>
                  <a:gd name="connsiteX0" fmla="*/ 2502476 w 2502476"/>
                  <a:gd name="connsiteY0" fmla="*/ 0 h 5000997"/>
                  <a:gd name="connsiteX1" fmla="*/ 2502476 w 2502476"/>
                  <a:gd name="connsiteY1" fmla="*/ 5000997 h 5000997"/>
                  <a:gd name="connsiteX2" fmla="*/ 0 w 2502476"/>
                  <a:gd name="connsiteY2" fmla="*/ 5000997 h 5000997"/>
                  <a:gd name="connsiteX3" fmla="*/ 15246 w 2502476"/>
                  <a:gd name="connsiteY3" fmla="*/ 53346 h 50009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02476" h="5000997">
                    <a:moveTo>
                      <a:pt x="2502476" y="0"/>
                    </a:moveTo>
                    <a:lnTo>
                      <a:pt x="2502476" y="5000997"/>
                    </a:lnTo>
                    <a:lnTo>
                      <a:pt x="0" y="5000997"/>
                    </a:lnTo>
                    <a:cubicBezTo>
                      <a:pt x="0" y="3333998"/>
                      <a:pt x="15246" y="53346"/>
                      <a:pt x="15246" y="53346"/>
                    </a:cubicBez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83" name="Rectangle 82"/>
              <p:cNvSpPr/>
              <p:nvPr/>
            </p:nvSpPr>
            <p:spPr>
              <a:xfrm rot="5400000" flipV="1">
                <a:off x="5173330" y="2686338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20</a:t>
                </a:r>
                <a:r>
                  <a:rPr lang="fr-FR" b="1" dirty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  <a:sym typeface="Symbol"/>
                  </a:rPr>
                  <a:t> 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85" name="Rectangle 84"/>
              <p:cNvSpPr/>
              <p:nvPr/>
            </p:nvSpPr>
            <p:spPr>
              <a:xfrm rot="5400000" flipV="1">
                <a:off x="5903207" y="2686338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  <a:sym typeface="Symbol"/>
                  </a:rPr>
                  <a:t>12 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59" name="Rectangle 58"/>
              <p:cNvSpPr/>
              <p:nvPr/>
            </p:nvSpPr>
            <p:spPr>
              <a:xfrm rot="5400000" flipV="1">
                <a:off x="4376860" y="267594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  <a:sym typeface="Symbol"/>
                  </a:rPr>
                  <a:t>15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65" name="Rectangle 64"/>
              <p:cNvSpPr/>
              <p:nvPr/>
            </p:nvSpPr>
            <p:spPr>
              <a:xfrm>
                <a:off x="3347864" y="1428049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10 </a:t>
                </a:r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  <a:sym typeface="Symbol"/>
                  </a:rPr>
                  <a:t>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66" name="Rectangle 65"/>
              <p:cNvSpPr/>
              <p:nvPr/>
            </p:nvSpPr>
            <p:spPr>
              <a:xfrm rot="5400000" flipV="1">
                <a:off x="6780490" y="2704681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  <a:sym typeface="Symbol"/>
                  </a:rPr>
                  <a:t>30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43" name="Ellipse 42"/>
              <p:cNvSpPr/>
              <p:nvPr/>
            </p:nvSpPr>
            <p:spPr>
              <a:xfrm flipH="1">
                <a:off x="1495128" y="1567832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4" name="Ellipse 43"/>
              <p:cNvSpPr/>
              <p:nvPr/>
            </p:nvSpPr>
            <p:spPr>
              <a:xfrm flipH="1">
                <a:off x="1475656" y="4047302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1110717" y="1196752"/>
                <a:ext cx="729877" cy="384267"/>
              </a:xfrm>
              <a:prstGeom prst="rect">
                <a:avLst/>
              </a:prstGeom>
              <a:noFill/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fr-FR" sz="1900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A</a:t>
                </a:r>
                <a:endParaRPr lang="fr-FR" sz="1900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1084411" y="3659718"/>
                <a:ext cx="729877" cy="384267"/>
              </a:xfrm>
              <a:prstGeom prst="rect">
                <a:avLst/>
              </a:prstGeom>
              <a:noFill/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fr-FR" sz="1900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B</a:t>
                </a:r>
                <a:endParaRPr lang="fr-FR" sz="1900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</p:grpSp>
      <p:sp>
        <p:nvSpPr>
          <p:cNvPr id="4" name="Ellipse 3"/>
          <p:cNvSpPr/>
          <p:nvPr/>
        </p:nvSpPr>
        <p:spPr>
          <a:xfrm>
            <a:off x="4139952" y="1338044"/>
            <a:ext cx="4131297" cy="3099068"/>
          </a:xfrm>
          <a:prstGeom prst="ellipse">
            <a:avLst/>
          </a:prstGeom>
          <a:noFill/>
          <a:ln w="60325">
            <a:solidFill>
              <a:srgbClr val="03FB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space réservé du contenu 2"/>
          <p:cNvSpPr txBox="1">
            <a:spLocks/>
          </p:cNvSpPr>
          <p:nvPr/>
        </p:nvSpPr>
        <p:spPr>
          <a:xfrm>
            <a:off x="61487" y="4221088"/>
            <a:ext cx="9108504" cy="785866"/>
          </a:xfrm>
          <a:prstGeom prst="rect">
            <a:avLst/>
          </a:prstGeom>
          <a:solidFill>
            <a:srgbClr val="03FB0F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>
                <a:effectLst/>
              </a:rPr>
              <a:t>Les quatre résistances sont en parallèle à l’intérieur de ce groupe donc la résistance équivalente vaut:</a:t>
            </a:r>
            <a:endParaRPr lang="fr-FR" sz="1900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129" y="980729"/>
            <a:ext cx="9108504" cy="432048"/>
          </a:xfr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900" dirty="0" smtClean="0">
                <a:effectLst/>
              </a:rPr>
              <a:t>Calcul de résistance équivalente vue entre deux points A et B</a:t>
            </a:r>
          </a:p>
        </p:txBody>
      </p:sp>
      <p:sp>
        <p:nvSpPr>
          <p:cNvPr id="137" name="Espace réservé du contenu 2"/>
          <p:cNvSpPr txBox="1">
            <a:spLocks/>
          </p:cNvSpPr>
          <p:nvPr/>
        </p:nvSpPr>
        <p:spPr>
          <a:xfrm>
            <a:off x="0" y="2204864"/>
            <a:ext cx="3976155" cy="1211491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>
                <a:effectLst/>
              </a:rPr>
              <a:t>Ensuite on effectue le regroupement le plus proche toujours de la même manière.</a:t>
            </a:r>
            <a:endParaRPr lang="fr-FR" sz="1900" dirty="0">
              <a:effectLst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ZoneTexte 4"/>
              <p:cNvSpPr txBox="1"/>
              <p:nvPr/>
            </p:nvSpPr>
            <p:spPr>
              <a:xfrm>
                <a:off x="2150948" y="4958639"/>
                <a:ext cx="4328323" cy="767774"/>
              </a:xfrm>
              <a:prstGeom prst="rect">
                <a:avLst/>
              </a:prstGeom>
              <a:solidFill>
                <a:srgbClr val="03FB0F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28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8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fr-FR" sz="2800" b="1" i="0" smtClean="0">
                            <a:latin typeface="Cambria Math"/>
                          </a:rPr>
                          <m:t>𝐑</m:t>
                        </m:r>
                        <m:r>
                          <a:rPr lang="fr-FR" sz="2800" b="1" i="0" baseline="-25000" smtClean="0">
                            <a:latin typeface="Cambria Math"/>
                          </a:rPr>
                          <m:t>𝐞𝐪𝐮𝐢</m:t>
                        </m:r>
                      </m:den>
                    </m:f>
                  </m:oMath>
                </a14:m>
                <a:r>
                  <a:rPr lang="fr-FR" sz="2800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8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8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fr-FR" sz="2800" b="1" i="1" smtClean="0">
                            <a:latin typeface="Cambria Math"/>
                          </a:rPr>
                          <m:t>𝟏𝟓</m:t>
                        </m:r>
                      </m:den>
                    </m:f>
                    <m:r>
                      <a:rPr lang="fr-FR" sz="2800" b="1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fr-FR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fr-FR" sz="2800" b="1" i="1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fr-FR" sz="2800" b="1" i="1" smtClean="0">
                            <a:latin typeface="Cambria Math"/>
                          </a:rPr>
                          <m:t>𝟐𝟎</m:t>
                        </m:r>
                      </m:den>
                    </m:f>
                    <m:r>
                      <a:rPr lang="fr-FR" sz="2800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fr-FR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fr-FR" sz="2800" b="1" i="1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fr-FR" sz="2800" b="1" i="1" smtClean="0">
                            <a:latin typeface="Cambria Math"/>
                          </a:rPr>
                          <m:t>𝟏𝟐</m:t>
                        </m:r>
                      </m:den>
                    </m:f>
                    <m:r>
                      <a:rPr lang="fr-FR" sz="2800" b="1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fr-FR" sz="28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fr-FR" sz="2800" b="1" i="1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fr-FR" sz="2800" b="1" i="1" smtClean="0">
                            <a:latin typeface="Cambria Math"/>
                          </a:rPr>
                          <m:t>𝟑𝟎</m:t>
                        </m:r>
                      </m:den>
                    </m:f>
                  </m:oMath>
                </a14:m>
                <a:r>
                  <a:rPr lang="fr-FR" sz="2800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endParaRPr lang="fr-FR" sz="28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948" y="4958639"/>
                <a:ext cx="4328323" cy="76777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76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65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1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8" grpId="0" animBg="1"/>
      <p:bldP spid="4" grpId="0" animBg="1"/>
      <p:bldP spid="48" grpId="0" animBg="1"/>
      <p:bldP spid="137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0"/>
            <a:ext cx="9324528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Série , </a:t>
            </a:r>
            <a:r>
              <a:rPr lang="fr-FR" dirty="0" smtClean="0"/>
              <a:t>parallèle</a:t>
            </a:r>
            <a:endParaRPr lang="fr-FR" dirty="0"/>
          </a:p>
        </p:txBody>
      </p:sp>
      <p:sp>
        <p:nvSpPr>
          <p:cNvPr id="38" name="Espace réservé du contenu 2"/>
          <p:cNvSpPr txBox="1">
            <a:spLocks/>
          </p:cNvSpPr>
          <p:nvPr/>
        </p:nvSpPr>
        <p:spPr>
          <a:xfrm>
            <a:off x="366887" y="4991989"/>
            <a:ext cx="8496944" cy="1080120"/>
          </a:xfrm>
          <a:prstGeom prst="rect">
            <a:avLst/>
          </a:prstGeom>
          <a:solidFill>
            <a:srgbClr val="03FB0F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err="1" smtClean="0">
                <a:sym typeface="Symbol"/>
              </a:rPr>
              <a:t>Réqui</a:t>
            </a:r>
            <a:r>
              <a:rPr lang="fr-FR" sz="2000" dirty="0" smtClean="0">
                <a:sym typeface="Symbol"/>
              </a:rPr>
              <a:t> = 11,6 + 10 = 21,6 </a:t>
            </a:r>
            <a:r>
              <a:rPr lang="fr-FR" sz="2000" dirty="0">
                <a:sym typeface="Symbol"/>
              </a:rPr>
              <a:t></a:t>
            </a:r>
            <a:endParaRPr lang="fr-FR" sz="2000" dirty="0" smtClean="0">
              <a:sym typeface="Symbol"/>
            </a:endParaRPr>
          </a:p>
          <a:p>
            <a:pPr marL="0" indent="0" algn="ctr">
              <a:buNone/>
            </a:pPr>
            <a:r>
              <a:rPr lang="fr-FR" sz="2000" dirty="0" smtClean="0">
                <a:sym typeface="Symbol"/>
              </a:rPr>
              <a:t>On peut donc faire un schéma équivalent en remplaçant entre les points A et B deux résistances par une seule</a:t>
            </a:r>
            <a:endParaRPr lang="fr-FR" sz="2000" dirty="0"/>
          </a:p>
          <a:p>
            <a:pPr marL="0" indent="0" algn="ctr">
              <a:buFont typeface="Arial" panose="020B0604020202020204" pitchFamily="34" charset="0"/>
              <a:buNone/>
            </a:pPr>
            <a:endParaRPr lang="fr-FR" sz="1900" dirty="0" smtClean="0">
              <a:effectLst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fr-FR" sz="1900" dirty="0">
              <a:effectLst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1084411" y="1196752"/>
            <a:ext cx="4036289" cy="2958550"/>
            <a:chOff x="1084411" y="1196752"/>
            <a:chExt cx="4036289" cy="2958550"/>
          </a:xfrm>
        </p:grpSpPr>
        <p:sp>
          <p:nvSpPr>
            <p:cNvPr id="73" name="Rectangle 72"/>
            <p:cNvSpPr/>
            <p:nvPr/>
          </p:nvSpPr>
          <p:spPr>
            <a:xfrm rot="5400000" flipV="1">
              <a:off x="1963054" y="1111429"/>
              <a:ext cx="2502476" cy="3477269"/>
            </a:xfrm>
            <a:custGeom>
              <a:avLst/>
              <a:gdLst>
                <a:gd name="connsiteX0" fmla="*/ 0 w 2502476"/>
                <a:gd name="connsiteY0" fmla="*/ 0 h 5000997"/>
                <a:gd name="connsiteX1" fmla="*/ 2502476 w 2502476"/>
                <a:gd name="connsiteY1" fmla="*/ 0 h 5000997"/>
                <a:gd name="connsiteX2" fmla="*/ 2502476 w 2502476"/>
                <a:gd name="connsiteY2" fmla="*/ 5000997 h 5000997"/>
                <a:gd name="connsiteX3" fmla="*/ 0 w 2502476"/>
                <a:gd name="connsiteY3" fmla="*/ 5000997 h 5000997"/>
                <a:gd name="connsiteX4" fmla="*/ 0 w 2502476"/>
                <a:gd name="connsiteY4" fmla="*/ 0 h 5000997"/>
                <a:gd name="connsiteX0" fmla="*/ 0 w 2502476"/>
                <a:gd name="connsiteY0" fmla="*/ 0 h 5000997"/>
                <a:gd name="connsiteX1" fmla="*/ 2502476 w 2502476"/>
                <a:gd name="connsiteY1" fmla="*/ 0 h 5000997"/>
                <a:gd name="connsiteX2" fmla="*/ 2502476 w 2502476"/>
                <a:gd name="connsiteY2" fmla="*/ 5000997 h 5000997"/>
                <a:gd name="connsiteX3" fmla="*/ 0 w 2502476"/>
                <a:gd name="connsiteY3" fmla="*/ 5000997 h 5000997"/>
                <a:gd name="connsiteX4" fmla="*/ 91440 w 2502476"/>
                <a:gd name="connsiteY4" fmla="*/ 91440 h 5000997"/>
                <a:gd name="connsiteX0" fmla="*/ 2502476 w 2502476"/>
                <a:gd name="connsiteY0" fmla="*/ 0 h 5000997"/>
                <a:gd name="connsiteX1" fmla="*/ 2502476 w 2502476"/>
                <a:gd name="connsiteY1" fmla="*/ 5000997 h 5000997"/>
                <a:gd name="connsiteX2" fmla="*/ 0 w 2502476"/>
                <a:gd name="connsiteY2" fmla="*/ 5000997 h 5000997"/>
                <a:gd name="connsiteX3" fmla="*/ 91440 w 2502476"/>
                <a:gd name="connsiteY3" fmla="*/ 91440 h 5000997"/>
                <a:gd name="connsiteX0" fmla="*/ 2502476 w 2502476"/>
                <a:gd name="connsiteY0" fmla="*/ 0 h 5000997"/>
                <a:gd name="connsiteX1" fmla="*/ 2502476 w 2502476"/>
                <a:gd name="connsiteY1" fmla="*/ 5000997 h 5000997"/>
                <a:gd name="connsiteX2" fmla="*/ 0 w 2502476"/>
                <a:gd name="connsiteY2" fmla="*/ 5000997 h 5000997"/>
                <a:gd name="connsiteX3" fmla="*/ 40643 w 2502476"/>
                <a:gd name="connsiteY3" fmla="*/ 53343 h 5000997"/>
                <a:gd name="connsiteX0" fmla="*/ 2502476 w 2502476"/>
                <a:gd name="connsiteY0" fmla="*/ 0 h 5000997"/>
                <a:gd name="connsiteX1" fmla="*/ 2502476 w 2502476"/>
                <a:gd name="connsiteY1" fmla="*/ 5000997 h 5000997"/>
                <a:gd name="connsiteX2" fmla="*/ 0 w 2502476"/>
                <a:gd name="connsiteY2" fmla="*/ 5000997 h 5000997"/>
                <a:gd name="connsiteX3" fmla="*/ 15246 w 2502476"/>
                <a:gd name="connsiteY3" fmla="*/ 53346 h 5000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02476" h="5000997">
                  <a:moveTo>
                    <a:pt x="2502476" y="0"/>
                  </a:moveTo>
                  <a:lnTo>
                    <a:pt x="2502476" y="5000997"/>
                  </a:lnTo>
                  <a:lnTo>
                    <a:pt x="0" y="5000997"/>
                  </a:lnTo>
                  <a:cubicBezTo>
                    <a:pt x="0" y="3333998"/>
                    <a:pt x="15246" y="53346"/>
                    <a:pt x="15246" y="53346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59" name="Rectangle 58"/>
            <p:cNvSpPr/>
            <p:nvPr/>
          </p:nvSpPr>
          <p:spPr>
            <a:xfrm rot="5400000" flipV="1">
              <a:off x="4201453" y="2725776"/>
              <a:ext cx="1502946" cy="335549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Symbol"/>
                </a:rPr>
                <a:t>11,6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 useBgFill="1">
          <p:nvSpPr>
            <p:cNvPr id="65" name="Rectangle 64"/>
            <p:cNvSpPr/>
            <p:nvPr/>
          </p:nvSpPr>
          <p:spPr>
            <a:xfrm>
              <a:off x="3347864" y="1428049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10 </a:t>
              </a:r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Symbol"/>
                </a:rPr>
                <a:t>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3" name="Ellipse 42"/>
            <p:cNvSpPr/>
            <p:nvPr/>
          </p:nvSpPr>
          <p:spPr>
            <a:xfrm flipH="1">
              <a:off x="1535312" y="1527019"/>
              <a:ext cx="108000" cy="10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4" name="Ellipse 43"/>
            <p:cNvSpPr/>
            <p:nvPr/>
          </p:nvSpPr>
          <p:spPr>
            <a:xfrm flipH="1">
              <a:off x="1475656" y="4047302"/>
              <a:ext cx="108000" cy="10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110717" y="1196752"/>
              <a:ext cx="729877" cy="384267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fr-FR" sz="1900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</a:t>
              </a:r>
              <a:endParaRPr lang="fr-FR" sz="19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1084411" y="3659718"/>
              <a:ext cx="729877" cy="384267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fr-FR" sz="1900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</a:t>
              </a:r>
              <a:endParaRPr lang="fr-FR" sz="19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4" name="Ellipse 3"/>
          <p:cNvSpPr/>
          <p:nvPr/>
        </p:nvSpPr>
        <p:spPr>
          <a:xfrm>
            <a:off x="1885419" y="1268760"/>
            <a:ext cx="4181471" cy="3099068"/>
          </a:xfrm>
          <a:prstGeom prst="ellipse">
            <a:avLst/>
          </a:prstGeom>
          <a:noFill/>
          <a:ln w="60325">
            <a:solidFill>
              <a:srgbClr val="03FB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space réservé du contenu 2"/>
          <p:cNvSpPr txBox="1">
            <a:spLocks/>
          </p:cNvSpPr>
          <p:nvPr/>
        </p:nvSpPr>
        <p:spPr>
          <a:xfrm>
            <a:off x="61487" y="4221088"/>
            <a:ext cx="9108504" cy="785866"/>
          </a:xfrm>
          <a:prstGeom prst="rect">
            <a:avLst/>
          </a:prstGeom>
          <a:solidFill>
            <a:srgbClr val="03FB0F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>
                <a:effectLst/>
              </a:rPr>
              <a:t>Les deux résistances sont en série à l’intérieur de ce groupe donc la résistance équivalente vaut:</a:t>
            </a:r>
            <a:endParaRPr lang="fr-FR" sz="1900" dirty="0">
              <a:effectLst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129" y="980729"/>
            <a:ext cx="9108504" cy="432048"/>
          </a:xfr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900" dirty="0" smtClean="0">
                <a:effectLst/>
              </a:rPr>
              <a:t>Calcul de résistance équivalente vue entre deux points A et B</a:t>
            </a:r>
          </a:p>
        </p:txBody>
      </p:sp>
      <p:sp>
        <p:nvSpPr>
          <p:cNvPr id="137" name="Espace réservé du contenu 2"/>
          <p:cNvSpPr txBox="1">
            <a:spLocks/>
          </p:cNvSpPr>
          <p:nvPr/>
        </p:nvSpPr>
        <p:spPr>
          <a:xfrm>
            <a:off x="0" y="2448227"/>
            <a:ext cx="3976155" cy="785866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>
                <a:effectLst/>
              </a:rPr>
              <a:t>De </a:t>
            </a:r>
            <a:r>
              <a:rPr lang="fr-FR" sz="1900" dirty="0" smtClean="0">
                <a:effectLst/>
              </a:rPr>
              <a:t>nouveau, on </a:t>
            </a:r>
            <a:r>
              <a:rPr lang="fr-FR" sz="1900" dirty="0" smtClean="0">
                <a:effectLst/>
              </a:rPr>
              <a:t>effectue le regroupement le plus proche toujours de la même manière.</a:t>
            </a:r>
            <a:endParaRPr lang="fr-FR" sz="1900" dirty="0">
              <a:effectLst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2349958" y="6303570"/>
            <a:ext cx="4716127" cy="536794"/>
            <a:chOff x="2349958" y="6303570"/>
            <a:chExt cx="4716127" cy="536794"/>
          </a:xfrm>
        </p:grpSpPr>
        <p:sp>
          <p:nvSpPr>
            <p:cNvPr id="22" name="Rectangle 72"/>
            <p:cNvSpPr/>
            <p:nvPr/>
          </p:nvSpPr>
          <p:spPr>
            <a:xfrm rot="5400000" flipV="1">
              <a:off x="4641378" y="4743632"/>
              <a:ext cx="15246" cy="3440177"/>
            </a:xfrm>
            <a:custGeom>
              <a:avLst/>
              <a:gdLst>
                <a:gd name="connsiteX0" fmla="*/ 0 w 2502476"/>
                <a:gd name="connsiteY0" fmla="*/ 0 h 5000997"/>
                <a:gd name="connsiteX1" fmla="*/ 2502476 w 2502476"/>
                <a:gd name="connsiteY1" fmla="*/ 0 h 5000997"/>
                <a:gd name="connsiteX2" fmla="*/ 2502476 w 2502476"/>
                <a:gd name="connsiteY2" fmla="*/ 5000997 h 5000997"/>
                <a:gd name="connsiteX3" fmla="*/ 0 w 2502476"/>
                <a:gd name="connsiteY3" fmla="*/ 5000997 h 5000997"/>
                <a:gd name="connsiteX4" fmla="*/ 0 w 2502476"/>
                <a:gd name="connsiteY4" fmla="*/ 0 h 5000997"/>
                <a:gd name="connsiteX0" fmla="*/ 0 w 2502476"/>
                <a:gd name="connsiteY0" fmla="*/ 0 h 5000997"/>
                <a:gd name="connsiteX1" fmla="*/ 2502476 w 2502476"/>
                <a:gd name="connsiteY1" fmla="*/ 0 h 5000997"/>
                <a:gd name="connsiteX2" fmla="*/ 2502476 w 2502476"/>
                <a:gd name="connsiteY2" fmla="*/ 5000997 h 5000997"/>
                <a:gd name="connsiteX3" fmla="*/ 0 w 2502476"/>
                <a:gd name="connsiteY3" fmla="*/ 5000997 h 5000997"/>
                <a:gd name="connsiteX4" fmla="*/ 91440 w 2502476"/>
                <a:gd name="connsiteY4" fmla="*/ 91440 h 5000997"/>
                <a:gd name="connsiteX0" fmla="*/ 2502476 w 2502476"/>
                <a:gd name="connsiteY0" fmla="*/ 0 h 5000997"/>
                <a:gd name="connsiteX1" fmla="*/ 2502476 w 2502476"/>
                <a:gd name="connsiteY1" fmla="*/ 5000997 h 5000997"/>
                <a:gd name="connsiteX2" fmla="*/ 0 w 2502476"/>
                <a:gd name="connsiteY2" fmla="*/ 5000997 h 5000997"/>
                <a:gd name="connsiteX3" fmla="*/ 91440 w 2502476"/>
                <a:gd name="connsiteY3" fmla="*/ 91440 h 5000997"/>
                <a:gd name="connsiteX0" fmla="*/ 2502476 w 2502476"/>
                <a:gd name="connsiteY0" fmla="*/ 0 h 5000997"/>
                <a:gd name="connsiteX1" fmla="*/ 2502476 w 2502476"/>
                <a:gd name="connsiteY1" fmla="*/ 5000997 h 5000997"/>
                <a:gd name="connsiteX2" fmla="*/ 0 w 2502476"/>
                <a:gd name="connsiteY2" fmla="*/ 5000997 h 5000997"/>
                <a:gd name="connsiteX3" fmla="*/ 40643 w 2502476"/>
                <a:gd name="connsiteY3" fmla="*/ 53343 h 5000997"/>
                <a:gd name="connsiteX0" fmla="*/ 2502476 w 2502476"/>
                <a:gd name="connsiteY0" fmla="*/ 0 h 5000997"/>
                <a:gd name="connsiteX1" fmla="*/ 2502476 w 2502476"/>
                <a:gd name="connsiteY1" fmla="*/ 5000997 h 5000997"/>
                <a:gd name="connsiteX2" fmla="*/ 0 w 2502476"/>
                <a:gd name="connsiteY2" fmla="*/ 5000997 h 5000997"/>
                <a:gd name="connsiteX3" fmla="*/ 15246 w 2502476"/>
                <a:gd name="connsiteY3" fmla="*/ 53346 h 5000997"/>
                <a:gd name="connsiteX0" fmla="*/ 2502476 w 2502476"/>
                <a:gd name="connsiteY0" fmla="*/ 4947651 h 4947651"/>
                <a:gd name="connsiteX1" fmla="*/ 0 w 2502476"/>
                <a:gd name="connsiteY1" fmla="*/ 4947651 h 4947651"/>
                <a:gd name="connsiteX2" fmla="*/ 15246 w 2502476"/>
                <a:gd name="connsiteY2" fmla="*/ 0 h 4947651"/>
                <a:gd name="connsiteX0" fmla="*/ 0 w 15246"/>
                <a:gd name="connsiteY0" fmla="*/ 4947651 h 4947651"/>
                <a:gd name="connsiteX1" fmla="*/ 15246 w 15246"/>
                <a:gd name="connsiteY1" fmla="*/ 0 h 4947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246" h="4947651">
                  <a:moveTo>
                    <a:pt x="0" y="4947651"/>
                  </a:moveTo>
                  <a:cubicBezTo>
                    <a:pt x="0" y="3280652"/>
                    <a:pt x="15246" y="0"/>
                    <a:pt x="15246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23" name="Rectangle 22"/>
            <p:cNvSpPr/>
            <p:nvPr/>
          </p:nvSpPr>
          <p:spPr>
            <a:xfrm>
              <a:off x="4067944" y="6303570"/>
              <a:ext cx="1152128" cy="335547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21,6</a:t>
              </a:r>
              <a:r>
                <a:rPr lang="fr-FR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  <a:sym typeface="Symbol"/>
                </a:rPr>
                <a:t></a:t>
              </a:r>
              <a:endPara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349958" y="6456097"/>
              <a:ext cx="729877" cy="384267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fr-FR" sz="1900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</a:t>
              </a:r>
              <a:endParaRPr lang="fr-FR" sz="19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336208" y="6408479"/>
              <a:ext cx="729877" cy="384267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fr-FR" sz="1900" b="1" dirty="0" smtClean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</a:t>
              </a:r>
              <a:endParaRPr lang="fr-FR" sz="19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6" name="Ellipse 25"/>
            <p:cNvSpPr/>
            <p:nvPr/>
          </p:nvSpPr>
          <p:spPr>
            <a:xfrm flipH="1">
              <a:off x="6336208" y="6417344"/>
              <a:ext cx="108000" cy="10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Ellipse 26"/>
            <p:cNvSpPr/>
            <p:nvPr/>
          </p:nvSpPr>
          <p:spPr>
            <a:xfrm flipH="1">
              <a:off x="2879824" y="6417344"/>
              <a:ext cx="108000" cy="10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35499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85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" grpId="0" animBg="1"/>
      <p:bldP spid="48" grpId="0" animBg="1"/>
      <p:bldP spid="13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0"/>
            <a:ext cx="9324528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Loi des nœuds, loi des mailles…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234" y="1052736"/>
            <a:ext cx="9108504" cy="1080393"/>
          </a:xfrm>
          <a:solidFill>
            <a:schemeClr val="bg2">
              <a:lumMod val="90000"/>
              <a:alpha val="0"/>
            </a:schemeClr>
          </a:solidFill>
          <a:effectLst>
            <a:glow rad="546100">
              <a:schemeClr val="bg2">
                <a:lumMod val="75000"/>
              </a:schemeClr>
            </a:glow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900" dirty="0" smtClean="0"/>
              <a:t>Un nœud est un point de rencontre de plusieurs conducteurs.</a:t>
            </a:r>
          </a:p>
          <a:p>
            <a:pPr marL="0" indent="0" algn="ctr">
              <a:buNone/>
            </a:pPr>
            <a:r>
              <a:rPr lang="fr-FR" sz="1900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La somme des courants arrivant à un nœud est égale à la somme des courants qui en partent.</a:t>
            </a:r>
          </a:p>
        </p:txBody>
      </p:sp>
      <p:sp>
        <p:nvSpPr>
          <p:cNvPr id="52" name="Espace réservé du contenu 2"/>
          <p:cNvSpPr txBox="1">
            <a:spLocks/>
          </p:cNvSpPr>
          <p:nvPr/>
        </p:nvSpPr>
        <p:spPr>
          <a:xfrm>
            <a:off x="33536" y="5229200"/>
            <a:ext cx="9108504" cy="1344023"/>
          </a:xfrm>
          <a:prstGeom prst="rect">
            <a:avLst/>
          </a:prstGeom>
          <a:solidFill>
            <a:schemeClr val="bg2">
              <a:lumMod val="90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Une maille est une boucle dans un circuit comprenant un ou plusieurs générateurs et, ou, récepteurs.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Quand on </a:t>
            </a:r>
            <a:r>
              <a:rPr lang="fr-FR" sz="19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parcourt </a:t>
            </a:r>
            <a:r>
              <a:rPr lang="fr-FR" sz="19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une maille, la somme des tensions rencontrées dans un sens, moins celles, rencontrées dans le sens inverse, </a:t>
            </a:r>
            <a:r>
              <a:rPr lang="fr-FR" sz="19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égal </a:t>
            </a:r>
            <a:r>
              <a:rPr lang="fr-FR" sz="19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« 0 ».</a:t>
            </a:r>
          </a:p>
        </p:txBody>
      </p:sp>
      <p:sp>
        <p:nvSpPr>
          <p:cNvPr id="73" name="Rectangle 72"/>
          <p:cNvSpPr/>
          <p:nvPr/>
        </p:nvSpPr>
        <p:spPr>
          <a:xfrm rot="5400000" flipV="1">
            <a:off x="3592006" y="2159354"/>
            <a:ext cx="2520280" cy="325426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5" name="Connecteur droit 54"/>
          <p:cNvCxnSpPr/>
          <p:nvPr/>
        </p:nvCxnSpPr>
        <p:spPr>
          <a:xfrm rot="5400000" flipV="1">
            <a:off x="3706076" y="3786484"/>
            <a:ext cx="252028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/>
          <p:cNvCxnSpPr/>
          <p:nvPr/>
        </p:nvCxnSpPr>
        <p:spPr>
          <a:xfrm rot="5400000" flipV="1">
            <a:off x="2678844" y="3062118"/>
            <a:ext cx="109837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69"/>
          <p:cNvCxnSpPr/>
          <p:nvPr/>
        </p:nvCxnSpPr>
        <p:spPr>
          <a:xfrm rot="5400000" flipV="1">
            <a:off x="2678844" y="4376518"/>
            <a:ext cx="109837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avec flèche 56"/>
          <p:cNvCxnSpPr/>
          <p:nvPr/>
        </p:nvCxnSpPr>
        <p:spPr>
          <a:xfrm flipH="1" flipV="1">
            <a:off x="2701302" y="2967918"/>
            <a:ext cx="1" cy="9536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/>
          <p:nvPr/>
        </p:nvCxnSpPr>
        <p:spPr>
          <a:xfrm rot="5400000" flipH="1">
            <a:off x="3167927" y="2939456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ZoneTexte 59"/>
          <p:cNvSpPr txBox="1"/>
          <p:nvPr/>
        </p:nvSpPr>
        <p:spPr>
          <a:xfrm>
            <a:off x="2269254" y="3267098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" name="ZoneTexte 60"/>
          <p:cNvSpPr txBox="1"/>
          <p:nvPr/>
        </p:nvSpPr>
        <p:spPr>
          <a:xfrm rot="10800000" flipV="1">
            <a:off x="2838439" y="2751893"/>
            <a:ext cx="311304" cy="344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2" name="ZoneTexte 61"/>
          <p:cNvSpPr txBox="1"/>
          <p:nvPr/>
        </p:nvSpPr>
        <p:spPr>
          <a:xfrm rot="5400000" flipV="1">
            <a:off x="2680884" y="3132351"/>
            <a:ext cx="385042" cy="344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3" name="ZoneTexte 62"/>
          <p:cNvSpPr txBox="1"/>
          <p:nvPr/>
        </p:nvSpPr>
        <p:spPr>
          <a:xfrm rot="10800000" flipV="1">
            <a:off x="2782732" y="3582753"/>
            <a:ext cx="295274" cy="344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64" name="Rectangle 63"/>
          <p:cNvSpPr/>
          <p:nvPr/>
        </p:nvSpPr>
        <p:spPr>
          <a:xfrm rot="5400000" flipV="1">
            <a:off x="4390152" y="3625748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R1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67" name="Connecteur droit avec flèche 66"/>
          <p:cNvCxnSpPr/>
          <p:nvPr/>
        </p:nvCxnSpPr>
        <p:spPr>
          <a:xfrm flipV="1">
            <a:off x="4519283" y="2936558"/>
            <a:ext cx="0" cy="198914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ZoneTexte 67"/>
          <p:cNvSpPr txBox="1"/>
          <p:nvPr/>
        </p:nvSpPr>
        <p:spPr>
          <a:xfrm rot="10800000" flipV="1">
            <a:off x="4092286" y="3750713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75" name="Rectangle 74"/>
          <p:cNvSpPr/>
          <p:nvPr/>
        </p:nvSpPr>
        <p:spPr>
          <a:xfrm rot="5400000" flipV="1">
            <a:off x="3142753" y="4278489"/>
            <a:ext cx="216024" cy="2859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6" name="Connecteur droit 75"/>
          <p:cNvCxnSpPr/>
          <p:nvPr/>
        </p:nvCxnSpPr>
        <p:spPr>
          <a:xfrm rot="5400000" flipV="1">
            <a:off x="3233368" y="3843668"/>
            <a:ext cx="0" cy="93953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76"/>
          <p:cNvCxnSpPr/>
          <p:nvPr/>
        </p:nvCxnSpPr>
        <p:spPr>
          <a:xfrm rot="5400000" flipV="1">
            <a:off x="3233368" y="4294575"/>
            <a:ext cx="0" cy="46976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ZoneTexte 77"/>
          <p:cNvSpPr txBox="1"/>
          <p:nvPr/>
        </p:nvSpPr>
        <p:spPr>
          <a:xfrm rot="5400000" flipV="1">
            <a:off x="2686220" y="4027564"/>
            <a:ext cx="385042" cy="344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9" name="ZoneTexte 78"/>
          <p:cNvSpPr txBox="1"/>
          <p:nvPr/>
        </p:nvSpPr>
        <p:spPr>
          <a:xfrm rot="10800000" flipV="1">
            <a:off x="2788068" y="4480085"/>
            <a:ext cx="295274" cy="344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0" name="Connecteur droit avec flèche 79"/>
          <p:cNvCxnSpPr/>
          <p:nvPr/>
        </p:nvCxnSpPr>
        <p:spPr>
          <a:xfrm flipH="1" flipV="1">
            <a:off x="2701300" y="3974966"/>
            <a:ext cx="1" cy="9536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ZoneTexte 80"/>
          <p:cNvSpPr txBox="1"/>
          <p:nvPr/>
        </p:nvSpPr>
        <p:spPr>
          <a:xfrm>
            <a:off x="2269252" y="4188565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2" name="Connecteur droit 81"/>
          <p:cNvCxnSpPr/>
          <p:nvPr/>
        </p:nvCxnSpPr>
        <p:spPr>
          <a:xfrm rot="5400000" flipV="1">
            <a:off x="4489254" y="3799435"/>
            <a:ext cx="252028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83" name="Rectangle 82"/>
          <p:cNvSpPr/>
          <p:nvPr/>
        </p:nvSpPr>
        <p:spPr>
          <a:xfrm rot="5400000" flipV="1">
            <a:off x="5173330" y="3631662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R2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4" name="Connecteur droit 83"/>
          <p:cNvCxnSpPr/>
          <p:nvPr/>
        </p:nvCxnSpPr>
        <p:spPr>
          <a:xfrm rot="5400000" flipV="1">
            <a:off x="5219131" y="3799435"/>
            <a:ext cx="252028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85" name="Rectangle 84"/>
          <p:cNvSpPr/>
          <p:nvPr/>
        </p:nvSpPr>
        <p:spPr>
          <a:xfrm rot="5400000" flipV="1">
            <a:off x="5903207" y="3631662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R3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6" name="Connecteur droit avec flèche 85"/>
          <p:cNvCxnSpPr/>
          <p:nvPr/>
        </p:nvCxnSpPr>
        <p:spPr>
          <a:xfrm rot="5400000">
            <a:off x="5693618" y="2881999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ZoneTexte 86"/>
          <p:cNvSpPr txBox="1"/>
          <p:nvPr/>
        </p:nvSpPr>
        <p:spPr>
          <a:xfrm rot="10800000" flipV="1">
            <a:off x="5371466" y="2757439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8" name="Connecteur droit avec flèche 87"/>
          <p:cNvCxnSpPr/>
          <p:nvPr/>
        </p:nvCxnSpPr>
        <p:spPr>
          <a:xfrm rot="5400000">
            <a:off x="4907400" y="2876453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ZoneTexte 88"/>
          <p:cNvSpPr txBox="1"/>
          <p:nvPr/>
        </p:nvSpPr>
        <p:spPr>
          <a:xfrm rot="10800000" flipV="1">
            <a:off x="4585248" y="2751893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90" name="Connecteur droit avec flèche 89"/>
          <p:cNvCxnSpPr/>
          <p:nvPr/>
        </p:nvCxnSpPr>
        <p:spPr>
          <a:xfrm rot="5400000">
            <a:off x="6419568" y="2901864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ZoneTexte 90"/>
          <p:cNvSpPr txBox="1"/>
          <p:nvPr/>
        </p:nvSpPr>
        <p:spPr>
          <a:xfrm rot="10800000" flipV="1">
            <a:off x="6097416" y="2777304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92" name="Connecteur droit avec flèche 91"/>
          <p:cNvCxnSpPr/>
          <p:nvPr/>
        </p:nvCxnSpPr>
        <p:spPr>
          <a:xfrm rot="5400000">
            <a:off x="5693618" y="4688070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ZoneTexte 92"/>
          <p:cNvSpPr txBox="1"/>
          <p:nvPr/>
        </p:nvSpPr>
        <p:spPr>
          <a:xfrm rot="10800000" flipV="1">
            <a:off x="5371466" y="4563510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94" name="Connecteur droit avec flèche 93"/>
          <p:cNvCxnSpPr/>
          <p:nvPr/>
        </p:nvCxnSpPr>
        <p:spPr>
          <a:xfrm rot="5400000">
            <a:off x="4907400" y="4682524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ZoneTexte 94"/>
          <p:cNvSpPr txBox="1"/>
          <p:nvPr/>
        </p:nvSpPr>
        <p:spPr>
          <a:xfrm rot="10800000" flipV="1">
            <a:off x="4585248" y="4557964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96" name="Connecteur droit avec flèche 95"/>
          <p:cNvCxnSpPr/>
          <p:nvPr/>
        </p:nvCxnSpPr>
        <p:spPr>
          <a:xfrm rot="5400000">
            <a:off x="6419568" y="4707935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ZoneTexte 96"/>
          <p:cNvSpPr txBox="1"/>
          <p:nvPr/>
        </p:nvSpPr>
        <p:spPr>
          <a:xfrm rot="10800000" flipV="1">
            <a:off x="6097416" y="4583375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06" name="Connecteur droit avec flèche 105"/>
          <p:cNvCxnSpPr/>
          <p:nvPr/>
        </p:nvCxnSpPr>
        <p:spPr>
          <a:xfrm rot="5400000" flipH="1">
            <a:off x="3164674" y="4871597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ZoneTexte 106"/>
          <p:cNvSpPr txBox="1"/>
          <p:nvPr/>
        </p:nvSpPr>
        <p:spPr>
          <a:xfrm rot="10800000" flipV="1">
            <a:off x="2835186" y="4684034"/>
            <a:ext cx="311304" cy="344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74" name="Rectangle 73"/>
          <p:cNvSpPr/>
          <p:nvPr/>
        </p:nvSpPr>
        <p:spPr>
          <a:xfrm rot="5400000" flipV="1">
            <a:off x="3137418" y="3383276"/>
            <a:ext cx="216024" cy="2859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1" name="Connecteur droit 70"/>
          <p:cNvCxnSpPr/>
          <p:nvPr/>
        </p:nvCxnSpPr>
        <p:spPr>
          <a:xfrm rot="5400000" flipV="1">
            <a:off x="3228032" y="2948455"/>
            <a:ext cx="0" cy="93953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71"/>
          <p:cNvCxnSpPr/>
          <p:nvPr/>
        </p:nvCxnSpPr>
        <p:spPr>
          <a:xfrm rot="5400000" flipV="1">
            <a:off x="3228032" y="3399362"/>
            <a:ext cx="0" cy="46976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Espace réservé du contenu 2"/>
          <p:cNvSpPr txBox="1">
            <a:spLocks/>
          </p:cNvSpPr>
          <p:nvPr/>
        </p:nvSpPr>
        <p:spPr>
          <a:xfrm>
            <a:off x="54437" y="4120046"/>
            <a:ext cx="2214817" cy="1037146"/>
          </a:xfrm>
          <a:prstGeom prst="rect">
            <a:avLst/>
          </a:prstGeom>
          <a:gradFill flip="none" rotWithShape="1">
            <a:gsLst>
              <a:gs pos="0">
                <a:srgbClr val="03FB0F"/>
              </a:gs>
              <a:gs pos="50000">
                <a:srgbClr val="92D050"/>
              </a:gs>
              <a:gs pos="100000">
                <a:srgbClr val="03FB0F"/>
              </a:gs>
            </a:gsLst>
            <a:path path="shape">
              <a:fillToRect l="50000" t="50000" r="50000" b="50000"/>
            </a:path>
            <a:tileRect/>
          </a:gra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Maille C: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U1+U2–U3 =0V</a:t>
            </a:r>
            <a:endParaRPr lang="fr-FR" sz="1900" dirty="0"/>
          </a:p>
        </p:txBody>
      </p:sp>
      <p:sp>
        <p:nvSpPr>
          <p:cNvPr id="109" name="Espace réservé du contenu 2"/>
          <p:cNvSpPr txBox="1">
            <a:spLocks/>
          </p:cNvSpPr>
          <p:nvPr/>
        </p:nvSpPr>
        <p:spPr>
          <a:xfrm>
            <a:off x="6444208" y="1988840"/>
            <a:ext cx="1584176" cy="397293"/>
          </a:xfrm>
          <a:prstGeom prst="wedgeRoundRectCallout">
            <a:avLst>
              <a:gd name="adj1" fmla="val -139199"/>
              <a:gd name="adj2" fmla="val 66005"/>
              <a:gd name="adj3" fmla="val 16667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Nœud A</a:t>
            </a:r>
            <a:endParaRPr lang="fr-FR" sz="1900" dirty="0"/>
          </a:p>
        </p:txBody>
      </p:sp>
      <p:sp>
        <p:nvSpPr>
          <p:cNvPr id="48" name="Espace réservé du contenu 2"/>
          <p:cNvSpPr txBox="1">
            <a:spLocks/>
          </p:cNvSpPr>
          <p:nvPr/>
        </p:nvSpPr>
        <p:spPr>
          <a:xfrm>
            <a:off x="6736929" y="3212975"/>
            <a:ext cx="2160240" cy="1179213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path path="shape">
              <a:fillToRect l="50000" t="50000" r="50000" b="50000"/>
            </a:path>
          </a:gra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Au nœud A et au nœud B</a:t>
            </a:r>
          </a:p>
          <a:p>
            <a:pPr marL="0" indent="0" algn="ctr">
              <a:buNone/>
            </a:pPr>
            <a:r>
              <a:rPr lang="fr-FR" sz="1900" dirty="0" smtClean="0"/>
              <a:t>I = </a:t>
            </a:r>
            <a:r>
              <a:rPr lang="fr-FR" sz="2000" dirty="0" smtClean="0"/>
              <a:t>I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+I</a:t>
            </a:r>
            <a:r>
              <a:rPr lang="fr-FR" sz="2000" baseline="-25000" dirty="0" smtClean="0"/>
              <a:t>2 </a:t>
            </a:r>
            <a:r>
              <a:rPr lang="fr-FR" sz="2000" dirty="0" smtClean="0"/>
              <a:t>+ I</a:t>
            </a:r>
            <a:r>
              <a:rPr lang="fr-FR" sz="2000" baseline="-25000" dirty="0" smtClean="0"/>
              <a:t>3</a:t>
            </a:r>
            <a:endParaRPr lang="fr-FR" sz="2000" baseline="-25000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   </a:t>
            </a:r>
            <a:endParaRPr lang="fr-FR" sz="1900" dirty="0"/>
          </a:p>
        </p:txBody>
      </p:sp>
      <p:sp>
        <p:nvSpPr>
          <p:cNvPr id="4" name="Ellipse 3"/>
          <p:cNvSpPr/>
          <p:nvPr/>
        </p:nvSpPr>
        <p:spPr>
          <a:xfrm flipH="1">
            <a:off x="4921668" y="2490149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orme libre 4"/>
          <p:cNvSpPr/>
          <p:nvPr/>
        </p:nvSpPr>
        <p:spPr>
          <a:xfrm>
            <a:off x="3172055" y="2472341"/>
            <a:ext cx="1851611" cy="2611149"/>
          </a:xfrm>
          <a:custGeom>
            <a:avLst/>
            <a:gdLst>
              <a:gd name="connsiteX0" fmla="*/ 206972 w 1950661"/>
              <a:gd name="connsiteY0" fmla="*/ 2720313 h 2886008"/>
              <a:gd name="connsiteX1" fmla="*/ 21915 w 1950661"/>
              <a:gd name="connsiteY1" fmla="*/ 1381370 h 2886008"/>
              <a:gd name="connsiteX2" fmla="*/ 196086 w 1950661"/>
              <a:gd name="connsiteY2" fmla="*/ 194827 h 2886008"/>
              <a:gd name="connsiteX3" fmla="*/ 1730972 w 1950661"/>
              <a:gd name="connsiteY3" fmla="*/ 249256 h 2886008"/>
              <a:gd name="connsiteX4" fmla="*/ 1774515 w 1950661"/>
              <a:gd name="connsiteY4" fmla="*/ 2589685 h 2886008"/>
              <a:gd name="connsiteX5" fmla="*/ 206972 w 1950661"/>
              <a:gd name="connsiteY5" fmla="*/ 2720313 h 2886008"/>
              <a:gd name="connsiteX0" fmla="*/ 229441 w 1973130"/>
              <a:gd name="connsiteY0" fmla="*/ 2711269 h 2876964"/>
              <a:gd name="connsiteX1" fmla="*/ 44384 w 1973130"/>
              <a:gd name="connsiteY1" fmla="*/ 1372326 h 2876964"/>
              <a:gd name="connsiteX2" fmla="*/ 176025 w 1973130"/>
              <a:gd name="connsiteY2" fmla="*/ 207048 h 2876964"/>
              <a:gd name="connsiteX3" fmla="*/ 1753441 w 1973130"/>
              <a:gd name="connsiteY3" fmla="*/ 240212 h 2876964"/>
              <a:gd name="connsiteX4" fmla="*/ 1796984 w 1973130"/>
              <a:gd name="connsiteY4" fmla="*/ 2580641 h 2876964"/>
              <a:gd name="connsiteX5" fmla="*/ 229441 w 1973130"/>
              <a:gd name="connsiteY5" fmla="*/ 2711269 h 2876964"/>
              <a:gd name="connsiteX0" fmla="*/ 248810 w 1992499"/>
              <a:gd name="connsiteY0" fmla="*/ 2720313 h 2886008"/>
              <a:gd name="connsiteX1" fmla="*/ 63753 w 1992499"/>
              <a:gd name="connsiteY1" fmla="*/ 1381370 h 2886008"/>
              <a:gd name="connsiteX2" fmla="*/ 163496 w 1992499"/>
              <a:gd name="connsiteY2" fmla="*/ 194827 h 2886008"/>
              <a:gd name="connsiteX3" fmla="*/ 1772810 w 1992499"/>
              <a:gd name="connsiteY3" fmla="*/ 249256 h 2886008"/>
              <a:gd name="connsiteX4" fmla="*/ 1816353 w 1992499"/>
              <a:gd name="connsiteY4" fmla="*/ 2589685 h 2886008"/>
              <a:gd name="connsiteX5" fmla="*/ 248810 w 1992499"/>
              <a:gd name="connsiteY5" fmla="*/ 2720313 h 2886008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48811 w 1992500"/>
              <a:gd name="connsiteY0" fmla="*/ 2679845 h 2845540"/>
              <a:gd name="connsiteX1" fmla="*/ 63754 w 1992500"/>
              <a:gd name="connsiteY1" fmla="*/ 1340902 h 2845540"/>
              <a:gd name="connsiteX2" fmla="*/ 163497 w 1992500"/>
              <a:gd name="connsiteY2" fmla="*/ 154359 h 2845540"/>
              <a:gd name="connsiteX3" fmla="*/ 1772811 w 1992500"/>
              <a:gd name="connsiteY3" fmla="*/ 208788 h 2845540"/>
              <a:gd name="connsiteX4" fmla="*/ 1816354 w 1992500"/>
              <a:gd name="connsiteY4" fmla="*/ 2549217 h 2845540"/>
              <a:gd name="connsiteX5" fmla="*/ 248811 w 1992500"/>
              <a:gd name="connsiteY5" fmla="*/ 2679845 h 2845540"/>
              <a:gd name="connsiteX0" fmla="*/ 198234 w 1941923"/>
              <a:gd name="connsiteY0" fmla="*/ 2680252 h 2845947"/>
              <a:gd name="connsiteX1" fmla="*/ 13177 w 1941923"/>
              <a:gd name="connsiteY1" fmla="*/ 1341309 h 2845947"/>
              <a:gd name="connsiteX2" fmla="*/ 112920 w 1941923"/>
              <a:gd name="connsiteY2" fmla="*/ 154766 h 2845947"/>
              <a:gd name="connsiteX3" fmla="*/ 1722234 w 1941923"/>
              <a:gd name="connsiteY3" fmla="*/ 209195 h 2845947"/>
              <a:gd name="connsiteX4" fmla="*/ 1765777 w 1941923"/>
              <a:gd name="connsiteY4" fmla="*/ 2549624 h 2845947"/>
              <a:gd name="connsiteX5" fmla="*/ 198234 w 1941923"/>
              <a:gd name="connsiteY5" fmla="*/ 2680252 h 2845947"/>
              <a:gd name="connsiteX0" fmla="*/ 217629 w 1961318"/>
              <a:gd name="connsiteY0" fmla="*/ 2684003 h 2849698"/>
              <a:gd name="connsiteX1" fmla="*/ 32572 w 1961318"/>
              <a:gd name="connsiteY1" fmla="*/ 1345060 h 2849698"/>
              <a:gd name="connsiteX2" fmla="*/ 57887 w 1961318"/>
              <a:gd name="connsiteY2" fmla="*/ 147884 h 2849698"/>
              <a:gd name="connsiteX3" fmla="*/ 1741629 w 1961318"/>
              <a:gd name="connsiteY3" fmla="*/ 212946 h 2849698"/>
              <a:gd name="connsiteX4" fmla="*/ 1785172 w 1961318"/>
              <a:gd name="connsiteY4" fmla="*/ 2553375 h 2849698"/>
              <a:gd name="connsiteX5" fmla="*/ 217629 w 1961318"/>
              <a:gd name="connsiteY5" fmla="*/ 2684003 h 2849698"/>
              <a:gd name="connsiteX0" fmla="*/ 305417 w 2087559"/>
              <a:gd name="connsiteY0" fmla="*/ 2751743 h 2919338"/>
              <a:gd name="connsiteX1" fmla="*/ 120360 w 2087559"/>
              <a:gd name="connsiteY1" fmla="*/ 1412800 h 2919338"/>
              <a:gd name="connsiteX2" fmla="*/ 145675 w 2087559"/>
              <a:gd name="connsiteY2" fmla="*/ 215624 h 2919338"/>
              <a:gd name="connsiteX3" fmla="*/ 1903845 w 2087559"/>
              <a:gd name="connsiteY3" fmla="*/ 238156 h 2919338"/>
              <a:gd name="connsiteX4" fmla="*/ 1872960 w 2087559"/>
              <a:gd name="connsiteY4" fmla="*/ 2621115 h 2919338"/>
              <a:gd name="connsiteX5" fmla="*/ 305417 w 2087559"/>
              <a:gd name="connsiteY5" fmla="*/ 2751743 h 2919338"/>
              <a:gd name="connsiteX0" fmla="*/ 305417 w 2087559"/>
              <a:gd name="connsiteY0" fmla="*/ 2651443 h 2819038"/>
              <a:gd name="connsiteX1" fmla="*/ 120360 w 2087559"/>
              <a:gd name="connsiteY1" fmla="*/ 1312500 h 2819038"/>
              <a:gd name="connsiteX2" fmla="*/ 145675 w 2087559"/>
              <a:gd name="connsiteY2" fmla="*/ 115324 h 2819038"/>
              <a:gd name="connsiteX3" fmla="*/ 1903845 w 2087559"/>
              <a:gd name="connsiteY3" fmla="*/ 137856 h 2819038"/>
              <a:gd name="connsiteX4" fmla="*/ 1872960 w 2087559"/>
              <a:gd name="connsiteY4" fmla="*/ 2520815 h 2819038"/>
              <a:gd name="connsiteX5" fmla="*/ 305417 w 2087559"/>
              <a:gd name="connsiteY5" fmla="*/ 2651443 h 2819038"/>
              <a:gd name="connsiteX0" fmla="*/ 305417 w 2022914"/>
              <a:gd name="connsiteY0" fmla="*/ 2651443 h 2819038"/>
              <a:gd name="connsiteX1" fmla="*/ 120360 w 2022914"/>
              <a:gd name="connsiteY1" fmla="*/ 1312500 h 2819038"/>
              <a:gd name="connsiteX2" fmla="*/ 145675 w 2022914"/>
              <a:gd name="connsiteY2" fmla="*/ 115324 h 2819038"/>
              <a:gd name="connsiteX3" fmla="*/ 1903845 w 2022914"/>
              <a:gd name="connsiteY3" fmla="*/ 137856 h 2819038"/>
              <a:gd name="connsiteX4" fmla="*/ 1872960 w 2022914"/>
              <a:gd name="connsiteY4" fmla="*/ 2520815 h 2819038"/>
              <a:gd name="connsiteX5" fmla="*/ 305417 w 2022914"/>
              <a:gd name="connsiteY5" fmla="*/ 2651443 h 2819038"/>
              <a:gd name="connsiteX0" fmla="*/ 305417 w 1947224"/>
              <a:gd name="connsiteY0" fmla="*/ 2651443 h 2734950"/>
              <a:gd name="connsiteX1" fmla="*/ 120360 w 1947224"/>
              <a:gd name="connsiteY1" fmla="*/ 1312500 h 2734950"/>
              <a:gd name="connsiteX2" fmla="*/ 145675 w 1947224"/>
              <a:gd name="connsiteY2" fmla="*/ 115324 h 2734950"/>
              <a:gd name="connsiteX3" fmla="*/ 1903845 w 1947224"/>
              <a:gd name="connsiteY3" fmla="*/ 137856 h 2734950"/>
              <a:gd name="connsiteX4" fmla="*/ 1872960 w 1947224"/>
              <a:gd name="connsiteY4" fmla="*/ 2520815 h 2734950"/>
              <a:gd name="connsiteX5" fmla="*/ 305417 w 1947224"/>
              <a:gd name="connsiteY5" fmla="*/ 2651443 h 2734950"/>
              <a:gd name="connsiteX0" fmla="*/ 305417 w 1959526"/>
              <a:gd name="connsiteY0" fmla="*/ 2651443 h 2759611"/>
              <a:gd name="connsiteX1" fmla="*/ 120360 w 1959526"/>
              <a:gd name="connsiteY1" fmla="*/ 1312500 h 2759611"/>
              <a:gd name="connsiteX2" fmla="*/ 145675 w 1959526"/>
              <a:gd name="connsiteY2" fmla="*/ 115324 h 2759611"/>
              <a:gd name="connsiteX3" fmla="*/ 1903845 w 1959526"/>
              <a:gd name="connsiteY3" fmla="*/ 137856 h 2759611"/>
              <a:gd name="connsiteX4" fmla="*/ 1904858 w 1959526"/>
              <a:gd name="connsiteY4" fmla="*/ 2595243 h 2759611"/>
              <a:gd name="connsiteX5" fmla="*/ 305417 w 1959526"/>
              <a:gd name="connsiteY5" fmla="*/ 2651443 h 2759611"/>
              <a:gd name="connsiteX0" fmla="*/ 194607 w 2046671"/>
              <a:gd name="connsiteY0" fmla="*/ 2587648 h 2831034"/>
              <a:gd name="connsiteX1" fmla="*/ 115875 w 2046671"/>
              <a:gd name="connsiteY1" fmla="*/ 1312500 h 2831034"/>
              <a:gd name="connsiteX2" fmla="*/ 141190 w 2046671"/>
              <a:gd name="connsiteY2" fmla="*/ 115324 h 2831034"/>
              <a:gd name="connsiteX3" fmla="*/ 1899360 w 2046671"/>
              <a:gd name="connsiteY3" fmla="*/ 137856 h 2831034"/>
              <a:gd name="connsiteX4" fmla="*/ 1900373 w 2046671"/>
              <a:gd name="connsiteY4" fmla="*/ 2595243 h 2831034"/>
              <a:gd name="connsiteX5" fmla="*/ 194607 w 2046671"/>
              <a:gd name="connsiteY5" fmla="*/ 2587648 h 2831034"/>
              <a:gd name="connsiteX0" fmla="*/ 227829 w 2045671"/>
              <a:gd name="connsiteY0" fmla="*/ 2672708 h 2872996"/>
              <a:gd name="connsiteX1" fmla="*/ 117199 w 2045671"/>
              <a:gd name="connsiteY1" fmla="*/ 1312500 h 2872996"/>
              <a:gd name="connsiteX2" fmla="*/ 142514 w 2045671"/>
              <a:gd name="connsiteY2" fmla="*/ 115324 h 2872996"/>
              <a:gd name="connsiteX3" fmla="*/ 1900684 w 2045671"/>
              <a:gd name="connsiteY3" fmla="*/ 137856 h 2872996"/>
              <a:gd name="connsiteX4" fmla="*/ 1901697 w 2045671"/>
              <a:gd name="connsiteY4" fmla="*/ 2595243 h 2872996"/>
              <a:gd name="connsiteX5" fmla="*/ 227829 w 2045671"/>
              <a:gd name="connsiteY5" fmla="*/ 2672708 h 2872996"/>
              <a:gd name="connsiteX0" fmla="*/ 205680 w 2046337"/>
              <a:gd name="connsiteY0" fmla="*/ 2619545 h 2845976"/>
              <a:gd name="connsiteX1" fmla="*/ 116315 w 2046337"/>
              <a:gd name="connsiteY1" fmla="*/ 1312500 h 2845976"/>
              <a:gd name="connsiteX2" fmla="*/ 141630 w 2046337"/>
              <a:gd name="connsiteY2" fmla="*/ 115324 h 2845976"/>
              <a:gd name="connsiteX3" fmla="*/ 1899800 w 2046337"/>
              <a:gd name="connsiteY3" fmla="*/ 137856 h 2845976"/>
              <a:gd name="connsiteX4" fmla="*/ 1900813 w 2046337"/>
              <a:gd name="connsiteY4" fmla="*/ 2595243 h 2845976"/>
              <a:gd name="connsiteX5" fmla="*/ 205680 w 2046337"/>
              <a:gd name="connsiteY5" fmla="*/ 2619545 h 2845976"/>
              <a:gd name="connsiteX0" fmla="*/ 205680 w 2046337"/>
              <a:gd name="connsiteY0" fmla="*/ 2619545 h 2804652"/>
              <a:gd name="connsiteX1" fmla="*/ 116315 w 2046337"/>
              <a:gd name="connsiteY1" fmla="*/ 1312500 h 2804652"/>
              <a:gd name="connsiteX2" fmla="*/ 141630 w 2046337"/>
              <a:gd name="connsiteY2" fmla="*/ 115324 h 2804652"/>
              <a:gd name="connsiteX3" fmla="*/ 1899800 w 2046337"/>
              <a:gd name="connsiteY3" fmla="*/ 137856 h 2804652"/>
              <a:gd name="connsiteX4" fmla="*/ 1900813 w 2046337"/>
              <a:gd name="connsiteY4" fmla="*/ 2595243 h 2804652"/>
              <a:gd name="connsiteX5" fmla="*/ 205680 w 2046337"/>
              <a:gd name="connsiteY5" fmla="*/ 2619545 h 2804652"/>
              <a:gd name="connsiteX0" fmla="*/ 205680 w 1957382"/>
              <a:gd name="connsiteY0" fmla="*/ 2619545 h 2668176"/>
              <a:gd name="connsiteX1" fmla="*/ 116315 w 1957382"/>
              <a:gd name="connsiteY1" fmla="*/ 1312500 h 2668176"/>
              <a:gd name="connsiteX2" fmla="*/ 141630 w 1957382"/>
              <a:gd name="connsiteY2" fmla="*/ 115324 h 2668176"/>
              <a:gd name="connsiteX3" fmla="*/ 1899800 w 1957382"/>
              <a:gd name="connsiteY3" fmla="*/ 137856 h 2668176"/>
              <a:gd name="connsiteX4" fmla="*/ 1900813 w 1957382"/>
              <a:gd name="connsiteY4" fmla="*/ 2595243 h 2668176"/>
              <a:gd name="connsiteX5" fmla="*/ 205680 w 1957382"/>
              <a:gd name="connsiteY5" fmla="*/ 2619545 h 2668176"/>
              <a:gd name="connsiteX0" fmla="*/ 250083 w 2001785"/>
              <a:gd name="connsiteY0" fmla="*/ 2619545 h 2668176"/>
              <a:gd name="connsiteX1" fmla="*/ 186033 w 2001785"/>
              <a:gd name="connsiteY1" fmla="*/ 115324 h 2668176"/>
              <a:gd name="connsiteX2" fmla="*/ 1944203 w 2001785"/>
              <a:gd name="connsiteY2" fmla="*/ 137856 h 2668176"/>
              <a:gd name="connsiteX3" fmla="*/ 1945216 w 2001785"/>
              <a:gd name="connsiteY3" fmla="*/ 2595243 h 2668176"/>
              <a:gd name="connsiteX4" fmla="*/ 250083 w 2001785"/>
              <a:gd name="connsiteY4" fmla="*/ 2619545 h 2668176"/>
              <a:gd name="connsiteX0" fmla="*/ 230481 w 1982183"/>
              <a:gd name="connsiteY0" fmla="*/ 2640117 h 2839073"/>
              <a:gd name="connsiteX1" fmla="*/ 198329 w 1982183"/>
              <a:gd name="connsiteY1" fmla="*/ 103999 h 2839073"/>
              <a:gd name="connsiteX2" fmla="*/ 1924601 w 1982183"/>
              <a:gd name="connsiteY2" fmla="*/ 158428 h 2839073"/>
              <a:gd name="connsiteX3" fmla="*/ 1925614 w 1982183"/>
              <a:gd name="connsiteY3" fmla="*/ 2615815 h 2839073"/>
              <a:gd name="connsiteX4" fmla="*/ 230481 w 1982183"/>
              <a:gd name="connsiteY4" fmla="*/ 2640117 h 2839073"/>
              <a:gd name="connsiteX0" fmla="*/ 155789 w 1907491"/>
              <a:gd name="connsiteY0" fmla="*/ 2578836 h 2777792"/>
              <a:gd name="connsiteX1" fmla="*/ 123637 w 1907491"/>
              <a:gd name="connsiteY1" fmla="*/ 42718 h 2777792"/>
              <a:gd name="connsiteX2" fmla="*/ 1849909 w 1907491"/>
              <a:gd name="connsiteY2" fmla="*/ 97147 h 2777792"/>
              <a:gd name="connsiteX3" fmla="*/ 1850922 w 1907491"/>
              <a:gd name="connsiteY3" fmla="*/ 2554534 h 2777792"/>
              <a:gd name="connsiteX4" fmla="*/ 155789 w 1907491"/>
              <a:gd name="connsiteY4" fmla="*/ 2578836 h 2777792"/>
              <a:gd name="connsiteX0" fmla="*/ 75803 w 1827505"/>
              <a:gd name="connsiteY0" fmla="*/ 2578836 h 2642148"/>
              <a:gd name="connsiteX1" fmla="*/ 43651 w 1827505"/>
              <a:gd name="connsiteY1" fmla="*/ 42718 h 2642148"/>
              <a:gd name="connsiteX2" fmla="*/ 1769923 w 1827505"/>
              <a:gd name="connsiteY2" fmla="*/ 97147 h 2642148"/>
              <a:gd name="connsiteX3" fmla="*/ 1770936 w 1827505"/>
              <a:gd name="connsiteY3" fmla="*/ 2554534 h 2642148"/>
              <a:gd name="connsiteX4" fmla="*/ 75803 w 1827505"/>
              <a:gd name="connsiteY4" fmla="*/ 2578836 h 2642148"/>
              <a:gd name="connsiteX0" fmla="*/ 160474 w 1912176"/>
              <a:gd name="connsiteY0" fmla="*/ 2547735 h 2741194"/>
              <a:gd name="connsiteX1" fmla="*/ 117689 w 1912176"/>
              <a:gd name="connsiteY1" fmla="*/ 86045 h 2741194"/>
              <a:gd name="connsiteX2" fmla="*/ 1854594 w 1912176"/>
              <a:gd name="connsiteY2" fmla="*/ 66046 h 2741194"/>
              <a:gd name="connsiteX3" fmla="*/ 1855607 w 1912176"/>
              <a:gd name="connsiteY3" fmla="*/ 2523433 h 2741194"/>
              <a:gd name="connsiteX4" fmla="*/ 160474 w 1912176"/>
              <a:gd name="connsiteY4" fmla="*/ 2547735 h 2741194"/>
              <a:gd name="connsiteX0" fmla="*/ 77508 w 1829210"/>
              <a:gd name="connsiteY0" fmla="*/ 2547735 h 2610288"/>
              <a:gd name="connsiteX1" fmla="*/ 34723 w 1829210"/>
              <a:gd name="connsiteY1" fmla="*/ 86045 h 2610288"/>
              <a:gd name="connsiteX2" fmla="*/ 1771628 w 1829210"/>
              <a:gd name="connsiteY2" fmla="*/ 66046 h 2610288"/>
              <a:gd name="connsiteX3" fmla="*/ 1772641 w 1829210"/>
              <a:gd name="connsiteY3" fmla="*/ 2523433 h 2610288"/>
              <a:gd name="connsiteX4" fmla="*/ 77508 w 1829210"/>
              <a:gd name="connsiteY4" fmla="*/ 2547735 h 2610288"/>
              <a:gd name="connsiteX0" fmla="*/ 158166 w 2021638"/>
              <a:gd name="connsiteY0" fmla="*/ 2685824 h 2880034"/>
              <a:gd name="connsiteX1" fmla="*/ 136646 w 2021638"/>
              <a:gd name="connsiteY1" fmla="*/ 224134 h 2880034"/>
              <a:gd name="connsiteX2" fmla="*/ 1873551 w 2021638"/>
              <a:gd name="connsiteY2" fmla="*/ 204135 h 2880034"/>
              <a:gd name="connsiteX3" fmla="*/ 1874564 w 2021638"/>
              <a:gd name="connsiteY3" fmla="*/ 2661522 h 2880034"/>
              <a:gd name="connsiteX4" fmla="*/ 158166 w 2021638"/>
              <a:gd name="connsiteY4" fmla="*/ 2685824 h 2880034"/>
              <a:gd name="connsiteX0" fmla="*/ 69302 w 1932774"/>
              <a:gd name="connsiteY0" fmla="*/ 2569924 h 2764134"/>
              <a:gd name="connsiteX1" fmla="*/ 47782 w 1932774"/>
              <a:gd name="connsiteY1" fmla="*/ 108234 h 2764134"/>
              <a:gd name="connsiteX2" fmla="*/ 1784687 w 1932774"/>
              <a:gd name="connsiteY2" fmla="*/ 88235 h 2764134"/>
              <a:gd name="connsiteX3" fmla="*/ 1785700 w 1932774"/>
              <a:gd name="connsiteY3" fmla="*/ 2545622 h 2764134"/>
              <a:gd name="connsiteX4" fmla="*/ 69302 w 1932774"/>
              <a:gd name="connsiteY4" fmla="*/ 2569924 h 2764134"/>
              <a:gd name="connsiteX0" fmla="*/ 69302 w 1851611"/>
              <a:gd name="connsiteY0" fmla="*/ 2569924 h 2635720"/>
              <a:gd name="connsiteX1" fmla="*/ 47782 w 1851611"/>
              <a:gd name="connsiteY1" fmla="*/ 108234 h 2635720"/>
              <a:gd name="connsiteX2" fmla="*/ 1784687 w 1851611"/>
              <a:gd name="connsiteY2" fmla="*/ 88235 h 2635720"/>
              <a:gd name="connsiteX3" fmla="*/ 1785700 w 1851611"/>
              <a:gd name="connsiteY3" fmla="*/ 2545622 h 2635720"/>
              <a:gd name="connsiteX4" fmla="*/ 69302 w 1851611"/>
              <a:gd name="connsiteY4" fmla="*/ 2569924 h 2635720"/>
              <a:gd name="connsiteX0" fmla="*/ 69302 w 1851611"/>
              <a:gd name="connsiteY0" fmla="*/ 2545353 h 2611149"/>
              <a:gd name="connsiteX1" fmla="*/ 47782 w 1851611"/>
              <a:gd name="connsiteY1" fmla="*/ 83663 h 2611149"/>
              <a:gd name="connsiteX2" fmla="*/ 1784687 w 1851611"/>
              <a:gd name="connsiteY2" fmla="*/ 63664 h 2611149"/>
              <a:gd name="connsiteX3" fmla="*/ 1785700 w 1851611"/>
              <a:gd name="connsiteY3" fmla="*/ 2521051 h 2611149"/>
              <a:gd name="connsiteX4" fmla="*/ 69302 w 1851611"/>
              <a:gd name="connsiteY4" fmla="*/ 2545353 h 261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1611" h="2611149">
                <a:moveTo>
                  <a:pt x="69302" y="2545353"/>
                </a:moveTo>
                <a:cubicBezTo>
                  <a:pt x="2932" y="2436833"/>
                  <a:pt x="-36097" y="210199"/>
                  <a:pt x="47782" y="83663"/>
                </a:cubicBezTo>
                <a:cubicBezTo>
                  <a:pt x="131661" y="-42873"/>
                  <a:pt x="1734267" y="-5870"/>
                  <a:pt x="1784687" y="63664"/>
                </a:cubicBezTo>
                <a:cubicBezTo>
                  <a:pt x="1867005" y="228890"/>
                  <a:pt x="1880211" y="2426412"/>
                  <a:pt x="1785700" y="2521051"/>
                </a:cubicBezTo>
                <a:cubicBezTo>
                  <a:pt x="1691189" y="2615690"/>
                  <a:pt x="135672" y="2653873"/>
                  <a:pt x="69302" y="2545353"/>
                </a:cubicBezTo>
                <a:close/>
              </a:path>
            </a:pathLst>
          </a:custGeom>
          <a:noFill/>
          <a:ln w="130175">
            <a:solidFill>
              <a:srgbClr val="03FB0F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orme libre 6"/>
          <p:cNvSpPr/>
          <p:nvPr/>
        </p:nvSpPr>
        <p:spPr>
          <a:xfrm>
            <a:off x="3669446" y="2234747"/>
            <a:ext cx="467833" cy="478465"/>
          </a:xfrm>
          <a:custGeom>
            <a:avLst/>
            <a:gdLst>
              <a:gd name="connsiteX0" fmla="*/ 0 w 467833"/>
              <a:gd name="connsiteY0" fmla="*/ 0 h 478465"/>
              <a:gd name="connsiteX1" fmla="*/ 467833 w 467833"/>
              <a:gd name="connsiteY1" fmla="*/ 255181 h 478465"/>
              <a:gd name="connsiteX2" fmla="*/ 53163 w 467833"/>
              <a:gd name="connsiteY2" fmla="*/ 478465 h 478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7833" h="478465">
                <a:moveTo>
                  <a:pt x="0" y="0"/>
                </a:moveTo>
                <a:lnTo>
                  <a:pt x="467833" y="255181"/>
                </a:lnTo>
                <a:lnTo>
                  <a:pt x="53163" y="478465"/>
                </a:lnTo>
              </a:path>
            </a:pathLst>
          </a:custGeom>
          <a:noFill/>
          <a:ln w="127000">
            <a:solidFill>
              <a:srgbClr val="03FB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Espace réservé du contenu 2"/>
          <p:cNvSpPr txBox="1">
            <a:spLocks/>
          </p:cNvSpPr>
          <p:nvPr/>
        </p:nvSpPr>
        <p:spPr>
          <a:xfrm>
            <a:off x="7024961" y="4625645"/>
            <a:ext cx="1584176" cy="397293"/>
          </a:xfrm>
          <a:prstGeom prst="wedgeRoundRectCallout">
            <a:avLst>
              <a:gd name="adj1" fmla="val -174770"/>
              <a:gd name="adj2" fmla="val 55300"/>
              <a:gd name="adj3" fmla="val 16667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Nœud B</a:t>
            </a:r>
            <a:endParaRPr lang="fr-FR" sz="1900" dirty="0"/>
          </a:p>
        </p:txBody>
      </p:sp>
      <p:sp>
        <p:nvSpPr>
          <p:cNvPr id="56" name="Ellipse 55"/>
          <p:cNvSpPr/>
          <p:nvPr/>
        </p:nvSpPr>
        <p:spPr>
          <a:xfrm flipH="1">
            <a:off x="4921668" y="4992626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387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2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7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2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7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7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25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75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2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7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2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75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25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75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250"/>
                            </p:stCondLst>
                            <p:childTnLst>
                              <p:par>
                                <p:cTn id="8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250"/>
                            </p:stCondLst>
                            <p:childTnLst>
                              <p:par>
                                <p:cTn id="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75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625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675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775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875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975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225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275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525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625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725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775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875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9750"/>
                            </p:stCondLst>
                            <p:childTnLst>
                              <p:par>
                                <p:cTn id="1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175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32250"/>
                            </p:stCondLst>
                            <p:childTnLst>
                              <p:par>
                                <p:cTn id="1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3275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33250"/>
                            </p:stCondLst>
                            <p:childTnLst>
                              <p:par>
                                <p:cTn id="1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375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34250"/>
                            </p:stCondLst>
                            <p:childTnLst>
                              <p:par>
                                <p:cTn id="1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3475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35250"/>
                            </p:stCondLst>
                            <p:childTnLst>
                              <p:par>
                                <p:cTn id="1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5750"/>
                            </p:stCondLst>
                            <p:childTnLst>
                              <p:par>
                                <p:cTn id="1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36750"/>
                            </p:stCondLst>
                            <p:childTnLst>
                              <p:par>
                                <p:cTn id="18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550"/>
                            </p:stCondLst>
                            <p:childTnLst>
                              <p:par>
                                <p:cTn id="19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550"/>
                            </p:stCondLst>
                            <p:childTnLst>
                              <p:par>
                                <p:cTn id="19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360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2000"/>
                            </p:stCondLst>
                            <p:childTnLst>
                              <p:par>
                                <p:cTn id="2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  <p:bldP spid="52" grpId="0" animBg="1"/>
      <p:bldP spid="73" grpId="0" animBg="1"/>
      <p:bldP spid="60" grpId="0"/>
      <p:bldP spid="61" grpId="0"/>
      <p:bldP spid="62" grpId="0"/>
      <p:bldP spid="63" grpId="0"/>
      <p:bldP spid="64" grpId="0" animBg="1"/>
      <p:bldP spid="68" grpId="0"/>
      <p:bldP spid="75" grpId="0" animBg="1"/>
      <p:bldP spid="78" grpId="0"/>
      <p:bldP spid="79" grpId="0"/>
      <p:bldP spid="81" grpId="0"/>
      <p:bldP spid="83" grpId="0" animBg="1"/>
      <p:bldP spid="85" grpId="0" animBg="1"/>
      <p:bldP spid="87" grpId="0"/>
      <p:bldP spid="89" grpId="0"/>
      <p:bldP spid="91" grpId="0"/>
      <p:bldP spid="93" grpId="0"/>
      <p:bldP spid="95" grpId="0"/>
      <p:bldP spid="97" grpId="0"/>
      <p:bldP spid="107" grpId="0"/>
      <p:bldP spid="74" grpId="0" animBg="1"/>
      <p:bldP spid="108" grpId="0" animBg="1"/>
      <p:bldP spid="109" grpId="0" animBg="1"/>
      <p:bldP spid="48" grpId="0" animBg="1"/>
      <p:bldP spid="4" grpId="0" animBg="1"/>
      <p:bldP spid="5" grpId="0" animBg="1"/>
      <p:bldP spid="7" grpId="0" animBg="1"/>
      <p:bldP spid="54" grpId="0" animBg="1"/>
      <p:bldP spid="5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Montage parallèle, série…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896" cy="1656184"/>
          </a:xfrm>
          <a:solidFill>
            <a:schemeClr val="bg2">
              <a:lumMod val="50000"/>
              <a:alpha val="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900" dirty="0" smtClean="0"/>
              <a:t>Les récepteurs, les générateurs peuvent êtres raccordés « montés » en parallèle ou en série.</a:t>
            </a:r>
          </a:p>
          <a:p>
            <a:pPr marL="0" indent="0" algn="ctr">
              <a:buNone/>
            </a:pPr>
            <a:r>
              <a:rPr lang="fr-FR" sz="1900" dirty="0" smtClean="0"/>
              <a:t>En parallèle, la </a:t>
            </a:r>
            <a:r>
              <a:rPr lang="fr-FR" sz="1900" dirty="0" smtClean="0"/>
              <a:t>tension à leurs bornes est identique, </a:t>
            </a:r>
            <a:br>
              <a:rPr lang="fr-FR" sz="1900" dirty="0" smtClean="0"/>
            </a:br>
            <a:r>
              <a:rPr lang="fr-FR" sz="1900" dirty="0" smtClean="0"/>
              <a:t>le courant est partagé.</a:t>
            </a:r>
          </a:p>
          <a:p>
            <a:pPr marL="0" indent="0" algn="ctr">
              <a:buNone/>
            </a:pPr>
            <a:r>
              <a:rPr lang="fr-FR" sz="1900" dirty="0" smtClean="0"/>
              <a:t>En </a:t>
            </a:r>
            <a:r>
              <a:rPr lang="fr-FR" sz="1900" dirty="0" smtClean="0"/>
              <a:t>série, le </a:t>
            </a:r>
            <a:r>
              <a:rPr lang="fr-FR" sz="1900" dirty="0" smtClean="0"/>
              <a:t>courant est identique, la tension est partagée.</a:t>
            </a:r>
          </a:p>
        </p:txBody>
      </p:sp>
      <p:sp>
        <p:nvSpPr>
          <p:cNvPr id="73" name="Rectangle 72"/>
          <p:cNvSpPr/>
          <p:nvPr/>
        </p:nvSpPr>
        <p:spPr>
          <a:xfrm rot="5400000" flipV="1">
            <a:off x="3314346" y="3049058"/>
            <a:ext cx="2520280" cy="325426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5" name="Connecteur droit 54"/>
          <p:cNvCxnSpPr/>
          <p:nvPr/>
        </p:nvCxnSpPr>
        <p:spPr>
          <a:xfrm rot="5400000" flipV="1">
            <a:off x="3428416" y="4676188"/>
            <a:ext cx="252028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/>
          <p:cNvCxnSpPr/>
          <p:nvPr/>
        </p:nvCxnSpPr>
        <p:spPr>
          <a:xfrm rot="5400000" flipV="1">
            <a:off x="2401184" y="3951822"/>
            <a:ext cx="109837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69"/>
          <p:cNvCxnSpPr/>
          <p:nvPr/>
        </p:nvCxnSpPr>
        <p:spPr>
          <a:xfrm rot="5400000" flipV="1">
            <a:off x="2401184" y="5266222"/>
            <a:ext cx="109837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avec flèche 56"/>
          <p:cNvCxnSpPr/>
          <p:nvPr/>
        </p:nvCxnSpPr>
        <p:spPr>
          <a:xfrm flipH="1" flipV="1">
            <a:off x="2423639" y="3877140"/>
            <a:ext cx="1" cy="9536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/>
          <p:nvPr/>
        </p:nvCxnSpPr>
        <p:spPr>
          <a:xfrm rot="5400000" flipH="1">
            <a:off x="2890267" y="3829160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ZoneTexte 59"/>
          <p:cNvSpPr txBox="1"/>
          <p:nvPr/>
        </p:nvSpPr>
        <p:spPr>
          <a:xfrm>
            <a:off x="1991594" y="4156802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" name="ZoneTexte 60"/>
          <p:cNvSpPr txBox="1"/>
          <p:nvPr/>
        </p:nvSpPr>
        <p:spPr>
          <a:xfrm rot="10800000" flipV="1">
            <a:off x="2560779" y="3641597"/>
            <a:ext cx="311304" cy="344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2" name="ZoneTexte 61"/>
          <p:cNvSpPr txBox="1"/>
          <p:nvPr/>
        </p:nvSpPr>
        <p:spPr>
          <a:xfrm rot="5400000" flipV="1">
            <a:off x="2403224" y="4022055"/>
            <a:ext cx="385042" cy="344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3" name="ZoneTexte 62"/>
          <p:cNvSpPr txBox="1"/>
          <p:nvPr/>
        </p:nvSpPr>
        <p:spPr>
          <a:xfrm rot="10800000" flipV="1">
            <a:off x="2505072" y="4472457"/>
            <a:ext cx="295274" cy="344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64" name="Rectangle 63"/>
          <p:cNvSpPr/>
          <p:nvPr/>
        </p:nvSpPr>
        <p:spPr>
          <a:xfrm rot="5400000" flipV="1">
            <a:off x="4112492" y="4515452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R1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67" name="Connecteur droit avec flèche 66"/>
          <p:cNvCxnSpPr/>
          <p:nvPr/>
        </p:nvCxnSpPr>
        <p:spPr>
          <a:xfrm flipV="1">
            <a:off x="4241623" y="3826262"/>
            <a:ext cx="0" cy="198914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ZoneTexte 67"/>
          <p:cNvSpPr txBox="1"/>
          <p:nvPr/>
        </p:nvSpPr>
        <p:spPr>
          <a:xfrm rot="10800000" flipV="1">
            <a:off x="3814626" y="4640417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2485942" y="5203138"/>
            <a:ext cx="939532" cy="216024"/>
            <a:chOff x="2485942" y="5203138"/>
            <a:chExt cx="939532" cy="216024"/>
          </a:xfrm>
        </p:grpSpPr>
        <p:sp useBgFill="1">
          <p:nvSpPr>
            <p:cNvPr id="75" name="Rectangle 74"/>
            <p:cNvSpPr/>
            <p:nvPr/>
          </p:nvSpPr>
          <p:spPr>
            <a:xfrm rot="5400000" flipV="1">
              <a:off x="2865093" y="5168193"/>
              <a:ext cx="216024" cy="28591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6" name="Connecteur droit 75"/>
            <p:cNvCxnSpPr/>
            <p:nvPr/>
          </p:nvCxnSpPr>
          <p:spPr>
            <a:xfrm rot="5400000" flipV="1">
              <a:off x="2955708" y="4733372"/>
              <a:ext cx="0" cy="93953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Connecteur droit 76"/>
            <p:cNvCxnSpPr/>
            <p:nvPr/>
          </p:nvCxnSpPr>
          <p:spPr>
            <a:xfrm rot="5400000" flipV="1">
              <a:off x="2955708" y="5184279"/>
              <a:ext cx="0" cy="469766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ZoneTexte 77"/>
          <p:cNvSpPr txBox="1"/>
          <p:nvPr/>
        </p:nvSpPr>
        <p:spPr>
          <a:xfrm rot="5400000" flipV="1">
            <a:off x="2408560" y="4917268"/>
            <a:ext cx="385042" cy="344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9" name="ZoneTexte 78"/>
          <p:cNvSpPr txBox="1"/>
          <p:nvPr/>
        </p:nvSpPr>
        <p:spPr>
          <a:xfrm rot="10800000" flipV="1">
            <a:off x="2510408" y="5369789"/>
            <a:ext cx="295274" cy="344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0" name="Connecteur droit avec flèche 79"/>
          <p:cNvCxnSpPr/>
          <p:nvPr/>
        </p:nvCxnSpPr>
        <p:spPr>
          <a:xfrm flipH="1" flipV="1">
            <a:off x="2423640" y="4864670"/>
            <a:ext cx="1" cy="9536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ZoneTexte 80"/>
          <p:cNvSpPr txBox="1"/>
          <p:nvPr/>
        </p:nvSpPr>
        <p:spPr>
          <a:xfrm>
            <a:off x="1991592" y="5078269"/>
            <a:ext cx="48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2" name="Connecteur droit 81"/>
          <p:cNvCxnSpPr/>
          <p:nvPr/>
        </p:nvCxnSpPr>
        <p:spPr>
          <a:xfrm rot="5400000" flipV="1">
            <a:off x="4211594" y="4689139"/>
            <a:ext cx="252028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83" name="Rectangle 82"/>
          <p:cNvSpPr/>
          <p:nvPr/>
        </p:nvSpPr>
        <p:spPr>
          <a:xfrm rot="5400000" flipV="1">
            <a:off x="4895670" y="4521366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R2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 useBgFill="1">
        <p:nvSpPr>
          <p:cNvPr id="85" name="Rectangle 84"/>
          <p:cNvSpPr/>
          <p:nvPr/>
        </p:nvSpPr>
        <p:spPr>
          <a:xfrm rot="5400000" flipV="1">
            <a:off x="5625547" y="4521366"/>
            <a:ext cx="1152128" cy="335547"/>
          </a:xfrm>
          <a:prstGeom prst="rect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R3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6" name="Connecteur droit avec flèche 85"/>
          <p:cNvCxnSpPr/>
          <p:nvPr/>
        </p:nvCxnSpPr>
        <p:spPr>
          <a:xfrm rot="5400000">
            <a:off x="5415958" y="3771703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ZoneTexte 86"/>
          <p:cNvSpPr txBox="1"/>
          <p:nvPr/>
        </p:nvSpPr>
        <p:spPr>
          <a:xfrm rot="10800000" flipV="1">
            <a:off x="5093806" y="3647143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8" name="Connecteur droit avec flèche 87"/>
          <p:cNvCxnSpPr/>
          <p:nvPr/>
        </p:nvCxnSpPr>
        <p:spPr>
          <a:xfrm rot="5400000">
            <a:off x="4629740" y="3766157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ZoneTexte 88"/>
          <p:cNvSpPr txBox="1"/>
          <p:nvPr/>
        </p:nvSpPr>
        <p:spPr>
          <a:xfrm rot="10800000" flipV="1">
            <a:off x="4307588" y="3641597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90" name="Connecteur droit avec flèche 89"/>
          <p:cNvCxnSpPr/>
          <p:nvPr/>
        </p:nvCxnSpPr>
        <p:spPr>
          <a:xfrm rot="5400000">
            <a:off x="6141908" y="3791568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ZoneTexte 90"/>
          <p:cNvSpPr txBox="1"/>
          <p:nvPr/>
        </p:nvSpPr>
        <p:spPr>
          <a:xfrm rot="10800000" flipV="1">
            <a:off x="5819756" y="3667008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92" name="Connecteur droit avec flèche 91"/>
          <p:cNvCxnSpPr/>
          <p:nvPr/>
        </p:nvCxnSpPr>
        <p:spPr>
          <a:xfrm rot="5400000">
            <a:off x="5415958" y="5577774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ZoneTexte 92"/>
          <p:cNvSpPr txBox="1"/>
          <p:nvPr/>
        </p:nvSpPr>
        <p:spPr>
          <a:xfrm rot="10800000" flipV="1">
            <a:off x="5093806" y="5453214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94" name="Connecteur droit avec flèche 93"/>
          <p:cNvCxnSpPr/>
          <p:nvPr/>
        </p:nvCxnSpPr>
        <p:spPr>
          <a:xfrm rot="5400000">
            <a:off x="4629740" y="5572228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ZoneTexte 94"/>
          <p:cNvSpPr txBox="1"/>
          <p:nvPr/>
        </p:nvSpPr>
        <p:spPr>
          <a:xfrm rot="10800000" flipV="1">
            <a:off x="4307588" y="5447668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96" name="Connecteur droit avec flèche 95"/>
          <p:cNvCxnSpPr/>
          <p:nvPr/>
        </p:nvCxnSpPr>
        <p:spPr>
          <a:xfrm rot="5400000">
            <a:off x="6141908" y="5597639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ZoneTexte 96"/>
          <p:cNvSpPr txBox="1"/>
          <p:nvPr/>
        </p:nvSpPr>
        <p:spPr>
          <a:xfrm rot="10800000" flipV="1">
            <a:off x="5819756" y="5473079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06" name="Connecteur droit avec flèche 105"/>
          <p:cNvCxnSpPr/>
          <p:nvPr/>
        </p:nvCxnSpPr>
        <p:spPr>
          <a:xfrm rot="5400000" flipH="1">
            <a:off x="2887014" y="5761301"/>
            <a:ext cx="117188" cy="30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ZoneTexte 106"/>
          <p:cNvSpPr txBox="1"/>
          <p:nvPr/>
        </p:nvSpPr>
        <p:spPr>
          <a:xfrm rot="10800000" flipV="1">
            <a:off x="2557526" y="5573738"/>
            <a:ext cx="311304" cy="3442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2480606" y="4307925"/>
            <a:ext cx="939532" cy="216024"/>
            <a:chOff x="2480606" y="4307925"/>
            <a:chExt cx="939532" cy="216024"/>
          </a:xfrm>
        </p:grpSpPr>
        <p:sp useBgFill="1">
          <p:nvSpPr>
            <p:cNvPr id="74" name="Rectangle 73"/>
            <p:cNvSpPr/>
            <p:nvPr/>
          </p:nvSpPr>
          <p:spPr>
            <a:xfrm rot="5400000" flipV="1">
              <a:off x="2859758" y="4272980"/>
              <a:ext cx="216024" cy="28591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1" name="Connecteur droit 70"/>
            <p:cNvCxnSpPr/>
            <p:nvPr/>
          </p:nvCxnSpPr>
          <p:spPr>
            <a:xfrm rot="5400000" flipV="1">
              <a:off x="2950372" y="3838159"/>
              <a:ext cx="0" cy="93953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71"/>
            <p:cNvCxnSpPr/>
            <p:nvPr/>
          </p:nvCxnSpPr>
          <p:spPr>
            <a:xfrm rot="5400000" flipV="1">
              <a:off x="2950372" y="4289066"/>
              <a:ext cx="0" cy="469766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8" name="Espace réservé du contenu 2"/>
          <p:cNvSpPr txBox="1">
            <a:spLocks/>
          </p:cNvSpPr>
          <p:nvPr/>
        </p:nvSpPr>
        <p:spPr>
          <a:xfrm>
            <a:off x="95625" y="4194158"/>
            <a:ext cx="1884087" cy="1227312"/>
          </a:xfrm>
          <a:prstGeom prst="rect">
            <a:avLst/>
          </a:prstGeom>
          <a:solidFill>
            <a:schemeClr val="bg2">
              <a:lumMod val="50000"/>
              <a:alpha val="0"/>
            </a:schemeClr>
          </a:solidFill>
          <a:ln>
            <a:noFill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Deux générateurs en série</a:t>
            </a:r>
          </a:p>
        </p:txBody>
      </p:sp>
      <p:sp>
        <p:nvSpPr>
          <p:cNvPr id="109" name="Espace réservé du contenu 2"/>
          <p:cNvSpPr txBox="1">
            <a:spLocks/>
          </p:cNvSpPr>
          <p:nvPr/>
        </p:nvSpPr>
        <p:spPr>
          <a:xfrm>
            <a:off x="6660232" y="3989387"/>
            <a:ext cx="2316135" cy="1275817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Trois récepteurs (résistors)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En parallèle (ou dérivation)</a:t>
            </a:r>
            <a:endParaRPr lang="fr-FR" sz="1900" dirty="0"/>
          </a:p>
        </p:txBody>
      </p:sp>
    </p:spTree>
    <p:extLst>
      <p:ext uri="{BB962C8B-B14F-4D97-AF65-F5344CB8AC3E}">
        <p14:creationId xmlns:p14="http://schemas.microsoft.com/office/powerpoint/2010/main" val="146649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6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6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1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1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1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1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6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6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6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6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6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600"/>
                            </p:stCondLst>
                            <p:childTnLst>
                              <p:par>
                                <p:cTn id="69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81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860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500"/>
                            </p:stCondLst>
                            <p:childTnLst>
                              <p:par>
                                <p:cTn id="1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000"/>
                            </p:stCondLst>
                            <p:childTnLst>
                              <p:par>
                                <p:cTn id="1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500"/>
                            </p:stCondLst>
                            <p:childTnLst>
                              <p:par>
                                <p:cTn id="1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9000"/>
                            </p:stCondLst>
                            <p:childTnLst>
                              <p:par>
                                <p:cTn id="1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9500"/>
                            </p:stCondLst>
                            <p:childTnLst>
                              <p:par>
                                <p:cTn id="1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500"/>
                            </p:stCondLst>
                            <p:childTnLst>
                              <p:par>
                                <p:cTn id="1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  <p:bldP spid="73" grpId="0" animBg="1"/>
      <p:bldP spid="60" grpId="0"/>
      <p:bldP spid="61" grpId="0"/>
      <p:bldP spid="62" grpId="0"/>
      <p:bldP spid="63" grpId="0"/>
      <p:bldP spid="64" grpId="0" animBg="1"/>
      <p:bldP spid="68" grpId="0"/>
      <p:bldP spid="78" grpId="0"/>
      <p:bldP spid="79" grpId="0"/>
      <p:bldP spid="81" grpId="0"/>
      <p:bldP spid="83" grpId="0" animBg="1"/>
      <p:bldP spid="85" grpId="0" animBg="1"/>
      <p:bldP spid="87" grpId="0"/>
      <p:bldP spid="89" grpId="0"/>
      <p:bldP spid="91" grpId="0"/>
      <p:bldP spid="93" grpId="0"/>
      <p:bldP spid="95" grpId="0"/>
      <p:bldP spid="97" grpId="0"/>
      <p:bldP spid="107" grpId="0"/>
      <p:bldP spid="108" grpId="0" animBg="1"/>
      <p:bldP spid="10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0"/>
            <a:ext cx="9324528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Loi </a:t>
            </a:r>
            <a:r>
              <a:rPr lang="fr-FR" dirty="0" smtClean="0"/>
              <a:t>des </a:t>
            </a:r>
            <a:r>
              <a:rPr lang="fr-FR" dirty="0" smtClean="0"/>
              <a:t>mailles…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129" y="1107093"/>
            <a:ext cx="9108504" cy="1080393"/>
          </a:xfrm>
          <a:solidFill>
            <a:schemeClr val="bg2">
              <a:lumMod val="90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900" dirty="0" smtClean="0">
                <a:effectLst/>
              </a:rPr>
              <a:t>Pour l’étude d’un circuit un peu plus </a:t>
            </a:r>
            <a:r>
              <a:rPr lang="fr-FR" sz="1900" dirty="0" smtClean="0">
                <a:effectLst/>
              </a:rPr>
              <a:t>complexe, on </a:t>
            </a:r>
            <a:r>
              <a:rPr lang="fr-FR" sz="1900" dirty="0" smtClean="0">
                <a:effectLst/>
              </a:rPr>
              <a:t>pourra toujours réduire cela à une étude de maille et de nœuds. </a:t>
            </a:r>
          </a:p>
          <a:p>
            <a:pPr marL="0" indent="0" algn="ctr">
              <a:buNone/>
            </a:pPr>
            <a:r>
              <a:rPr lang="fr-FR" sz="1900" dirty="0" smtClean="0">
                <a:effectLst/>
              </a:rPr>
              <a:t>Désignez différentes mailles du circuit</a:t>
            </a:r>
            <a:r>
              <a:rPr lang="fr-FR" sz="1900" dirty="0" smtClean="0">
                <a:effectLst/>
              </a:rPr>
              <a:t>.</a:t>
            </a:r>
            <a:endParaRPr lang="fr-FR" sz="1900" dirty="0" smtClean="0">
              <a:effectLst/>
            </a:endParaRPr>
          </a:p>
        </p:txBody>
      </p:sp>
      <p:grpSp>
        <p:nvGrpSpPr>
          <p:cNvPr id="80" name="Groupe 79"/>
          <p:cNvGrpSpPr/>
          <p:nvPr/>
        </p:nvGrpSpPr>
        <p:grpSpPr>
          <a:xfrm>
            <a:off x="395536" y="2436724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190" name="Espace réservé du contenu 2"/>
          <p:cNvSpPr txBox="1">
            <a:spLocks/>
          </p:cNvSpPr>
          <p:nvPr/>
        </p:nvSpPr>
        <p:spPr>
          <a:xfrm>
            <a:off x="570203" y="5532002"/>
            <a:ext cx="2385685" cy="849326"/>
          </a:xfrm>
          <a:prstGeom prst="rect">
            <a:avLst/>
          </a:prstGeom>
          <a:solidFill>
            <a:srgbClr val="03FB0F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Maille A: </a:t>
            </a:r>
          </a:p>
        </p:txBody>
      </p:sp>
      <p:sp>
        <p:nvSpPr>
          <p:cNvPr id="191" name="Forme libre 190"/>
          <p:cNvSpPr/>
          <p:nvPr/>
        </p:nvSpPr>
        <p:spPr>
          <a:xfrm>
            <a:off x="1448096" y="2821994"/>
            <a:ext cx="1466608" cy="2611149"/>
          </a:xfrm>
          <a:custGeom>
            <a:avLst/>
            <a:gdLst>
              <a:gd name="connsiteX0" fmla="*/ 206972 w 1950661"/>
              <a:gd name="connsiteY0" fmla="*/ 2720313 h 2886008"/>
              <a:gd name="connsiteX1" fmla="*/ 21915 w 1950661"/>
              <a:gd name="connsiteY1" fmla="*/ 1381370 h 2886008"/>
              <a:gd name="connsiteX2" fmla="*/ 196086 w 1950661"/>
              <a:gd name="connsiteY2" fmla="*/ 194827 h 2886008"/>
              <a:gd name="connsiteX3" fmla="*/ 1730972 w 1950661"/>
              <a:gd name="connsiteY3" fmla="*/ 249256 h 2886008"/>
              <a:gd name="connsiteX4" fmla="*/ 1774515 w 1950661"/>
              <a:gd name="connsiteY4" fmla="*/ 2589685 h 2886008"/>
              <a:gd name="connsiteX5" fmla="*/ 206972 w 1950661"/>
              <a:gd name="connsiteY5" fmla="*/ 2720313 h 2886008"/>
              <a:gd name="connsiteX0" fmla="*/ 229441 w 1973130"/>
              <a:gd name="connsiteY0" fmla="*/ 2711269 h 2876964"/>
              <a:gd name="connsiteX1" fmla="*/ 44384 w 1973130"/>
              <a:gd name="connsiteY1" fmla="*/ 1372326 h 2876964"/>
              <a:gd name="connsiteX2" fmla="*/ 176025 w 1973130"/>
              <a:gd name="connsiteY2" fmla="*/ 207048 h 2876964"/>
              <a:gd name="connsiteX3" fmla="*/ 1753441 w 1973130"/>
              <a:gd name="connsiteY3" fmla="*/ 240212 h 2876964"/>
              <a:gd name="connsiteX4" fmla="*/ 1796984 w 1973130"/>
              <a:gd name="connsiteY4" fmla="*/ 2580641 h 2876964"/>
              <a:gd name="connsiteX5" fmla="*/ 229441 w 1973130"/>
              <a:gd name="connsiteY5" fmla="*/ 2711269 h 2876964"/>
              <a:gd name="connsiteX0" fmla="*/ 248810 w 1992499"/>
              <a:gd name="connsiteY0" fmla="*/ 2720313 h 2886008"/>
              <a:gd name="connsiteX1" fmla="*/ 63753 w 1992499"/>
              <a:gd name="connsiteY1" fmla="*/ 1381370 h 2886008"/>
              <a:gd name="connsiteX2" fmla="*/ 163496 w 1992499"/>
              <a:gd name="connsiteY2" fmla="*/ 194827 h 2886008"/>
              <a:gd name="connsiteX3" fmla="*/ 1772810 w 1992499"/>
              <a:gd name="connsiteY3" fmla="*/ 249256 h 2886008"/>
              <a:gd name="connsiteX4" fmla="*/ 1816353 w 1992499"/>
              <a:gd name="connsiteY4" fmla="*/ 2589685 h 2886008"/>
              <a:gd name="connsiteX5" fmla="*/ 248810 w 1992499"/>
              <a:gd name="connsiteY5" fmla="*/ 2720313 h 2886008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48811 w 1992500"/>
              <a:gd name="connsiteY0" fmla="*/ 2679845 h 2845540"/>
              <a:gd name="connsiteX1" fmla="*/ 63754 w 1992500"/>
              <a:gd name="connsiteY1" fmla="*/ 1340902 h 2845540"/>
              <a:gd name="connsiteX2" fmla="*/ 163497 w 1992500"/>
              <a:gd name="connsiteY2" fmla="*/ 154359 h 2845540"/>
              <a:gd name="connsiteX3" fmla="*/ 1772811 w 1992500"/>
              <a:gd name="connsiteY3" fmla="*/ 208788 h 2845540"/>
              <a:gd name="connsiteX4" fmla="*/ 1816354 w 1992500"/>
              <a:gd name="connsiteY4" fmla="*/ 2549217 h 2845540"/>
              <a:gd name="connsiteX5" fmla="*/ 248811 w 1992500"/>
              <a:gd name="connsiteY5" fmla="*/ 2679845 h 2845540"/>
              <a:gd name="connsiteX0" fmla="*/ 198234 w 1941923"/>
              <a:gd name="connsiteY0" fmla="*/ 2680252 h 2845947"/>
              <a:gd name="connsiteX1" fmla="*/ 13177 w 1941923"/>
              <a:gd name="connsiteY1" fmla="*/ 1341309 h 2845947"/>
              <a:gd name="connsiteX2" fmla="*/ 112920 w 1941923"/>
              <a:gd name="connsiteY2" fmla="*/ 154766 h 2845947"/>
              <a:gd name="connsiteX3" fmla="*/ 1722234 w 1941923"/>
              <a:gd name="connsiteY3" fmla="*/ 209195 h 2845947"/>
              <a:gd name="connsiteX4" fmla="*/ 1765777 w 1941923"/>
              <a:gd name="connsiteY4" fmla="*/ 2549624 h 2845947"/>
              <a:gd name="connsiteX5" fmla="*/ 198234 w 1941923"/>
              <a:gd name="connsiteY5" fmla="*/ 2680252 h 2845947"/>
              <a:gd name="connsiteX0" fmla="*/ 217629 w 1961318"/>
              <a:gd name="connsiteY0" fmla="*/ 2684003 h 2849698"/>
              <a:gd name="connsiteX1" fmla="*/ 32572 w 1961318"/>
              <a:gd name="connsiteY1" fmla="*/ 1345060 h 2849698"/>
              <a:gd name="connsiteX2" fmla="*/ 57887 w 1961318"/>
              <a:gd name="connsiteY2" fmla="*/ 147884 h 2849698"/>
              <a:gd name="connsiteX3" fmla="*/ 1741629 w 1961318"/>
              <a:gd name="connsiteY3" fmla="*/ 212946 h 2849698"/>
              <a:gd name="connsiteX4" fmla="*/ 1785172 w 1961318"/>
              <a:gd name="connsiteY4" fmla="*/ 2553375 h 2849698"/>
              <a:gd name="connsiteX5" fmla="*/ 217629 w 1961318"/>
              <a:gd name="connsiteY5" fmla="*/ 2684003 h 2849698"/>
              <a:gd name="connsiteX0" fmla="*/ 305417 w 2087559"/>
              <a:gd name="connsiteY0" fmla="*/ 2751743 h 2919338"/>
              <a:gd name="connsiteX1" fmla="*/ 120360 w 2087559"/>
              <a:gd name="connsiteY1" fmla="*/ 1412800 h 2919338"/>
              <a:gd name="connsiteX2" fmla="*/ 145675 w 2087559"/>
              <a:gd name="connsiteY2" fmla="*/ 215624 h 2919338"/>
              <a:gd name="connsiteX3" fmla="*/ 1903845 w 2087559"/>
              <a:gd name="connsiteY3" fmla="*/ 238156 h 2919338"/>
              <a:gd name="connsiteX4" fmla="*/ 1872960 w 2087559"/>
              <a:gd name="connsiteY4" fmla="*/ 2621115 h 2919338"/>
              <a:gd name="connsiteX5" fmla="*/ 305417 w 2087559"/>
              <a:gd name="connsiteY5" fmla="*/ 2751743 h 2919338"/>
              <a:gd name="connsiteX0" fmla="*/ 305417 w 2087559"/>
              <a:gd name="connsiteY0" fmla="*/ 2651443 h 2819038"/>
              <a:gd name="connsiteX1" fmla="*/ 120360 w 2087559"/>
              <a:gd name="connsiteY1" fmla="*/ 1312500 h 2819038"/>
              <a:gd name="connsiteX2" fmla="*/ 145675 w 2087559"/>
              <a:gd name="connsiteY2" fmla="*/ 115324 h 2819038"/>
              <a:gd name="connsiteX3" fmla="*/ 1903845 w 2087559"/>
              <a:gd name="connsiteY3" fmla="*/ 137856 h 2819038"/>
              <a:gd name="connsiteX4" fmla="*/ 1872960 w 2087559"/>
              <a:gd name="connsiteY4" fmla="*/ 2520815 h 2819038"/>
              <a:gd name="connsiteX5" fmla="*/ 305417 w 2087559"/>
              <a:gd name="connsiteY5" fmla="*/ 2651443 h 2819038"/>
              <a:gd name="connsiteX0" fmla="*/ 305417 w 2022914"/>
              <a:gd name="connsiteY0" fmla="*/ 2651443 h 2819038"/>
              <a:gd name="connsiteX1" fmla="*/ 120360 w 2022914"/>
              <a:gd name="connsiteY1" fmla="*/ 1312500 h 2819038"/>
              <a:gd name="connsiteX2" fmla="*/ 145675 w 2022914"/>
              <a:gd name="connsiteY2" fmla="*/ 115324 h 2819038"/>
              <a:gd name="connsiteX3" fmla="*/ 1903845 w 2022914"/>
              <a:gd name="connsiteY3" fmla="*/ 137856 h 2819038"/>
              <a:gd name="connsiteX4" fmla="*/ 1872960 w 2022914"/>
              <a:gd name="connsiteY4" fmla="*/ 2520815 h 2819038"/>
              <a:gd name="connsiteX5" fmla="*/ 305417 w 2022914"/>
              <a:gd name="connsiteY5" fmla="*/ 2651443 h 2819038"/>
              <a:gd name="connsiteX0" fmla="*/ 305417 w 1947224"/>
              <a:gd name="connsiteY0" fmla="*/ 2651443 h 2734950"/>
              <a:gd name="connsiteX1" fmla="*/ 120360 w 1947224"/>
              <a:gd name="connsiteY1" fmla="*/ 1312500 h 2734950"/>
              <a:gd name="connsiteX2" fmla="*/ 145675 w 1947224"/>
              <a:gd name="connsiteY2" fmla="*/ 115324 h 2734950"/>
              <a:gd name="connsiteX3" fmla="*/ 1903845 w 1947224"/>
              <a:gd name="connsiteY3" fmla="*/ 137856 h 2734950"/>
              <a:gd name="connsiteX4" fmla="*/ 1872960 w 1947224"/>
              <a:gd name="connsiteY4" fmla="*/ 2520815 h 2734950"/>
              <a:gd name="connsiteX5" fmla="*/ 305417 w 1947224"/>
              <a:gd name="connsiteY5" fmla="*/ 2651443 h 2734950"/>
              <a:gd name="connsiteX0" fmla="*/ 305417 w 1959526"/>
              <a:gd name="connsiteY0" fmla="*/ 2651443 h 2759611"/>
              <a:gd name="connsiteX1" fmla="*/ 120360 w 1959526"/>
              <a:gd name="connsiteY1" fmla="*/ 1312500 h 2759611"/>
              <a:gd name="connsiteX2" fmla="*/ 145675 w 1959526"/>
              <a:gd name="connsiteY2" fmla="*/ 115324 h 2759611"/>
              <a:gd name="connsiteX3" fmla="*/ 1903845 w 1959526"/>
              <a:gd name="connsiteY3" fmla="*/ 137856 h 2759611"/>
              <a:gd name="connsiteX4" fmla="*/ 1904858 w 1959526"/>
              <a:gd name="connsiteY4" fmla="*/ 2595243 h 2759611"/>
              <a:gd name="connsiteX5" fmla="*/ 305417 w 1959526"/>
              <a:gd name="connsiteY5" fmla="*/ 2651443 h 2759611"/>
              <a:gd name="connsiteX0" fmla="*/ 194607 w 2046671"/>
              <a:gd name="connsiteY0" fmla="*/ 2587648 h 2831034"/>
              <a:gd name="connsiteX1" fmla="*/ 115875 w 2046671"/>
              <a:gd name="connsiteY1" fmla="*/ 1312500 h 2831034"/>
              <a:gd name="connsiteX2" fmla="*/ 141190 w 2046671"/>
              <a:gd name="connsiteY2" fmla="*/ 115324 h 2831034"/>
              <a:gd name="connsiteX3" fmla="*/ 1899360 w 2046671"/>
              <a:gd name="connsiteY3" fmla="*/ 137856 h 2831034"/>
              <a:gd name="connsiteX4" fmla="*/ 1900373 w 2046671"/>
              <a:gd name="connsiteY4" fmla="*/ 2595243 h 2831034"/>
              <a:gd name="connsiteX5" fmla="*/ 194607 w 2046671"/>
              <a:gd name="connsiteY5" fmla="*/ 2587648 h 2831034"/>
              <a:gd name="connsiteX0" fmla="*/ 227829 w 2045671"/>
              <a:gd name="connsiteY0" fmla="*/ 2672708 h 2872996"/>
              <a:gd name="connsiteX1" fmla="*/ 117199 w 2045671"/>
              <a:gd name="connsiteY1" fmla="*/ 1312500 h 2872996"/>
              <a:gd name="connsiteX2" fmla="*/ 142514 w 2045671"/>
              <a:gd name="connsiteY2" fmla="*/ 115324 h 2872996"/>
              <a:gd name="connsiteX3" fmla="*/ 1900684 w 2045671"/>
              <a:gd name="connsiteY3" fmla="*/ 137856 h 2872996"/>
              <a:gd name="connsiteX4" fmla="*/ 1901697 w 2045671"/>
              <a:gd name="connsiteY4" fmla="*/ 2595243 h 2872996"/>
              <a:gd name="connsiteX5" fmla="*/ 227829 w 2045671"/>
              <a:gd name="connsiteY5" fmla="*/ 2672708 h 2872996"/>
              <a:gd name="connsiteX0" fmla="*/ 205680 w 2046337"/>
              <a:gd name="connsiteY0" fmla="*/ 2619545 h 2845976"/>
              <a:gd name="connsiteX1" fmla="*/ 116315 w 2046337"/>
              <a:gd name="connsiteY1" fmla="*/ 1312500 h 2845976"/>
              <a:gd name="connsiteX2" fmla="*/ 141630 w 2046337"/>
              <a:gd name="connsiteY2" fmla="*/ 115324 h 2845976"/>
              <a:gd name="connsiteX3" fmla="*/ 1899800 w 2046337"/>
              <a:gd name="connsiteY3" fmla="*/ 137856 h 2845976"/>
              <a:gd name="connsiteX4" fmla="*/ 1900813 w 2046337"/>
              <a:gd name="connsiteY4" fmla="*/ 2595243 h 2845976"/>
              <a:gd name="connsiteX5" fmla="*/ 205680 w 2046337"/>
              <a:gd name="connsiteY5" fmla="*/ 2619545 h 2845976"/>
              <a:gd name="connsiteX0" fmla="*/ 205680 w 2046337"/>
              <a:gd name="connsiteY0" fmla="*/ 2619545 h 2804652"/>
              <a:gd name="connsiteX1" fmla="*/ 116315 w 2046337"/>
              <a:gd name="connsiteY1" fmla="*/ 1312500 h 2804652"/>
              <a:gd name="connsiteX2" fmla="*/ 141630 w 2046337"/>
              <a:gd name="connsiteY2" fmla="*/ 115324 h 2804652"/>
              <a:gd name="connsiteX3" fmla="*/ 1899800 w 2046337"/>
              <a:gd name="connsiteY3" fmla="*/ 137856 h 2804652"/>
              <a:gd name="connsiteX4" fmla="*/ 1900813 w 2046337"/>
              <a:gd name="connsiteY4" fmla="*/ 2595243 h 2804652"/>
              <a:gd name="connsiteX5" fmla="*/ 205680 w 2046337"/>
              <a:gd name="connsiteY5" fmla="*/ 2619545 h 2804652"/>
              <a:gd name="connsiteX0" fmla="*/ 205680 w 1957382"/>
              <a:gd name="connsiteY0" fmla="*/ 2619545 h 2668176"/>
              <a:gd name="connsiteX1" fmla="*/ 116315 w 1957382"/>
              <a:gd name="connsiteY1" fmla="*/ 1312500 h 2668176"/>
              <a:gd name="connsiteX2" fmla="*/ 141630 w 1957382"/>
              <a:gd name="connsiteY2" fmla="*/ 115324 h 2668176"/>
              <a:gd name="connsiteX3" fmla="*/ 1899800 w 1957382"/>
              <a:gd name="connsiteY3" fmla="*/ 137856 h 2668176"/>
              <a:gd name="connsiteX4" fmla="*/ 1900813 w 1957382"/>
              <a:gd name="connsiteY4" fmla="*/ 2595243 h 2668176"/>
              <a:gd name="connsiteX5" fmla="*/ 205680 w 1957382"/>
              <a:gd name="connsiteY5" fmla="*/ 2619545 h 2668176"/>
              <a:gd name="connsiteX0" fmla="*/ 250083 w 2001785"/>
              <a:gd name="connsiteY0" fmla="*/ 2619545 h 2668176"/>
              <a:gd name="connsiteX1" fmla="*/ 186033 w 2001785"/>
              <a:gd name="connsiteY1" fmla="*/ 115324 h 2668176"/>
              <a:gd name="connsiteX2" fmla="*/ 1944203 w 2001785"/>
              <a:gd name="connsiteY2" fmla="*/ 137856 h 2668176"/>
              <a:gd name="connsiteX3" fmla="*/ 1945216 w 2001785"/>
              <a:gd name="connsiteY3" fmla="*/ 2595243 h 2668176"/>
              <a:gd name="connsiteX4" fmla="*/ 250083 w 2001785"/>
              <a:gd name="connsiteY4" fmla="*/ 2619545 h 2668176"/>
              <a:gd name="connsiteX0" fmla="*/ 230481 w 1982183"/>
              <a:gd name="connsiteY0" fmla="*/ 2640117 h 2839073"/>
              <a:gd name="connsiteX1" fmla="*/ 198329 w 1982183"/>
              <a:gd name="connsiteY1" fmla="*/ 103999 h 2839073"/>
              <a:gd name="connsiteX2" fmla="*/ 1924601 w 1982183"/>
              <a:gd name="connsiteY2" fmla="*/ 158428 h 2839073"/>
              <a:gd name="connsiteX3" fmla="*/ 1925614 w 1982183"/>
              <a:gd name="connsiteY3" fmla="*/ 2615815 h 2839073"/>
              <a:gd name="connsiteX4" fmla="*/ 230481 w 1982183"/>
              <a:gd name="connsiteY4" fmla="*/ 2640117 h 2839073"/>
              <a:gd name="connsiteX0" fmla="*/ 155789 w 1907491"/>
              <a:gd name="connsiteY0" fmla="*/ 2578836 h 2777792"/>
              <a:gd name="connsiteX1" fmla="*/ 123637 w 1907491"/>
              <a:gd name="connsiteY1" fmla="*/ 42718 h 2777792"/>
              <a:gd name="connsiteX2" fmla="*/ 1849909 w 1907491"/>
              <a:gd name="connsiteY2" fmla="*/ 97147 h 2777792"/>
              <a:gd name="connsiteX3" fmla="*/ 1850922 w 1907491"/>
              <a:gd name="connsiteY3" fmla="*/ 2554534 h 2777792"/>
              <a:gd name="connsiteX4" fmla="*/ 155789 w 1907491"/>
              <a:gd name="connsiteY4" fmla="*/ 2578836 h 2777792"/>
              <a:gd name="connsiteX0" fmla="*/ 75803 w 1827505"/>
              <a:gd name="connsiteY0" fmla="*/ 2578836 h 2642148"/>
              <a:gd name="connsiteX1" fmla="*/ 43651 w 1827505"/>
              <a:gd name="connsiteY1" fmla="*/ 42718 h 2642148"/>
              <a:gd name="connsiteX2" fmla="*/ 1769923 w 1827505"/>
              <a:gd name="connsiteY2" fmla="*/ 97147 h 2642148"/>
              <a:gd name="connsiteX3" fmla="*/ 1770936 w 1827505"/>
              <a:gd name="connsiteY3" fmla="*/ 2554534 h 2642148"/>
              <a:gd name="connsiteX4" fmla="*/ 75803 w 1827505"/>
              <a:gd name="connsiteY4" fmla="*/ 2578836 h 2642148"/>
              <a:gd name="connsiteX0" fmla="*/ 160474 w 1912176"/>
              <a:gd name="connsiteY0" fmla="*/ 2547735 h 2741194"/>
              <a:gd name="connsiteX1" fmla="*/ 117689 w 1912176"/>
              <a:gd name="connsiteY1" fmla="*/ 86045 h 2741194"/>
              <a:gd name="connsiteX2" fmla="*/ 1854594 w 1912176"/>
              <a:gd name="connsiteY2" fmla="*/ 66046 h 2741194"/>
              <a:gd name="connsiteX3" fmla="*/ 1855607 w 1912176"/>
              <a:gd name="connsiteY3" fmla="*/ 2523433 h 2741194"/>
              <a:gd name="connsiteX4" fmla="*/ 160474 w 1912176"/>
              <a:gd name="connsiteY4" fmla="*/ 2547735 h 2741194"/>
              <a:gd name="connsiteX0" fmla="*/ 77508 w 1829210"/>
              <a:gd name="connsiteY0" fmla="*/ 2547735 h 2610288"/>
              <a:gd name="connsiteX1" fmla="*/ 34723 w 1829210"/>
              <a:gd name="connsiteY1" fmla="*/ 86045 h 2610288"/>
              <a:gd name="connsiteX2" fmla="*/ 1771628 w 1829210"/>
              <a:gd name="connsiteY2" fmla="*/ 66046 h 2610288"/>
              <a:gd name="connsiteX3" fmla="*/ 1772641 w 1829210"/>
              <a:gd name="connsiteY3" fmla="*/ 2523433 h 2610288"/>
              <a:gd name="connsiteX4" fmla="*/ 77508 w 1829210"/>
              <a:gd name="connsiteY4" fmla="*/ 2547735 h 2610288"/>
              <a:gd name="connsiteX0" fmla="*/ 158166 w 2021638"/>
              <a:gd name="connsiteY0" fmla="*/ 2685824 h 2880034"/>
              <a:gd name="connsiteX1" fmla="*/ 136646 w 2021638"/>
              <a:gd name="connsiteY1" fmla="*/ 224134 h 2880034"/>
              <a:gd name="connsiteX2" fmla="*/ 1873551 w 2021638"/>
              <a:gd name="connsiteY2" fmla="*/ 204135 h 2880034"/>
              <a:gd name="connsiteX3" fmla="*/ 1874564 w 2021638"/>
              <a:gd name="connsiteY3" fmla="*/ 2661522 h 2880034"/>
              <a:gd name="connsiteX4" fmla="*/ 158166 w 2021638"/>
              <a:gd name="connsiteY4" fmla="*/ 2685824 h 2880034"/>
              <a:gd name="connsiteX0" fmla="*/ 69302 w 1932774"/>
              <a:gd name="connsiteY0" fmla="*/ 2569924 h 2764134"/>
              <a:gd name="connsiteX1" fmla="*/ 47782 w 1932774"/>
              <a:gd name="connsiteY1" fmla="*/ 108234 h 2764134"/>
              <a:gd name="connsiteX2" fmla="*/ 1784687 w 1932774"/>
              <a:gd name="connsiteY2" fmla="*/ 88235 h 2764134"/>
              <a:gd name="connsiteX3" fmla="*/ 1785700 w 1932774"/>
              <a:gd name="connsiteY3" fmla="*/ 2545622 h 2764134"/>
              <a:gd name="connsiteX4" fmla="*/ 69302 w 1932774"/>
              <a:gd name="connsiteY4" fmla="*/ 2569924 h 2764134"/>
              <a:gd name="connsiteX0" fmla="*/ 69302 w 1851611"/>
              <a:gd name="connsiteY0" fmla="*/ 2569924 h 2635720"/>
              <a:gd name="connsiteX1" fmla="*/ 47782 w 1851611"/>
              <a:gd name="connsiteY1" fmla="*/ 108234 h 2635720"/>
              <a:gd name="connsiteX2" fmla="*/ 1784687 w 1851611"/>
              <a:gd name="connsiteY2" fmla="*/ 88235 h 2635720"/>
              <a:gd name="connsiteX3" fmla="*/ 1785700 w 1851611"/>
              <a:gd name="connsiteY3" fmla="*/ 2545622 h 2635720"/>
              <a:gd name="connsiteX4" fmla="*/ 69302 w 1851611"/>
              <a:gd name="connsiteY4" fmla="*/ 2569924 h 2635720"/>
              <a:gd name="connsiteX0" fmla="*/ 69302 w 1851611"/>
              <a:gd name="connsiteY0" fmla="*/ 2545353 h 2611149"/>
              <a:gd name="connsiteX1" fmla="*/ 47782 w 1851611"/>
              <a:gd name="connsiteY1" fmla="*/ 83663 h 2611149"/>
              <a:gd name="connsiteX2" fmla="*/ 1784687 w 1851611"/>
              <a:gd name="connsiteY2" fmla="*/ 63664 h 2611149"/>
              <a:gd name="connsiteX3" fmla="*/ 1785700 w 1851611"/>
              <a:gd name="connsiteY3" fmla="*/ 2521051 h 2611149"/>
              <a:gd name="connsiteX4" fmla="*/ 69302 w 1851611"/>
              <a:gd name="connsiteY4" fmla="*/ 2545353 h 261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1611" h="2611149">
                <a:moveTo>
                  <a:pt x="69302" y="2545353"/>
                </a:moveTo>
                <a:cubicBezTo>
                  <a:pt x="2932" y="2436833"/>
                  <a:pt x="-36097" y="210199"/>
                  <a:pt x="47782" y="83663"/>
                </a:cubicBezTo>
                <a:cubicBezTo>
                  <a:pt x="131661" y="-42873"/>
                  <a:pt x="1734267" y="-5870"/>
                  <a:pt x="1784687" y="63664"/>
                </a:cubicBezTo>
                <a:cubicBezTo>
                  <a:pt x="1867005" y="228890"/>
                  <a:pt x="1880211" y="2426412"/>
                  <a:pt x="1785700" y="2521051"/>
                </a:cubicBezTo>
                <a:cubicBezTo>
                  <a:pt x="1691189" y="2615690"/>
                  <a:pt x="135672" y="2653873"/>
                  <a:pt x="69302" y="2545353"/>
                </a:cubicBezTo>
                <a:close/>
              </a:path>
            </a:pathLst>
          </a:custGeom>
          <a:noFill/>
          <a:ln w="130175">
            <a:solidFill>
              <a:srgbClr val="03FB0F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2" name="Forme libre 191"/>
          <p:cNvSpPr/>
          <p:nvPr/>
        </p:nvSpPr>
        <p:spPr>
          <a:xfrm>
            <a:off x="1913030" y="2603145"/>
            <a:ext cx="467833" cy="478465"/>
          </a:xfrm>
          <a:custGeom>
            <a:avLst/>
            <a:gdLst>
              <a:gd name="connsiteX0" fmla="*/ 0 w 467833"/>
              <a:gd name="connsiteY0" fmla="*/ 0 h 478465"/>
              <a:gd name="connsiteX1" fmla="*/ 467833 w 467833"/>
              <a:gd name="connsiteY1" fmla="*/ 255181 h 478465"/>
              <a:gd name="connsiteX2" fmla="*/ 53163 w 467833"/>
              <a:gd name="connsiteY2" fmla="*/ 478465 h 478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7833" h="478465">
                <a:moveTo>
                  <a:pt x="0" y="0"/>
                </a:moveTo>
                <a:lnTo>
                  <a:pt x="467833" y="255181"/>
                </a:lnTo>
                <a:lnTo>
                  <a:pt x="53163" y="478465"/>
                </a:lnTo>
              </a:path>
            </a:pathLst>
          </a:custGeom>
          <a:noFill/>
          <a:ln w="127000">
            <a:solidFill>
              <a:srgbClr val="03FB0F">
                <a:alpha val="7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3" name="Forme libre 192"/>
          <p:cNvSpPr/>
          <p:nvPr/>
        </p:nvSpPr>
        <p:spPr>
          <a:xfrm>
            <a:off x="2914703" y="2819931"/>
            <a:ext cx="2038221" cy="2611149"/>
          </a:xfrm>
          <a:custGeom>
            <a:avLst/>
            <a:gdLst>
              <a:gd name="connsiteX0" fmla="*/ 206972 w 1950661"/>
              <a:gd name="connsiteY0" fmla="*/ 2720313 h 2886008"/>
              <a:gd name="connsiteX1" fmla="*/ 21915 w 1950661"/>
              <a:gd name="connsiteY1" fmla="*/ 1381370 h 2886008"/>
              <a:gd name="connsiteX2" fmla="*/ 196086 w 1950661"/>
              <a:gd name="connsiteY2" fmla="*/ 194827 h 2886008"/>
              <a:gd name="connsiteX3" fmla="*/ 1730972 w 1950661"/>
              <a:gd name="connsiteY3" fmla="*/ 249256 h 2886008"/>
              <a:gd name="connsiteX4" fmla="*/ 1774515 w 1950661"/>
              <a:gd name="connsiteY4" fmla="*/ 2589685 h 2886008"/>
              <a:gd name="connsiteX5" fmla="*/ 206972 w 1950661"/>
              <a:gd name="connsiteY5" fmla="*/ 2720313 h 2886008"/>
              <a:gd name="connsiteX0" fmla="*/ 229441 w 1973130"/>
              <a:gd name="connsiteY0" fmla="*/ 2711269 h 2876964"/>
              <a:gd name="connsiteX1" fmla="*/ 44384 w 1973130"/>
              <a:gd name="connsiteY1" fmla="*/ 1372326 h 2876964"/>
              <a:gd name="connsiteX2" fmla="*/ 176025 w 1973130"/>
              <a:gd name="connsiteY2" fmla="*/ 207048 h 2876964"/>
              <a:gd name="connsiteX3" fmla="*/ 1753441 w 1973130"/>
              <a:gd name="connsiteY3" fmla="*/ 240212 h 2876964"/>
              <a:gd name="connsiteX4" fmla="*/ 1796984 w 1973130"/>
              <a:gd name="connsiteY4" fmla="*/ 2580641 h 2876964"/>
              <a:gd name="connsiteX5" fmla="*/ 229441 w 1973130"/>
              <a:gd name="connsiteY5" fmla="*/ 2711269 h 2876964"/>
              <a:gd name="connsiteX0" fmla="*/ 248810 w 1992499"/>
              <a:gd name="connsiteY0" fmla="*/ 2720313 h 2886008"/>
              <a:gd name="connsiteX1" fmla="*/ 63753 w 1992499"/>
              <a:gd name="connsiteY1" fmla="*/ 1381370 h 2886008"/>
              <a:gd name="connsiteX2" fmla="*/ 163496 w 1992499"/>
              <a:gd name="connsiteY2" fmla="*/ 194827 h 2886008"/>
              <a:gd name="connsiteX3" fmla="*/ 1772810 w 1992499"/>
              <a:gd name="connsiteY3" fmla="*/ 249256 h 2886008"/>
              <a:gd name="connsiteX4" fmla="*/ 1816353 w 1992499"/>
              <a:gd name="connsiteY4" fmla="*/ 2589685 h 2886008"/>
              <a:gd name="connsiteX5" fmla="*/ 248810 w 1992499"/>
              <a:gd name="connsiteY5" fmla="*/ 2720313 h 2886008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48811 w 1992500"/>
              <a:gd name="connsiteY0" fmla="*/ 2679845 h 2845540"/>
              <a:gd name="connsiteX1" fmla="*/ 63754 w 1992500"/>
              <a:gd name="connsiteY1" fmla="*/ 1340902 h 2845540"/>
              <a:gd name="connsiteX2" fmla="*/ 163497 w 1992500"/>
              <a:gd name="connsiteY2" fmla="*/ 154359 h 2845540"/>
              <a:gd name="connsiteX3" fmla="*/ 1772811 w 1992500"/>
              <a:gd name="connsiteY3" fmla="*/ 208788 h 2845540"/>
              <a:gd name="connsiteX4" fmla="*/ 1816354 w 1992500"/>
              <a:gd name="connsiteY4" fmla="*/ 2549217 h 2845540"/>
              <a:gd name="connsiteX5" fmla="*/ 248811 w 1992500"/>
              <a:gd name="connsiteY5" fmla="*/ 2679845 h 2845540"/>
              <a:gd name="connsiteX0" fmla="*/ 198234 w 1941923"/>
              <a:gd name="connsiteY0" fmla="*/ 2680252 h 2845947"/>
              <a:gd name="connsiteX1" fmla="*/ 13177 w 1941923"/>
              <a:gd name="connsiteY1" fmla="*/ 1341309 h 2845947"/>
              <a:gd name="connsiteX2" fmla="*/ 112920 w 1941923"/>
              <a:gd name="connsiteY2" fmla="*/ 154766 h 2845947"/>
              <a:gd name="connsiteX3" fmla="*/ 1722234 w 1941923"/>
              <a:gd name="connsiteY3" fmla="*/ 209195 h 2845947"/>
              <a:gd name="connsiteX4" fmla="*/ 1765777 w 1941923"/>
              <a:gd name="connsiteY4" fmla="*/ 2549624 h 2845947"/>
              <a:gd name="connsiteX5" fmla="*/ 198234 w 1941923"/>
              <a:gd name="connsiteY5" fmla="*/ 2680252 h 2845947"/>
              <a:gd name="connsiteX0" fmla="*/ 217629 w 1961318"/>
              <a:gd name="connsiteY0" fmla="*/ 2684003 h 2849698"/>
              <a:gd name="connsiteX1" fmla="*/ 32572 w 1961318"/>
              <a:gd name="connsiteY1" fmla="*/ 1345060 h 2849698"/>
              <a:gd name="connsiteX2" fmla="*/ 57887 w 1961318"/>
              <a:gd name="connsiteY2" fmla="*/ 147884 h 2849698"/>
              <a:gd name="connsiteX3" fmla="*/ 1741629 w 1961318"/>
              <a:gd name="connsiteY3" fmla="*/ 212946 h 2849698"/>
              <a:gd name="connsiteX4" fmla="*/ 1785172 w 1961318"/>
              <a:gd name="connsiteY4" fmla="*/ 2553375 h 2849698"/>
              <a:gd name="connsiteX5" fmla="*/ 217629 w 1961318"/>
              <a:gd name="connsiteY5" fmla="*/ 2684003 h 2849698"/>
              <a:gd name="connsiteX0" fmla="*/ 305417 w 2087559"/>
              <a:gd name="connsiteY0" fmla="*/ 2751743 h 2919338"/>
              <a:gd name="connsiteX1" fmla="*/ 120360 w 2087559"/>
              <a:gd name="connsiteY1" fmla="*/ 1412800 h 2919338"/>
              <a:gd name="connsiteX2" fmla="*/ 145675 w 2087559"/>
              <a:gd name="connsiteY2" fmla="*/ 215624 h 2919338"/>
              <a:gd name="connsiteX3" fmla="*/ 1903845 w 2087559"/>
              <a:gd name="connsiteY3" fmla="*/ 238156 h 2919338"/>
              <a:gd name="connsiteX4" fmla="*/ 1872960 w 2087559"/>
              <a:gd name="connsiteY4" fmla="*/ 2621115 h 2919338"/>
              <a:gd name="connsiteX5" fmla="*/ 305417 w 2087559"/>
              <a:gd name="connsiteY5" fmla="*/ 2751743 h 2919338"/>
              <a:gd name="connsiteX0" fmla="*/ 305417 w 2087559"/>
              <a:gd name="connsiteY0" fmla="*/ 2651443 h 2819038"/>
              <a:gd name="connsiteX1" fmla="*/ 120360 w 2087559"/>
              <a:gd name="connsiteY1" fmla="*/ 1312500 h 2819038"/>
              <a:gd name="connsiteX2" fmla="*/ 145675 w 2087559"/>
              <a:gd name="connsiteY2" fmla="*/ 115324 h 2819038"/>
              <a:gd name="connsiteX3" fmla="*/ 1903845 w 2087559"/>
              <a:gd name="connsiteY3" fmla="*/ 137856 h 2819038"/>
              <a:gd name="connsiteX4" fmla="*/ 1872960 w 2087559"/>
              <a:gd name="connsiteY4" fmla="*/ 2520815 h 2819038"/>
              <a:gd name="connsiteX5" fmla="*/ 305417 w 2087559"/>
              <a:gd name="connsiteY5" fmla="*/ 2651443 h 2819038"/>
              <a:gd name="connsiteX0" fmla="*/ 305417 w 2022914"/>
              <a:gd name="connsiteY0" fmla="*/ 2651443 h 2819038"/>
              <a:gd name="connsiteX1" fmla="*/ 120360 w 2022914"/>
              <a:gd name="connsiteY1" fmla="*/ 1312500 h 2819038"/>
              <a:gd name="connsiteX2" fmla="*/ 145675 w 2022914"/>
              <a:gd name="connsiteY2" fmla="*/ 115324 h 2819038"/>
              <a:gd name="connsiteX3" fmla="*/ 1903845 w 2022914"/>
              <a:gd name="connsiteY3" fmla="*/ 137856 h 2819038"/>
              <a:gd name="connsiteX4" fmla="*/ 1872960 w 2022914"/>
              <a:gd name="connsiteY4" fmla="*/ 2520815 h 2819038"/>
              <a:gd name="connsiteX5" fmla="*/ 305417 w 2022914"/>
              <a:gd name="connsiteY5" fmla="*/ 2651443 h 2819038"/>
              <a:gd name="connsiteX0" fmla="*/ 305417 w 1947224"/>
              <a:gd name="connsiteY0" fmla="*/ 2651443 h 2734950"/>
              <a:gd name="connsiteX1" fmla="*/ 120360 w 1947224"/>
              <a:gd name="connsiteY1" fmla="*/ 1312500 h 2734950"/>
              <a:gd name="connsiteX2" fmla="*/ 145675 w 1947224"/>
              <a:gd name="connsiteY2" fmla="*/ 115324 h 2734950"/>
              <a:gd name="connsiteX3" fmla="*/ 1903845 w 1947224"/>
              <a:gd name="connsiteY3" fmla="*/ 137856 h 2734950"/>
              <a:gd name="connsiteX4" fmla="*/ 1872960 w 1947224"/>
              <a:gd name="connsiteY4" fmla="*/ 2520815 h 2734950"/>
              <a:gd name="connsiteX5" fmla="*/ 305417 w 1947224"/>
              <a:gd name="connsiteY5" fmla="*/ 2651443 h 2734950"/>
              <a:gd name="connsiteX0" fmla="*/ 305417 w 1959526"/>
              <a:gd name="connsiteY0" fmla="*/ 2651443 h 2759611"/>
              <a:gd name="connsiteX1" fmla="*/ 120360 w 1959526"/>
              <a:gd name="connsiteY1" fmla="*/ 1312500 h 2759611"/>
              <a:gd name="connsiteX2" fmla="*/ 145675 w 1959526"/>
              <a:gd name="connsiteY2" fmla="*/ 115324 h 2759611"/>
              <a:gd name="connsiteX3" fmla="*/ 1903845 w 1959526"/>
              <a:gd name="connsiteY3" fmla="*/ 137856 h 2759611"/>
              <a:gd name="connsiteX4" fmla="*/ 1904858 w 1959526"/>
              <a:gd name="connsiteY4" fmla="*/ 2595243 h 2759611"/>
              <a:gd name="connsiteX5" fmla="*/ 305417 w 1959526"/>
              <a:gd name="connsiteY5" fmla="*/ 2651443 h 2759611"/>
              <a:gd name="connsiteX0" fmla="*/ 194607 w 2046671"/>
              <a:gd name="connsiteY0" fmla="*/ 2587648 h 2831034"/>
              <a:gd name="connsiteX1" fmla="*/ 115875 w 2046671"/>
              <a:gd name="connsiteY1" fmla="*/ 1312500 h 2831034"/>
              <a:gd name="connsiteX2" fmla="*/ 141190 w 2046671"/>
              <a:gd name="connsiteY2" fmla="*/ 115324 h 2831034"/>
              <a:gd name="connsiteX3" fmla="*/ 1899360 w 2046671"/>
              <a:gd name="connsiteY3" fmla="*/ 137856 h 2831034"/>
              <a:gd name="connsiteX4" fmla="*/ 1900373 w 2046671"/>
              <a:gd name="connsiteY4" fmla="*/ 2595243 h 2831034"/>
              <a:gd name="connsiteX5" fmla="*/ 194607 w 2046671"/>
              <a:gd name="connsiteY5" fmla="*/ 2587648 h 2831034"/>
              <a:gd name="connsiteX0" fmla="*/ 227829 w 2045671"/>
              <a:gd name="connsiteY0" fmla="*/ 2672708 h 2872996"/>
              <a:gd name="connsiteX1" fmla="*/ 117199 w 2045671"/>
              <a:gd name="connsiteY1" fmla="*/ 1312500 h 2872996"/>
              <a:gd name="connsiteX2" fmla="*/ 142514 w 2045671"/>
              <a:gd name="connsiteY2" fmla="*/ 115324 h 2872996"/>
              <a:gd name="connsiteX3" fmla="*/ 1900684 w 2045671"/>
              <a:gd name="connsiteY3" fmla="*/ 137856 h 2872996"/>
              <a:gd name="connsiteX4" fmla="*/ 1901697 w 2045671"/>
              <a:gd name="connsiteY4" fmla="*/ 2595243 h 2872996"/>
              <a:gd name="connsiteX5" fmla="*/ 227829 w 2045671"/>
              <a:gd name="connsiteY5" fmla="*/ 2672708 h 2872996"/>
              <a:gd name="connsiteX0" fmla="*/ 205680 w 2046337"/>
              <a:gd name="connsiteY0" fmla="*/ 2619545 h 2845976"/>
              <a:gd name="connsiteX1" fmla="*/ 116315 w 2046337"/>
              <a:gd name="connsiteY1" fmla="*/ 1312500 h 2845976"/>
              <a:gd name="connsiteX2" fmla="*/ 141630 w 2046337"/>
              <a:gd name="connsiteY2" fmla="*/ 115324 h 2845976"/>
              <a:gd name="connsiteX3" fmla="*/ 1899800 w 2046337"/>
              <a:gd name="connsiteY3" fmla="*/ 137856 h 2845976"/>
              <a:gd name="connsiteX4" fmla="*/ 1900813 w 2046337"/>
              <a:gd name="connsiteY4" fmla="*/ 2595243 h 2845976"/>
              <a:gd name="connsiteX5" fmla="*/ 205680 w 2046337"/>
              <a:gd name="connsiteY5" fmla="*/ 2619545 h 2845976"/>
              <a:gd name="connsiteX0" fmla="*/ 205680 w 2046337"/>
              <a:gd name="connsiteY0" fmla="*/ 2619545 h 2804652"/>
              <a:gd name="connsiteX1" fmla="*/ 116315 w 2046337"/>
              <a:gd name="connsiteY1" fmla="*/ 1312500 h 2804652"/>
              <a:gd name="connsiteX2" fmla="*/ 141630 w 2046337"/>
              <a:gd name="connsiteY2" fmla="*/ 115324 h 2804652"/>
              <a:gd name="connsiteX3" fmla="*/ 1899800 w 2046337"/>
              <a:gd name="connsiteY3" fmla="*/ 137856 h 2804652"/>
              <a:gd name="connsiteX4" fmla="*/ 1900813 w 2046337"/>
              <a:gd name="connsiteY4" fmla="*/ 2595243 h 2804652"/>
              <a:gd name="connsiteX5" fmla="*/ 205680 w 2046337"/>
              <a:gd name="connsiteY5" fmla="*/ 2619545 h 2804652"/>
              <a:gd name="connsiteX0" fmla="*/ 205680 w 1957382"/>
              <a:gd name="connsiteY0" fmla="*/ 2619545 h 2668176"/>
              <a:gd name="connsiteX1" fmla="*/ 116315 w 1957382"/>
              <a:gd name="connsiteY1" fmla="*/ 1312500 h 2668176"/>
              <a:gd name="connsiteX2" fmla="*/ 141630 w 1957382"/>
              <a:gd name="connsiteY2" fmla="*/ 115324 h 2668176"/>
              <a:gd name="connsiteX3" fmla="*/ 1899800 w 1957382"/>
              <a:gd name="connsiteY3" fmla="*/ 137856 h 2668176"/>
              <a:gd name="connsiteX4" fmla="*/ 1900813 w 1957382"/>
              <a:gd name="connsiteY4" fmla="*/ 2595243 h 2668176"/>
              <a:gd name="connsiteX5" fmla="*/ 205680 w 1957382"/>
              <a:gd name="connsiteY5" fmla="*/ 2619545 h 2668176"/>
              <a:gd name="connsiteX0" fmla="*/ 250083 w 2001785"/>
              <a:gd name="connsiteY0" fmla="*/ 2619545 h 2668176"/>
              <a:gd name="connsiteX1" fmla="*/ 186033 w 2001785"/>
              <a:gd name="connsiteY1" fmla="*/ 115324 h 2668176"/>
              <a:gd name="connsiteX2" fmla="*/ 1944203 w 2001785"/>
              <a:gd name="connsiteY2" fmla="*/ 137856 h 2668176"/>
              <a:gd name="connsiteX3" fmla="*/ 1945216 w 2001785"/>
              <a:gd name="connsiteY3" fmla="*/ 2595243 h 2668176"/>
              <a:gd name="connsiteX4" fmla="*/ 250083 w 2001785"/>
              <a:gd name="connsiteY4" fmla="*/ 2619545 h 2668176"/>
              <a:gd name="connsiteX0" fmla="*/ 230481 w 1982183"/>
              <a:gd name="connsiteY0" fmla="*/ 2640117 h 2839073"/>
              <a:gd name="connsiteX1" fmla="*/ 198329 w 1982183"/>
              <a:gd name="connsiteY1" fmla="*/ 103999 h 2839073"/>
              <a:gd name="connsiteX2" fmla="*/ 1924601 w 1982183"/>
              <a:gd name="connsiteY2" fmla="*/ 158428 h 2839073"/>
              <a:gd name="connsiteX3" fmla="*/ 1925614 w 1982183"/>
              <a:gd name="connsiteY3" fmla="*/ 2615815 h 2839073"/>
              <a:gd name="connsiteX4" fmla="*/ 230481 w 1982183"/>
              <a:gd name="connsiteY4" fmla="*/ 2640117 h 2839073"/>
              <a:gd name="connsiteX0" fmla="*/ 155789 w 1907491"/>
              <a:gd name="connsiteY0" fmla="*/ 2578836 h 2777792"/>
              <a:gd name="connsiteX1" fmla="*/ 123637 w 1907491"/>
              <a:gd name="connsiteY1" fmla="*/ 42718 h 2777792"/>
              <a:gd name="connsiteX2" fmla="*/ 1849909 w 1907491"/>
              <a:gd name="connsiteY2" fmla="*/ 97147 h 2777792"/>
              <a:gd name="connsiteX3" fmla="*/ 1850922 w 1907491"/>
              <a:gd name="connsiteY3" fmla="*/ 2554534 h 2777792"/>
              <a:gd name="connsiteX4" fmla="*/ 155789 w 1907491"/>
              <a:gd name="connsiteY4" fmla="*/ 2578836 h 2777792"/>
              <a:gd name="connsiteX0" fmla="*/ 75803 w 1827505"/>
              <a:gd name="connsiteY0" fmla="*/ 2578836 h 2642148"/>
              <a:gd name="connsiteX1" fmla="*/ 43651 w 1827505"/>
              <a:gd name="connsiteY1" fmla="*/ 42718 h 2642148"/>
              <a:gd name="connsiteX2" fmla="*/ 1769923 w 1827505"/>
              <a:gd name="connsiteY2" fmla="*/ 97147 h 2642148"/>
              <a:gd name="connsiteX3" fmla="*/ 1770936 w 1827505"/>
              <a:gd name="connsiteY3" fmla="*/ 2554534 h 2642148"/>
              <a:gd name="connsiteX4" fmla="*/ 75803 w 1827505"/>
              <a:gd name="connsiteY4" fmla="*/ 2578836 h 2642148"/>
              <a:gd name="connsiteX0" fmla="*/ 160474 w 1912176"/>
              <a:gd name="connsiteY0" fmla="*/ 2547735 h 2741194"/>
              <a:gd name="connsiteX1" fmla="*/ 117689 w 1912176"/>
              <a:gd name="connsiteY1" fmla="*/ 86045 h 2741194"/>
              <a:gd name="connsiteX2" fmla="*/ 1854594 w 1912176"/>
              <a:gd name="connsiteY2" fmla="*/ 66046 h 2741194"/>
              <a:gd name="connsiteX3" fmla="*/ 1855607 w 1912176"/>
              <a:gd name="connsiteY3" fmla="*/ 2523433 h 2741194"/>
              <a:gd name="connsiteX4" fmla="*/ 160474 w 1912176"/>
              <a:gd name="connsiteY4" fmla="*/ 2547735 h 2741194"/>
              <a:gd name="connsiteX0" fmla="*/ 77508 w 1829210"/>
              <a:gd name="connsiteY0" fmla="*/ 2547735 h 2610288"/>
              <a:gd name="connsiteX1" fmla="*/ 34723 w 1829210"/>
              <a:gd name="connsiteY1" fmla="*/ 86045 h 2610288"/>
              <a:gd name="connsiteX2" fmla="*/ 1771628 w 1829210"/>
              <a:gd name="connsiteY2" fmla="*/ 66046 h 2610288"/>
              <a:gd name="connsiteX3" fmla="*/ 1772641 w 1829210"/>
              <a:gd name="connsiteY3" fmla="*/ 2523433 h 2610288"/>
              <a:gd name="connsiteX4" fmla="*/ 77508 w 1829210"/>
              <a:gd name="connsiteY4" fmla="*/ 2547735 h 2610288"/>
              <a:gd name="connsiteX0" fmla="*/ 158166 w 2021638"/>
              <a:gd name="connsiteY0" fmla="*/ 2685824 h 2880034"/>
              <a:gd name="connsiteX1" fmla="*/ 136646 w 2021638"/>
              <a:gd name="connsiteY1" fmla="*/ 224134 h 2880034"/>
              <a:gd name="connsiteX2" fmla="*/ 1873551 w 2021638"/>
              <a:gd name="connsiteY2" fmla="*/ 204135 h 2880034"/>
              <a:gd name="connsiteX3" fmla="*/ 1874564 w 2021638"/>
              <a:gd name="connsiteY3" fmla="*/ 2661522 h 2880034"/>
              <a:gd name="connsiteX4" fmla="*/ 158166 w 2021638"/>
              <a:gd name="connsiteY4" fmla="*/ 2685824 h 2880034"/>
              <a:gd name="connsiteX0" fmla="*/ 69302 w 1932774"/>
              <a:gd name="connsiteY0" fmla="*/ 2569924 h 2764134"/>
              <a:gd name="connsiteX1" fmla="*/ 47782 w 1932774"/>
              <a:gd name="connsiteY1" fmla="*/ 108234 h 2764134"/>
              <a:gd name="connsiteX2" fmla="*/ 1784687 w 1932774"/>
              <a:gd name="connsiteY2" fmla="*/ 88235 h 2764134"/>
              <a:gd name="connsiteX3" fmla="*/ 1785700 w 1932774"/>
              <a:gd name="connsiteY3" fmla="*/ 2545622 h 2764134"/>
              <a:gd name="connsiteX4" fmla="*/ 69302 w 1932774"/>
              <a:gd name="connsiteY4" fmla="*/ 2569924 h 2764134"/>
              <a:gd name="connsiteX0" fmla="*/ 69302 w 1851611"/>
              <a:gd name="connsiteY0" fmla="*/ 2569924 h 2635720"/>
              <a:gd name="connsiteX1" fmla="*/ 47782 w 1851611"/>
              <a:gd name="connsiteY1" fmla="*/ 108234 h 2635720"/>
              <a:gd name="connsiteX2" fmla="*/ 1784687 w 1851611"/>
              <a:gd name="connsiteY2" fmla="*/ 88235 h 2635720"/>
              <a:gd name="connsiteX3" fmla="*/ 1785700 w 1851611"/>
              <a:gd name="connsiteY3" fmla="*/ 2545622 h 2635720"/>
              <a:gd name="connsiteX4" fmla="*/ 69302 w 1851611"/>
              <a:gd name="connsiteY4" fmla="*/ 2569924 h 2635720"/>
              <a:gd name="connsiteX0" fmla="*/ 69302 w 1851611"/>
              <a:gd name="connsiteY0" fmla="*/ 2545353 h 2611149"/>
              <a:gd name="connsiteX1" fmla="*/ 47782 w 1851611"/>
              <a:gd name="connsiteY1" fmla="*/ 83663 h 2611149"/>
              <a:gd name="connsiteX2" fmla="*/ 1784687 w 1851611"/>
              <a:gd name="connsiteY2" fmla="*/ 63664 h 2611149"/>
              <a:gd name="connsiteX3" fmla="*/ 1785700 w 1851611"/>
              <a:gd name="connsiteY3" fmla="*/ 2521051 h 2611149"/>
              <a:gd name="connsiteX4" fmla="*/ 69302 w 1851611"/>
              <a:gd name="connsiteY4" fmla="*/ 2545353 h 261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1611" h="2611149">
                <a:moveTo>
                  <a:pt x="69302" y="2545353"/>
                </a:moveTo>
                <a:cubicBezTo>
                  <a:pt x="2932" y="2436833"/>
                  <a:pt x="-36097" y="210199"/>
                  <a:pt x="47782" y="83663"/>
                </a:cubicBezTo>
                <a:cubicBezTo>
                  <a:pt x="131661" y="-42873"/>
                  <a:pt x="1734267" y="-5870"/>
                  <a:pt x="1784687" y="63664"/>
                </a:cubicBezTo>
                <a:cubicBezTo>
                  <a:pt x="1867005" y="228890"/>
                  <a:pt x="1880211" y="2426412"/>
                  <a:pt x="1785700" y="2521051"/>
                </a:cubicBezTo>
                <a:cubicBezTo>
                  <a:pt x="1691189" y="2615690"/>
                  <a:pt x="135672" y="2653873"/>
                  <a:pt x="69302" y="2545353"/>
                </a:cubicBezTo>
                <a:close/>
              </a:path>
            </a:pathLst>
          </a:custGeom>
          <a:noFill/>
          <a:ln w="130175">
            <a:solidFill>
              <a:srgbClr val="00B0F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4" name="Forme libre 193"/>
          <p:cNvSpPr/>
          <p:nvPr/>
        </p:nvSpPr>
        <p:spPr>
          <a:xfrm>
            <a:off x="4367507" y="2600271"/>
            <a:ext cx="467833" cy="478465"/>
          </a:xfrm>
          <a:custGeom>
            <a:avLst/>
            <a:gdLst>
              <a:gd name="connsiteX0" fmla="*/ 0 w 467833"/>
              <a:gd name="connsiteY0" fmla="*/ 0 h 478465"/>
              <a:gd name="connsiteX1" fmla="*/ 467833 w 467833"/>
              <a:gd name="connsiteY1" fmla="*/ 255181 h 478465"/>
              <a:gd name="connsiteX2" fmla="*/ 53163 w 467833"/>
              <a:gd name="connsiteY2" fmla="*/ 478465 h 478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7833" h="478465">
                <a:moveTo>
                  <a:pt x="0" y="0"/>
                </a:moveTo>
                <a:lnTo>
                  <a:pt x="467833" y="255181"/>
                </a:lnTo>
                <a:lnTo>
                  <a:pt x="53163" y="478465"/>
                </a:lnTo>
              </a:path>
            </a:pathLst>
          </a:custGeom>
          <a:noFill/>
          <a:ln w="127000">
            <a:solidFill>
              <a:srgbClr val="00B0F0">
                <a:alpha val="7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5" name="Espace réservé du contenu 2"/>
          <p:cNvSpPr txBox="1">
            <a:spLocks/>
          </p:cNvSpPr>
          <p:nvPr/>
        </p:nvSpPr>
        <p:spPr>
          <a:xfrm>
            <a:off x="3110867" y="5532002"/>
            <a:ext cx="2385685" cy="849326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Maille B: </a:t>
            </a:r>
          </a:p>
        </p:txBody>
      </p:sp>
      <p:sp>
        <p:nvSpPr>
          <p:cNvPr id="89" name="Espace réservé du contenu 2"/>
          <p:cNvSpPr txBox="1">
            <a:spLocks/>
          </p:cNvSpPr>
          <p:nvPr/>
        </p:nvSpPr>
        <p:spPr>
          <a:xfrm>
            <a:off x="5730" y="2088924"/>
            <a:ext cx="9108504" cy="360040"/>
          </a:xfrm>
          <a:prstGeom prst="rect">
            <a:avLst/>
          </a:prstGeom>
          <a:solidFill>
            <a:schemeClr val="bg2">
              <a:lumMod val="90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Donnez les équations de tension des mailles désignées</a:t>
            </a:r>
            <a:endParaRPr lang="fr-FR" sz="1900" dirty="0" smtClean="0"/>
          </a:p>
        </p:txBody>
      </p:sp>
      <p:sp>
        <p:nvSpPr>
          <p:cNvPr id="90" name="Espace réservé du contenu 2"/>
          <p:cNvSpPr txBox="1">
            <a:spLocks/>
          </p:cNvSpPr>
          <p:nvPr/>
        </p:nvSpPr>
        <p:spPr>
          <a:xfrm>
            <a:off x="570203" y="5956665"/>
            <a:ext cx="2385685" cy="424663"/>
          </a:xfrm>
          <a:prstGeom prst="rect">
            <a:avLst/>
          </a:prstGeom>
          <a:solidFill>
            <a:srgbClr val="03FB0F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1900" dirty="0" smtClean="0"/>
              <a:t>-</a:t>
            </a:r>
            <a:r>
              <a:rPr lang="fr-FR" sz="2000" dirty="0" smtClean="0"/>
              <a:t>U</a:t>
            </a:r>
            <a:r>
              <a:rPr lang="fr-FR" sz="2000" baseline="-25000" dirty="0" smtClean="0"/>
              <a:t>1</a:t>
            </a:r>
            <a:r>
              <a:rPr lang="fr-FR" sz="1900" dirty="0" smtClean="0"/>
              <a:t>–</a:t>
            </a: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1900" dirty="0" smtClean="0"/>
              <a:t>=0V</a:t>
            </a:r>
            <a:endParaRPr lang="fr-FR" sz="1900" dirty="0"/>
          </a:p>
        </p:txBody>
      </p:sp>
      <p:sp>
        <p:nvSpPr>
          <p:cNvPr id="91" name="Espace réservé du contenu 2"/>
          <p:cNvSpPr txBox="1">
            <a:spLocks/>
          </p:cNvSpPr>
          <p:nvPr/>
        </p:nvSpPr>
        <p:spPr>
          <a:xfrm>
            <a:off x="3110867" y="5949280"/>
            <a:ext cx="2385685" cy="432048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1900" dirty="0" smtClean="0"/>
              <a:t>-</a:t>
            </a:r>
            <a:r>
              <a:rPr lang="fr-FR" sz="2000" dirty="0" smtClean="0"/>
              <a:t>U</a:t>
            </a:r>
            <a:r>
              <a:rPr lang="fr-FR" sz="2000" baseline="-25000" dirty="0" smtClean="0"/>
              <a:t>2</a:t>
            </a:r>
            <a:r>
              <a:rPr lang="fr-FR" sz="1900" dirty="0" smtClean="0"/>
              <a:t>–</a:t>
            </a:r>
            <a:r>
              <a:rPr lang="fr-FR" sz="2000" dirty="0" smtClean="0"/>
              <a:t>U</a:t>
            </a:r>
            <a:r>
              <a:rPr lang="fr-FR" sz="2000" baseline="-25000" dirty="0" smtClean="0"/>
              <a:t>3</a:t>
            </a:r>
            <a:r>
              <a:rPr lang="fr-FR" sz="1900" dirty="0" smtClean="0"/>
              <a:t>=0V</a:t>
            </a:r>
            <a:endParaRPr lang="fr-FR" sz="1900" dirty="0"/>
          </a:p>
        </p:txBody>
      </p:sp>
    </p:spTree>
    <p:extLst>
      <p:ext uri="{BB962C8B-B14F-4D97-AF65-F5344CB8AC3E}">
        <p14:creationId xmlns:p14="http://schemas.microsoft.com/office/powerpoint/2010/main" val="68603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89" grpId="0" build="p" animBg="1"/>
      <p:bldP spid="90" grpId="0" animBg="1"/>
      <p:bldP spid="9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0"/>
            <a:ext cx="9324528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Loi </a:t>
            </a:r>
            <a:r>
              <a:rPr lang="fr-FR" dirty="0" smtClean="0"/>
              <a:t>des </a:t>
            </a:r>
            <a:r>
              <a:rPr lang="fr-FR" dirty="0" smtClean="0"/>
              <a:t>mailles…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129" y="1107094"/>
            <a:ext cx="9108504" cy="909664"/>
          </a:xfr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900" dirty="0" smtClean="0">
                <a:effectLst/>
              </a:rPr>
              <a:t>Calculez les tensions </a:t>
            </a:r>
            <a:r>
              <a:rPr lang="fr-FR" sz="1900" dirty="0" smtClean="0">
                <a:effectLst/>
              </a:rPr>
              <a:t>manquantes en ayant:</a:t>
            </a:r>
            <a:endParaRPr lang="fr-FR" sz="1900" dirty="0" smtClean="0">
              <a:effectLst/>
            </a:endParaRPr>
          </a:p>
          <a:p>
            <a:pPr marL="0" indent="0" algn="ctr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2000" dirty="0" smtClean="0"/>
              <a:t> =10 V ;  U</a:t>
            </a:r>
            <a:r>
              <a:rPr lang="fr-FR" sz="2000" baseline="-25000" dirty="0" smtClean="0"/>
              <a:t>1 </a:t>
            </a:r>
            <a:r>
              <a:rPr lang="fr-FR" sz="2000" dirty="0" smtClean="0"/>
              <a:t>=2 V ;  U</a:t>
            </a:r>
            <a:r>
              <a:rPr lang="fr-FR" sz="2000" baseline="-25000" dirty="0" smtClean="0"/>
              <a:t>3</a:t>
            </a:r>
            <a:r>
              <a:rPr lang="fr-FR" sz="2000" dirty="0"/>
              <a:t> </a:t>
            </a:r>
            <a:r>
              <a:rPr lang="fr-FR" sz="2000" dirty="0" smtClean="0"/>
              <a:t>=6V </a:t>
            </a:r>
            <a:endParaRPr lang="fr-FR" sz="2000" baseline="-25000" dirty="0"/>
          </a:p>
          <a:p>
            <a:pPr marL="0" indent="0" algn="ctr">
              <a:buNone/>
            </a:pPr>
            <a:endParaRPr lang="fr-FR" sz="2000" baseline="-25000" dirty="0"/>
          </a:p>
          <a:p>
            <a:pPr marL="0" indent="0" algn="ctr">
              <a:buNone/>
            </a:pPr>
            <a:endParaRPr lang="fr-FR" sz="1900" dirty="0" smtClean="0">
              <a:effectLst/>
            </a:endParaRPr>
          </a:p>
        </p:txBody>
      </p:sp>
      <p:grpSp>
        <p:nvGrpSpPr>
          <p:cNvPr id="80" name="Groupe 79"/>
          <p:cNvGrpSpPr/>
          <p:nvPr/>
        </p:nvGrpSpPr>
        <p:grpSpPr>
          <a:xfrm>
            <a:off x="395536" y="2016757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190" name="Espace réservé du contenu 2"/>
          <p:cNvSpPr txBox="1">
            <a:spLocks/>
          </p:cNvSpPr>
          <p:nvPr/>
        </p:nvSpPr>
        <p:spPr>
          <a:xfrm>
            <a:off x="1178202" y="5208940"/>
            <a:ext cx="2529702" cy="1119653"/>
          </a:xfrm>
          <a:prstGeom prst="rect">
            <a:avLst/>
          </a:prstGeom>
          <a:solidFill>
            <a:srgbClr val="03FB0F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Maille A: </a:t>
            </a:r>
          </a:p>
          <a:p>
            <a:pPr marL="0" indent="0" algn="ctr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2000" dirty="0" smtClean="0"/>
              <a:t>-U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–U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=0V</a:t>
            </a:r>
          </a:p>
          <a:p>
            <a:pPr marL="0" indent="0">
              <a:buNone/>
            </a:pPr>
            <a:r>
              <a:rPr lang="fr-FR" sz="2000" dirty="0" smtClean="0"/>
              <a:t>    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=</a:t>
            </a:r>
            <a:endParaRPr lang="fr-FR" sz="2000" dirty="0"/>
          </a:p>
        </p:txBody>
      </p:sp>
      <p:sp>
        <p:nvSpPr>
          <p:cNvPr id="191" name="Forme libre 190"/>
          <p:cNvSpPr/>
          <p:nvPr/>
        </p:nvSpPr>
        <p:spPr>
          <a:xfrm>
            <a:off x="1448096" y="2402027"/>
            <a:ext cx="1466608" cy="2611149"/>
          </a:xfrm>
          <a:custGeom>
            <a:avLst/>
            <a:gdLst>
              <a:gd name="connsiteX0" fmla="*/ 206972 w 1950661"/>
              <a:gd name="connsiteY0" fmla="*/ 2720313 h 2886008"/>
              <a:gd name="connsiteX1" fmla="*/ 21915 w 1950661"/>
              <a:gd name="connsiteY1" fmla="*/ 1381370 h 2886008"/>
              <a:gd name="connsiteX2" fmla="*/ 196086 w 1950661"/>
              <a:gd name="connsiteY2" fmla="*/ 194827 h 2886008"/>
              <a:gd name="connsiteX3" fmla="*/ 1730972 w 1950661"/>
              <a:gd name="connsiteY3" fmla="*/ 249256 h 2886008"/>
              <a:gd name="connsiteX4" fmla="*/ 1774515 w 1950661"/>
              <a:gd name="connsiteY4" fmla="*/ 2589685 h 2886008"/>
              <a:gd name="connsiteX5" fmla="*/ 206972 w 1950661"/>
              <a:gd name="connsiteY5" fmla="*/ 2720313 h 2886008"/>
              <a:gd name="connsiteX0" fmla="*/ 229441 w 1973130"/>
              <a:gd name="connsiteY0" fmla="*/ 2711269 h 2876964"/>
              <a:gd name="connsiteX1" fmla="*/ 44384 w 1973130"/>
              <a:gd name="connsiteY1" fmla="*/ 1372326 h 2876964"/>
              <a:gd name="connsiteX2" fmla="*/ 176025 w 1973130"/>
              <a:gd name="connsiteY2" fmla="*/ 207048 h 2876964"/>
              <a:gd name="connsiteX3" fmla="*/ 1753441 w 1973130"/>
              <a:gd name="connsiteY3" fmla="*/ 240212 h 2876964"/>
              <a:gd name="connsiteX4" fmla="*/ 1796984 w 1973130"/>
              <a:gd name="connsiteY4" fmla="*/ 2580641 h 2876964"/>
              <a:gd name="connsiteX5" fmla="*/ 229441 w 1973130"/>
              <a:gd name="connsiteY5" fmla="*/ 2711269 h 2876964"/>
              <a:gd name="connsiteX0" fmla="*/ 248810 w 1992499"/>
              <a:gd name="connsiteY0" fmla="*/ 2720313 h 2886008"/>
              <a:gd name="connsiteX1" fmla="*/ 63753 w 1992499"/>
              <a:gd name="connsiteY1" fmla="*/ 1381370 h 2886008"/>
              <a:gd name="connsiteX2" fmla="*/ 163496 w 1992499"/>
              <a:gd name="connsiteY2" fmla="*/ 194827 h 2886008"/>
              <a:gd name="connsiteX3" fmla="*/ 1772810 w 1992499"/>
              <a:gd name="connsiteY3" fmla="*/ 249256 h 2886008"/>
              <a:gd name="connsiteX4" fmla="*/ 1816353 w 1992499"/>
              <a:gd name="connsiteY4" fmla="*/ 2589685 h 2886008"/>
              <a:gd name="connsiteX5" fmla="*/ 248810 w 1992499"/>
              <a:gd name="connsiteY5" fmla="*/ 2720313 h 2886008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48811 w 1992500"/>
              <a:gd name="connsiteY0" fmla="*/ 2679845 h 2845540"/>
              <a:gd name="connsiteX1" fmla="*/ 63754 w 1992500"/>
              <a:gd name="connsiteY1" fmla="*/ 1340902 h 2845540"/>
              <a:gd name="connsiteX2" fmla="*/ 163497 w 1992500"/>
              <a:gd name="connsiteY2" fmla="*/ 154359 h 2845540"/>
              <a:gd name="connsiteX3" fmla="*/ 1772811 w 1992500"/>
              <a:gd name="connsiteY3" fmla="*/ 208788 h 2845540"/>
              <a:gd name="connsiteX4" fmla="*/ 1816354 w 1992500"/>
              <a:gd name="connsiteY4" fmla="*/ 2549217 h 2845540"/>
              <a:gd name="connsiteX5" fmla="*/ 248811 w 1992500"/>
              <a:gd name="connsiteY5" fmla="*/ 2679845 h 2845540"/>
              <a:gd name="connsiteX0" fmla="*/ 198234 w 1941923"/>
              <a:gd name="connsiteY0" fmla="*/ 2680252 h 2845947"/>
              <a:gd name="connsiteX1" fmla="*/ 13177 w 1941923"/>
              <a:gd name="connsiteY1" fmla="*/ 1341309 h 2845947"/>
              <a:gd name="connsiteX2" fmla="*/ 112920 w 1941923"/>
              <a:gd name="connsiteY2" fmla="*/ 154766 h 2845947"/>
              <a:gd name="connsiteX3" fmla="*/ 1722234 w 1941923"/>
              <a:gd name="connsiteY3" fmla="*/ 209195 h 2845947"/>
              <a:gd name="connsiteX4" fmla="*/ 1765777 w 1941923"/>
              <a:gd name="connsiteY4" fmla="*/ 2549624 h 2845947"/>
              <a:gd name="connsiteX5" fmla="*/ 198234 w 1941923"/>
              <a:gd name="connsiteY5" fmla="*/ 2680252 h 2845947"/>
              <a:gd name="connsiteX0" fmla="*/ 217629 w 1961318"/>
              <a:gd name="connsiteY0" fmla="*/ 2684003 h 2849698"/>
              <a:gd name="connsiteX1" fmla="*/ 32572 w 1961318"/>
              <a:gd name="connsiteY1" fmla="*/ 1345060 h 2849698"/>
              <a:gd name="connsiteX2" fmla="*/ 57887 w 1961318"/>
              <a:gd name="connsiteY2" fmla="*/ 147884 h 2849698"/>
              <a:gd name="connsiteX3" fmla="*/ 1741629 w 1961318"/>
              <a:gd name="connsiteY3" fmla="*/ 212946 h 2849698"/>
              <a:gd name="connsiteX4" fmla="*/ 1785172 w 1961318"/>
              <a:gd name="connsiteY4" fmla="*/ 2553375 h 2849698"/>
              <a:gd name="connsiteX5" fmla="*/ 217629 w 1961318"/>
              <a:gd name="connsiteY5" fmla="*/ 2684003 h 2849698"/>
              <a:gd name="connsiteX0" fmla="*/ 305417 w 2087559"/>
              <a:gd name="connsiteY0" fmla="*/ 2751743 h 2919338"/>
              <a:gd name="connsiteX1" fmla="*/ 120360 w 2087559"/>
              <a:gd name="connsiteY1" fmla="*/ 1412800 h 2919338"/>
              <a:gd name="connsiteX2" fmla="*/ 145675 w 2087559"/>
              <a:gd name="connsiteY2" fmla="*/ 215624 h 2919338"/>
              <a:gd name="connsiteX3" fmla="*/ 1903845 w 2087559"/>
              <a:gd name="connsiteY3" fmla="*/ 238156 h 2919338"/>
              <a:gd name="connsiteX4" fmla="*/ 1872960 w 2087559"/>
              <a:gd name="connsiteY4" fmla="*/ 2621115 h 2919338"/>
              <a:gd name="connsiteX5" fmla="*/ 305417 w 2087559"/>
              <a:gd name="connsiteY5" fmla="*/ 2751743 h 2919338"/>
              <a:gd name="connsiteX0" fmla="*/ 305417 w 2087559"/>
              <a:gd name="connsiteY0" fmla="*/ 2651443 h 2819038"/>
              <a:gd name="connsiteX1" fmla="*/ 120360 w 2087559"/>
              <a:gd name="connsiteY1" fmla="*/ 1312500 h 2819038"/>
              <a:gd name="connsiteX2" fmla="*/ 145675 w 2087559"/>
              <a:gd name="connsiteY2" fmla="*/ 115324 h 2819038"/>
              <a:gd name="connsiteX3" fmla="*/ 1903845 w 2087559"/>
              <a:gd name="connsiteY3" fmla="*/ 137856 h 2819038"/>
              <a:gd name="connsiteX4" fmla="*/ 1872960 w 2087559"/>
              <a:gd name="connsiteY4" fmla="*/ 2520815 h 2819038"/>
              <a:gd name="connsiteX5" fmla="*/ 305417 w 2087559"/>
              <a:gd name="connsiteY5" fmla="*/ 2651443 h 2819038"/>
              <a:gd name="connsiteX0" fmla="*/ 305417 w 2022914"/>
              <a:gd name="connsiteY0" fmla="*/ 2651443 h 2819038"/>
              <a:gd name="connsiteX1" fmla="*/ 120360 w 2022914"/>
              <a:gd name="connsiteY1" fmla="*/ 1312500 h 2819038"/>
              <a:gd name="connsiteX2" fmla="*/ 145675 w 2022914"/>
              <a:gd name="connsiteY2" fmla="*/ 115324 h 2819038"/>
              <a:gd name="connsiteX3" fmla="*/ 1903845 w 2022914"/>
              <a:gd name="connsiteY3" fmla="*/ 137856 h 2819038"/>
              <a:gd name="connsiteX4" fmla="*/ 1872960 w 2022914"/>
              <a:gd name="connsiteY4" fmla="*/ 2520815 h 2819038"/>
              <a:gd name="connsiteX5" fmla="*/ 305417 w 2022914"/>
              <a:gd name="connsiteY5" fmla="*/ 2651443 h 2819038"/>
              <a:gd name="connsiteX0" fmla="*/ 305417 w 1947224"/>
              <a:gd name="connsiteY0" fmla="*/ 2651443 h 2734950"/>
              <a:gd name="connsiteX1" fmla="*/ 120360 w 1947224"/>
              <a:gd name="connsiteY1" fmla="*/ 1312500 h 2734950"/>
              <a:gd name="connsiteX2" fmla="*/ 145675 w 1947224"/>
              <a:gd name="connsiteY2" fmla="*/ 115324 h 2734950"/>
              <a:gd name="connsiteX3" fmla="*/ 1903845 w 1947224"/>
              <a:gd name="connsiteY3" fmla="*/ 137856 h 2734950"/>
              <a:gd name="connsiteX4" fmla="*/ 1872960 w 1947224"/>
              <a:gd name="connsiteY4" fmla="*/ 2520815 h 2734950"/>
              <a:gd name="connsiteX5" fmla="*/ 305417 w 1947224"/>
              <a:gd name="connsiteY5" fmla="*/ 2651443 h 2734950"/>
              <a:gd name="connsiteX0" fmla="*/ 305417 w 1959526"/>
              <a:gd name="connsiteY0" fmla="*/ 2651443 h 2759611"/>
              <a:gd name="connsiteX1" fmla="*/ 120360 w 1959526"/>
              <a:gd name="connsiteY1" fmla="*/ 1312500 h 2759611"/>
              <a:gd name="connsiteX2" fmla="*/ 145675 w 1959526"/>
              <a:gd name="connsiteY2" fmla="*/ 115324 h 2759611"/>
              <a:gd name="connsiteX3" fmla="*/ 1903845 w 1959526"/>
              <a:gd name="connsiteY3" fmla="*/ 137856 h 2759611"/>
              <a:gd name="connsiteX4" fmla="*/ 1904858 w 1959526"/>
              <a:gd name="connsiteY4" fmla="*/ 2595243 h 2759611"/>
              <a:gd name="connsiteX5" fmla="*/ 305417 w 1959526"/>
              <a:gd name="connsiteY5" fmla="*/ 2651443 h 2759611"/>
              <a:gd name="connsiteX0" fmla="*/ 194607 w 2046671"/>
              <a:gd name="connsiteY0" fmla="*/ 2587648 h 2831034"/>
              <a:gd name="connsiteX1" fmla="*/ 115875 w 2046671"/>
              <a:gd name="connsiteY1" fmla="*/ 1312500 h 2831034"/>
              <a:gd name="connsiteX2" fmla="*/ 141190 w 2046671"/>
              <a:gd name="connsiteY2" fmla="*/ 115324 h 2831034"/>
              <a:gd name="connsiteX3" fmla="*/ 1899360 w 2046671"/>
              <a:gd name="connsiteY3" fmla="*/ 137856 h 2831034"/>
              <a:gd name="connsiteX4" fmla="*/ 1900373 w 2046671"/>
              <a:gd name="connsiteY4" fmla="*/ 2595243 h 2831034"/>
              <a:gd name="connsiteX5" fmla="*/ 194607 w 2046671"/>
              <a:gd name="connsiteY5" fmla="*/ 2587648 h 2831034"/>
              <a:gd name="connsiteX0" fmla="*/ 227829 w 2045671"/>
              <a:gd name="connsiteY0" fmla="*/ 2672708 h 2872996"/>
              <a:gd name="connsiteX1" fmla="*/ 117199 w 2045671"/>
              <a:gd name="connsiteY1" fmla="*/ 1312500 h 2872996"/>
              <a:gd name="connsiteX2" fmla="*/ 142514 w 2045671"/>
              <a:gd name="connsiteY2" fmla="*/ 115324 h 2872996"/>
              <a:gd name="connsiteX3" fmla="*/ 1900684 w 2045671"/>
              <a:gd name="connsiteY3" fmla="*/ 137856 h 2872996"/>
              <a:gd name="connsiteX4" fmla="*/ 1901697 w 2045671"/>
              <a:gd name="connsiteY4" fmla="*/ 2595243 h 2872996"/>
              <a:gd name="connsiteX5" fmla="*/ 227829 w 2045671"/>
              <a:gd name="connsiteY5" fmla="*/ 2672708 h 2872996"/>
              <a:gd name="connsiteX0" fmla="*/ 205680 w 2046337"/>
              <a:gd name="connsiteY0" fmla="*/ 2619545 h 2845976"/>
              <a:gd name="connsiteX1" fmla="*/ 116315 w 2046337"/>
              <a:gd name="connsiteY1" fmla="*/ 1312500 h 2845976"/>
              <a:gd name="connsiteX2" fmla="*/ 141630 w 2046337"/>
              <a:gd name="connsiteY2" fmla="*/ 115324 h 2845976"/>
              <a:gd name="connsiteX3" fmla="*/ 1899800 w 2046337"/>
              <a:gd name="connsiteY3" fmla="*/ 137856 h 2845976"/>
              <a:gd name="connsiteX4" fmla="*/ 1900813 w 2046337"/>
              <a:gd name="connsiteY4" fmla="*/ 2595243 h 2845976"/>
              <a:gd name="connsiteX5" fmla="*/ 205680 w 2046337"/>
              <a:gd name="connsiteY5" fmla="*/ 2619545 h 2845976"/>
              <a:gd name="connsiteX0" fmla="*/ 205680 w 2046337"/>
              <a:gd name="connsiteY0" fmla="*/ 2619545 h 2804652"/>
              <a:gd name="connsiteX1" fmla="*/ 116315 w 2046337"/>
              <a:gd name="connsiteY1" fmla="*/ 1312500 h 2804652"/>
              <a:gd name="connsiteX2" fmla="*/ 141630 w 2046337"/>
              <a:gd name="connsiteY2" fmla="*/ 115324 h 2804652"/>
              <a:gd name="connsiteX3" fmla="*/ 1899800 w 2046337"/>
              <a:gd name="connsiteY3" fmla="*/ 137856 h 2804652"/>
              <a:gd name="connsiteX4" fmla="*/ 1900813 w 2046337"/>
              <a:gd name="connsiteY4" fmla="*/ 2595243 h 2804652"/>
              <a:gd name="connsiteX5" fmla="*/ 205680 w 2046337"/>
              <a:gd name="connsiteY5" fmla="*/ 2619545 h 2804652"/>
              <a:gd name="connsiteX0" fmla="*/ 205680 w 1957382"/>
              <a:gd name="connsiteY0" fmla="*/ 2619545 h 2668176"/>
              <a:gd name="connsiteX1" fmla="*/ 116315 w 1957382"/>
              <a:gd name="connsiteY1" fmla="*/ 1312500 h 2668176"/>
              <a:gd name="connsiteX2" fmla="*/ 141630 w 1957382"/>
              <a:gd name="connsiteY2" fmla="*/ 115324 h 2668176"/>
              <a:gd name="connsiteX3" fmla="*/ 1899800 w 1957382"/>
              <a:gd name="connsiteY3" fmla="*/ 137856 h 2668176"/>
              <a:gd name="connsiteX4" fmla="*/ 1900813 w 1957382"/>
              <a:gd name="connsiteY4" fmla="*/ 2595243 h 2668176"/>
              <a:gd name="connsiteX5" fmla="*/ 205680 w 1957382"/>
              <a:gd name="connsiteY5" fmla="*/ 2619545 h 2668176"/>
              <a:gd name="connsiteX0" fmla="*/ 250083 w 2001785"/>
              <a:gd name="connsiteY0" fmla="*/ 2619545 h 2668176"/>
              <a:gd name="connsiteX1" fmla="*/ 186033 w 2001785"/>
              <a:gd name="connsiteY1" fmla="*/ 115324 h 2668176"/>
              <a:gd name="connsiteX2" fmla="*/ 1944203 w 2001785"/>
              <a:gd name="connsiteY2" fmla="*/ 137856 h 2668176"/>
              <a:gd name="connsiteX3" fmla="*/ 1945216 w 2001785"/>
              <a:gd name="connsiteY3" fmla="*/ 2595243 h 2668176"/>
              <a:gd name="connsiteX4" fmla="*/ 250083 w 2001785"/>
              <a:gd name="connsiteY4" fmla="*/ 2619545 h 2668176"/>
              <a:gd name="connsiteX0" fmla="*/ 230481 w 1982183"/>
              <a:gd name="connsiteY0" fmla="*/ 2640117 h 2839073"/>
              <a:gd name="connsiteX1" fmla="*/ 198329 w 1982183"/>
              <a:gd name="connsiteY1" fmla="*/ 103999 h 2839073"/>
              <a:gd name="connsiteX2" fmla="*/ 1924601 w 1982183"/>
              <a:gd name="connsiteY2" fmla="*/ 158428 h 2839073"/>
              <a:gd name="connsiteX3" fmla="*/ 1925614 w 1982183"/>
              <a:gd name="connsiteY3" fmla="*/ 2615815 h 2839073"/>
              <a:gd name="connsiteX4" fmla="*/ 230481 w 1982183"/>
              <a:gd name="connsiteY4" fmla="*/ 2640117 h 2839073"/>
              <a:gd name="connsiteX0" fmla="*/ 155789 w 1907491"/>
              <a:gd name="connsiteY0" fmla="*/ 2578836 h 2777792"/>
              <a:gd name="connsiteX1" fmla="*/ 123637 w 1907491"/>
              <a:gd name="connsiteY1" fmla="*/ 42718 h 2777792"/>
              <a:gd name="connsiteX2" fmla="*/ 1849909 w 1907491"/>
              <a:gd name="connsiteY2" fmla="*/ 97147 h 2777792"/>
              <a:gd name="connsiteX3" fmla="*/ 1850922 w 1907491"/>
              <a:gd name="connsiteY3" fmla="*/ 2554534 h 2777792"/>
              <a:gd name="connsiteX4" fmla="*/ 155789 w 1907491"/>
              <a:gd name="connsiteY4" fmla="*/ 2578836 h 2777792"/>
              <a:gd name="connsiteX0" fmla="*/ 75803 w 1827505"/>
              <a:gd name="connsiteY0" fmla="*/ 2578836 h 2642148"/>
              <a:gd name="connsiteX1" fmla="*/ 43651 w 1827505"/>
              <a:gd name="connsiteY1" fmla="*/ 42718 h 2642148"/>
              <a:gd name="connsiteX2" fmla="*/ 1769923 w 1827505"/>
              <a:gd name="connsiteY2" fmla="*/ 97147 h 2642148"/>
              <a:gd name="connsiteX3" fmla="*/ 1770936 w 1827505"/>
              <a:gd name="connsiteY3" fmla="*/ 2554534 h 2642148"/>
              <a:gd name="connsiteX4" fmla="*/ 75803 w 1827505"/>
              <a:gd name="connsiteY4" fmla="*/ 2578836 h 2642148"/>
              <a:gd name="connsiteX0" fmla="*/ 160474 w 1912176"/>
              <a:gd name="connsiteY0" fmla="*/ 2547735 h 2741194"/>
              <a:gd name="connsiteX1" fmla="*/ 117689 w 1912176"/>
              <a:gd name="connsiteY1" fmla="*/ 86045 h 2741194"/>
              <a:gd name="connsiteX2" fmla="*/ 1854594 w 1912176"/>
              <a:gd name="connsiteY2" fmla="*/ 66046 h 2741194"/>
              <a:gd name="connsiteX3" fmla="*/ 1855607 w 1912176"/>
              <a:gd name="connsiteY3" fmla="*/ 2523433 h 2741194"/>
              <a:gd name="connsiteX4" fmla="*/ 160474 w 1912176"/>
              <a:gd name="connsiteY4" fmla="*/ 2547735 h 2741194"/>
              <a:gd name="connsiteX0" fmla="*/ 77508 w 1829210"/>
              <a:gd name="connsiteY0" fmla="*/ 2547735 h 2610288"/>
              <a:gd name="connsiteX1" fmla="*/ 34723 w 1829210"/>
              <a:gd name="connsiteY1" fmla="*/ 86045 h 2610288"/>
              <a:gd name="connsiteX2" fmla="*/ 1771628 w 1829210"/>
              <a:gd name="connsiteY2" fmla="*/ 66046 h 2610288"/>
              <a:gd name="connsiteX3" fmla="*/ 1772641 w 1829210"/>
              <a:gd name="connsiteY3" fmla="*/ 2523433 h 2610288"/>
              <a:gd name="connsiteX4" fmla="*/ 77508 w 1829210"/>
              <a:gd name="connsiteY4" fmla="*/ 2547735 h 2610288"/>
              <a:gd name="connsiteX0" fmla="*/ 158166 w 2021638"/>
              <a:gd name="connsiteY0" fmla="*/ 2685824 h 2880034"/>
              <a:gd name="connsiteX1" fmla="*/ 136646 w 2021638"/>
              <a:gd name="connsiteY1" fmla="*/ 224134 h 2880034"/>
              <a:gd name="connsiteX2" fmla="*/ 1873551 w 2021638"/>
              <a:gd name="connsiteY2" fmla="*/ 204135 h 2880034"/>
              <a:gd name="connsiteX3" fmla="*/ 1874564 w 2021638"/>
              <a:gd name="connsiteY3" fmla="*/ 2661522 h 2880034"/>
              <a:gd name="connsiteX4" fmla="*/ 158166 w 2021638"/>
              <a:gd name="connsiteY4" fmla="*/ 2685824 h 2880034"/>
              <a:gd name="connsiteX0" fmla="*/ 69302 w 1932774"/>
              <a:gd name="connsiteY0" fmla="*/ 2569924 h 2764134"/>
              <a:gd name="connsiteX1" fmla="*/ 47782 w 1932774"/>
              <a:gd name="connsiteY1" fmla="*/ 108234 h 2764134"/>
              <a:gd name="connsiteX2" fmla="*/ 1784687 w 1932774"/>
              <a:gd name="connsiteY2" fmla="*/ 88235 h 2764134"/>
              <a:gd name="connsiteX3" fmla="*/ 1785700 w 1932774"/>
              <a:gd name="connsiteY3" fmla="*/ 2545622 h 2764134"/>
              <a:gd name="connsiteX4" fmla="*/ 69302 w 1932774"/>
              <a:gd name="connsiteY4" fmla="*/ 2569924 h 2764134"/>
              <a:gd name="connsiteX0" fmla="*/ 69302 w 1851611"/>
              <a:gd name="connsiteY0" fmla="*/ 2569924 h 2635720"/>
              <a:gd name="connsiteX1" fmla="*/ 47782 w 1851611"/>
              <a:gd name="connsiteY1" fmla="*/ 108234 h 2635720"/>
              <a:gd name="connsiteX2" fmla="*/ 1784687 w 1851611"/>
              <a:gd name="connsiteY2" fmla="*/ 88235 h 2635720"/>
              <a:gd name="connsiteX3" fmla="*/ 1785700 w 1851611"/>
              <a:gd name="connsiteY3" fmla="*/ 2545622 h 2635720"/>
              <a:gd name="connsiteX4" fmla="*/ 69302 w 1851611"/>
              <a:gd name="connsiteY4" fmla="*/ 2569924 h 2635720"/>
              <a:gd name="connsiteX0" fmla="*/ 69302 w 1851611"/>
              <a:gd name="connsiteY0" fmla="*/ 2545353 h 2611149"/>
              <a:gd name="connsiteX1" fmla="*/ 47782 w 1851611"/>
              <a:gd name="connsiteY1" fmla="*/ 83663 h 2611149"/>
              <a:gd name="connsiteX2" fmla="*/ 1784687 w 1851611"/>
              <a:gd name="connsiteY2" fmla="*/ 63664 h 2611149"/>
              <a:gd name="connsiteX3" fmla="*/ 1785700 w 1851611"/>
              <a:gd name="connsiteY3" fmla="*/ 2521051 h 2611149"/>
              <a:gd name="connsiteX4" fmla="*/ 69302 w 1851611"/>
              <a:gd name="connsiteY4" fmla="*/ 2545353 h 261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1611" h="2611149">
                <a:moveTo>
                  <a:pt x="69302" y="2545353"/>
                </a:moveTo>
                <a:cubicBezTo>
                  <a:pt x="2932" y="2436833"/>
                  <a:pt x="-36097" y="210199"/>
                  <a:pt x="47782" y="83663"/>
                </a:cubicBezTo>
                <a:cubicBezTo>
                  <a:pt x="131661" y="-42873"/>
                  <a:pt x="1734267" y="-5870"/>
                  <a:pt x="1784687" y="63664"/>
                </a:cubicBezTo>
                <a:cubicBezTo>
                  <a:pt x="1867005" y="228890"/>
                  <a:pt x="1880211" y="2426412"/>
                  <a:pt x="1785700" y="2521051"/>
                </a:cubicBezTo>
                <a:cubicBezTo>
                  <a:pt x="1691189" y="2615690"/>
                  <a:pt x="135672" y="2653873"/>
                  <a:pt x="69302" y="2545353"/>
                </a:cubicBezTo>
                <a:close/>
              </a:path>
            </a:pathLst>
          </a:custGeom>
          <a:noFill/>
          <a:ln w="130175">
            <a:solidFill>
              <a:srgbClr val="03FB0F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2" name="Forme libre 191"/>
          <p:cNvSpPr/>
          <p:nvPr/>
        </p:nvSpPr>
        <p:spPr>
          <a:xfrm>
            <a:off x="1913030" y="2183178"/>
            <a:ext cx="467833" cy="478465"/>
          </a:xfrm>
          <a:custGeom>
            <a:avLst/>
            <a:gdLst>
              <a:gd name="connsiteX0" fmla="*/ 0 w 467833"/>
              <a:gd name="connsiteY0" fmla="*/ 0 h 478465"/>
              <a:gd name="connsiteX1" fmla="*/ 467833 w 467833"/>
              <a:gd name="connsiteY1" fmla="*/ 255181 h 478465"/>
              <a:gd name="connsiteX2" fmla="*/ 53163 w 467833"/>
              <a:gd name="connsiteY2" fmla="*/ 478465 h 478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7833" h="478465">
                <a:moveTo>
                  <a:pt x="0" y="0"/>
                </a:moveTo>
                <a:lnTo>
                  <a:pt x="467833" y="255181"/>
                </a:lnTo>
                <a:lnTo>
                  <a:pt x="53163" y="478465"/>
                </a:lnTo>
              </a:path>
            </a:pathLst>
          </a:custGeom>
          <a:noFill/>
          <a:ln w="127000">
            <a:solidFill>
              <a:srgbClr val="03FB0F">
                <a:alpha val="7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3" name="Forme libre 192"/>
          <p:cNvSpPr/>
          <p:nvPr/>
        </p:nvSpPr>
        <p:spPr>
          <a:xfrm>
            <a:off x="2914703" y="2399964"/>
            <a:ext cx="2038221" cy="2611149"/>
          </a:xfrm>
          <a:custGeom>
            <a:avLst/>
            <a:gdLst>
              <a:gd name="connsiteX0" fmla="*/ 206972 w 1950661"/>
              <a:gd name="connsiteY0" fmla="*/ 2720313 h 2886008"/>
              <a:gd name="connsiteX1" fmla="*/ 21915 w 1950661"/>
              <a:gd name="connsiteY1" fmla="*/ 1381370 h 2886008"/>
              <a:gd name="connsiteX2" fmla="*/ 196086 w 1950661"/>
              <a:gd name="connsiteY2" fmla="*/ 194827 h 2886008"/>
              <a:gd name="connsiteX3" fmla="*/ 1730972 w 1950661"/>
              <a:gd name="connsiteY3" fmla="*/ 249256 h 2886008"/>
              <a:gd name="connsiteX4" fmla="*/ 1774515 w 1950661"/>
              <a:gd name="connsiteY4" fmla="*/ 2589685 h 2886008"/>
              <a:gd name="connsiteX5" fmla="*/ 206972 w 1950661"/>
              <a:gd name="connsiteY5" fmla="*/ 2720313 h 2886008"/>
              <a:gd name="connsiteX0" fmla="*/ 229441 w 1973130"/>
              <a:gd name="connsiteY0" fmla="*/ 2711269 h 2876964"/>
              <a:gd name="connsiteX1" fmla="*/ 44384 w 1973130"/>
              <a:gd name="connsiteY1" fmla="*/ 1372326 h 2876964"/>
              <a:gd name="connsiteX2" fmla="*/ 176025 w 1973130"/>
              <a:gd name="connsiteY2" fmla="*/ 207048 h 2876964"/>
              <a:gd name="connsiteX3" fmla="*/ 1753441 w 1973130"/>
              <a:gd name="connsiteY3" fmla="*/ 240212 h 2876964"/>
              <a:gd name="connsiteX4" fmla="*/ 1796984 w 1973130"/>
              <a:gd name="connsiteY4" fmla="*/ 2580641 h 2876964"/>
              <a:gd name="connsiteX5" fmla="*/ 229441 w 1973130"/>
              <a:gd name="connsiteY5" fmla="*/ 2711269 h 2876964"/>
              <a:gd name="connsiteX0" fmla="*/ 248810 w 1992499"/>
              <a:gd name="connsiteY0" fmla="*/ 2720313 h 2886008"/>
              <a:gd name="connsiteX1" fmla="*/ 63753 w 1992499"/>
              <a:gd name="connsiteY1" fmla="*/ 1381370 h 2886008"/>
              <a:gd name="connsiteX2" fmla="*/ 163496 w 1992499"/>
              <a:gd name="connsiteY2" fmla="*/ 194827 h 2886008"/>
              <a:gd name="connsiteX3" fmla="*/ 1772810 w 1992499"/>
              <a:gd name="connsiteY3" fmla="*/ 249256 h 2886008"/>
              <a:gd name="connsiteX4" fmla="*/ 1816353 w 1992499"/>
              <a:gd name="connsiteY4" fmla="*/ 2589685 h 2886008"/>
              <a:gd name="connsiteX5" fmla="*/ 248810 w 1992499"/>
              <a:gd name="connsiteY5" fmla="*/ 2720313 h 2886008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48811 w 1992500"/>
              <a:gd name="connsiteY0" fmla="*/ 2679845 h 2845540"/>
              <a:gd name="connsiteX1" fmla="*/ 63754 w 1992500"/>
              <a:gd name="connsiteY1" fmla="*/ 1340902 h 2845540"/>
              <a:gd name="connsiteX2" fmla="*/ 163497 w 1992500"/>
              <a:gd name="connsiteY2" fmla="*/ 154359 h 2845540"/>
              <a:gd name="connsiteX3" fmla="*/ 1772811 w 1992500"/>
              <a:gd name="connsiteY3" fmla="*/ 208788 h 2845540"/>
              <a:gd name="connsiteX4" fmla="*/ 1816354 w 1992500"/>
              <a:gd name="connsiteY4" fmla="*/ 2549217 h 2845540"/>
              <a:gd name="connsiteX5" fmla="*/ 248811 w 1992500"/>
              <a:gd name="connsiteY5" fmla="*/ 2679845 h 2845540"/>
              <a:gd name="connsiteX0" fmla="*/ 198234 w 1941923"/>
              <a:gd name="connsiteY0" fmla="*/ 2680252 h 2845947"/>
              <a:gd name="connsiteX1" fmla="*/ 13177 w 1941923"/>
              <a:gd name="connsiteY1" fmla="*/ 1341309 h 2845947"/>
              <a:gd name="connsiteX2" fmla="*/ 112920 w 1941923"/>
              <a:gd name="connsiteY2" fmla="*/ 154766 h 2845947"/>
              <a:gd name="connsiteX3" fmla="*/ 1722234 w 1941923"/>
              <a:gd name="connsiteY3" fmla="*/ 209195 h 2845947"/>
              <a:gd name="connsiteX4" fmla="*/ 1765777 w 1941923"/>
              <a:gd name="connsiteY4" fmla="*/ 2549624 h 2845947"/>
              <a:gd name="connsiteX5" fmla="*/ 198234 w 1941923"/>
              <a:gd name="connsiteY5" fmla="*/ 2680252 h 2845947"/>
              <a:gd name="connsiteX0" fmla="*/ 217629 w 1961318"/>
              <a:gd name="connsiteY0" fmla="*/ 2684003 h 2849698"/>
              <a:gd name="connsiteX1" fmla="*/ 32572 w 1961318"/>
              <a:gd name="connsiteY1" fmla="*/ 1345060 h 2849698"/>
              <a:gd name="connsiteX2" fmla="*/ 57887 w 1961318"/>
              <a:gd name="connsiteY2" fmla="*/ 147884 h 2849698"/>
              <a:gd name="connsiteX3" fmla="*/ 1741629 w 1961318"/>
              <a:gd name="connsiteY3" fmla="*/ 212946 h 2849698"/>
              <a:gd name="connsiteX4" fmla="*/ 1785172 w 1961318"/>
              <a:gd name="connsiteY4" fmla="*/ 2553375 h 2849698"/>
              <a:gd name="connsiteX5" fmla="*/ 217629 w 1961318"/>
              <a:gd name="connsiteY5" fmla="*/ 2684003 h 2849698"/>
              <a:gd name="connsiteX0" fmla="*/ 305417 w 2087559"/>
              <a:gd name="connsiteY0" fmla="*/ 2751743 h 2919338"/>
              <a:gd name="connsiteX1" fmla="*/ 120360 w 2087559"/>
              <a:gd name="connsiteY1" fmla="*/ 1412800 h 2919338"/>
              <a:gd name="connsiteX2" fmla="*/ 145675 w 2087559"/>
              <a:gd name="connsiteY2" fmla="*/ 215624 h 2919338"/>
              <a:gd name="connsiteX3" fmla="*/ 1903845 w 2087559"/>
              <a:gd name="connsiteY3" fmla="*/ 238156 h 2919338"/>
              <a:gd name="connsiteX4" fmla="*/ 1872960 w 2087559"/>
              <a:gd name="connsiteY4" fmla="*/ 2621115 h 2919338"/>
              <a:gd name="connsiteX5" fmla="*/ 305417 w 2087559"/>
              <a:gd name="connsiteY5" fmla="*/ 2751743 h 2919338"/>
              <a:gd name="connsiteX0" fmla="*/ 305417 w 2087559"/>
              <a:gd name="connsiteY0" fmla="*/ 2651443 h 2819038"/>
              <a:gd name="connsiteX1" fmla="*/ 120360 w 2087559"/>
              <a:gd name="connsiteY1" fmla="*/ 1312500 h 2819038"/>
              <a:gd name="connsiteX2" fmla="*/ 145675 w 2087559"/>
              <a:gd name="connsiteY2" fmla="*/ 115324 h 2819038"/>
              <a:gd name="connsiteX3" fmla="*/ 1903845 w 2087559"/>
              <a:gd name="connsiteY3" fmla="*/ 137856 h 2819038"/>
              <a:gd name="connsiteX4" fmla="*/ 1872960 w 2087559"/>
              <a:gd name="connsiteY4" fmla="*/ 2520815 h 2819038"/>
              <a:gd name="connsiteX5" fmla="*/ 305417 w 2087559"/>
              <a:gd name="connsiteY5" fmla="*/ 2651443 h 2819038"/>
              <a:gd name="connsiteX0" fmla="*/ 305417 w 2022914"/>
              <a:gd name="connsiteY0" fmla="*/ 2651443 h 2819038"/>
              <a:gd name="connsiteX1" fmla="*/ 120360 w 2022914"/>
              <a:gd name="connsiteY1" fmla="*/ 1312500 h 2819038"/>
              <a:gd name="connsiteX2" fmla="*/ 145675 w 2022914"/>
              <a:gd name="connsiteY2" fmla="*/ 115324 h 2819038"/>
              <a:gd name="connsiteX3" fmla="*/ 1903845 w 2022914"/>
              <a:gd name="connsiteY3" fmla="*/ 137856 h 2819038"/>
              <a:gd name="connsiteX4" fmla="*/ 1872960 w 2022914"/>
              <a:gd name="connsiteY4" fmla="*/ 2520815 h 2819038"/>
              <a:gd name="connsiteX5" fmla="*/ 305417 w 2022914"/>
              <a:gd name="connsiteY5" fmla="*/ 2651443 h 2819038"/>
              <a:gd name="connsiteX0" fmla="*/ 305417 w 1947224"/>
              <a:gd name="connsiteY0" fmla="*/ 2651443 h 2734950"/>
              <a:gd name="connsiteX1" fmla="*/ 120360 w 1947224"/>
              <a:gd name="connsiteY1" fmla="*/ 1312500 h 2734950"/>
              <a:gd name="connsiteX2" fmla="*/ 145675 w 1947224"/>
              <a:gd name="connsiteY2" fmla="*/ 115324 h 2734950"/>
              <a:gd name="connsiteX3" fmla="*/ 1903845 w 1947224"/>
              <a:gd name="connsiteY3" fmla="*/ 137856 h 2734950"/>
              <a:gd name="connsiteX4" fmla="*/ 1872960 w 1947224"/>
              <a:gd name="connsiteY4" fmla="*/ 2520815 h 2734950"/>
              <a:gd name="connsiteX5" fmla="*/ 305417 w 1947224"/>
              <a:gd name="connsiteY5" fmla="*/ 2651443 h 2734950"/>
              <a:gd name="connsiteX0" fmla="*/ 305417 w 1959526"/>
              <a:gd name="connsiteY0" fmla="*/ 2651443 h 2759611"/>
              <a:gd name="connsiteX1" fmla="*/ 120360 w 1959526"/>
              <a:gd name="connsiteY1" fmla="*/ 1312500 h 2759611"/>
              <a:gd name="connsiteX2" fmla="*/ 145675 w 1959526"/>
              <a:gd name="connsiteY2" fmla="*/ 115324 h 2759611"/>
              <a:gd name="connsiteX3" fmla="*/ 1903845 w 1959526"/>
              <a:gd name="connsiteY3" fmla="*/ 137856 h 2759611"/>
              <a:gd name="connsiteX4" fmla="*/ 1904858 w 1959526"/>
              <a:gd name="connsiteY4" fmla="*/ 2595243 h 2759611"/>
              <a:gd name="connsiteX5" fmla="*/ 305417 w 1959526"/>
              <a:gd name="connsiteY5" fmla="*/ 2651443 h 2759611"/>
              <a:gd name="connsiteX0" fmla="*/ 194607 w 2046671"/>
              <a:gd name="connsiteY0" fmla="*/ 2587648 h 2831034"/>
              <a:gd name="connsiteX1" fmla="*/ 115875 w 2046671"/>
              <a:gd name="connsiteY1" fmla="*/ 1312500 h 2831034"/>
              <a:gd name="connsiteX2" fmla="*/ 141190 w 2046671"/>
              <a:gd name="connsiteY2" fmla="*/ 115324 h 2831034"/>
              <a:gd name="connsiteX3" fmla="*/ 1899360 w 2046671"/>
              <a:gd name="connsiteY3" fmla="*/ 137856 h 2831034"/>
              <a:gd name="connsiteX4" fmla="*/ 1900373 w 2046671"/>
              <a:gd name="connsiteY4" fmla="*/ 2595243 h 2831034"/>
              <a:gd name="connsiteX5" fmla="*/ 194607 w 2046671"/>
              <a:gd name="connsiteY5" fmla="*/ 2587648 h 2831034"/>
              <a:gd name="connsiteX0" fmla="*/ 227829 w 2045671"/>
              <a:gd name="connsiteY0" fmla="*/ 2672708 h 2872996"/>
              <a:gd name="connsiteX1" fmla="*/ 117199 w 2045671"/>
              <a:gd name="connsiteY1" fmla="*/ 1312500 h 2872996"/>
              <a:gd name="connsiteX2" fmla="*/ 142514 w 2045671"/>
              <a:gd name="connsiteY2" fmla="*/ 115324 h 2872996"/>
              <a:gd name="connsiteX3" fmla="*/ 1900684 w 2045671"/>
              <a:gd name="connsiteY3" fmla="*/ 137856 h 2872996"/>
              <a:gd name="connsiteX4" fmla="*/ 1901697 w 2045671"/>
              <a:gd name="connsiteY4" fmla="*/ 2595243 h 2872996"/>
              <a:gd name="connsiteX5" fmla="*/ 227829 w 2045671"/>
              <a:gd name="connsiteY5" fmla="*/ 2672708 h 2872996"/>
              <a:gd name="connsiteX0" fmla="*/ 205680 w 2046337"/>
              <a:gd name="connsiteY0" fmla="*/ 2619545 h 2845976"/>
              <a:gd name="connsiteX1" fmla="*/ 116315 w 2046337"/>
              <a:gd name="connsiteY1" fmla="*/ 1312500 h 2845976"/>
              <a:gd name="connsiteX2" fmla="*/ 141630 w 2046337"/>
              <a:gd name="connsiteY2" fmla="*/ 115324 h 2845976"/>
              <a:gd name="connsiteX3" fmla="*/ 1899800 w 2046337"/>
              <a:gd name="connsiteY3" fmla="*/ 137856 h 2845976"/>
              <a:gd name="connsiteX4" fmla="*/ 1900813 w 2046337"/>
              <a:gd name="connsiteY4" fmla="*/ 2595243 h 2845976"/>
              <a:gd name="connsiteX5" fmla="*/ 205680 w 2046337"/>
              <a:gd name="connsiteY5" fmla="*/ 2619545 h 2845976"/>
              <a:gd name="connsiteX0" fmla="*/ 205680 w 2046337"/>
              <a:gd name="connsiteY0" fmla="*/ 2619545 h 2804652"/>
              <a:gd name="connsiteX1" fmla="*/ 116315 w 2046337"/>
              <a:gd name="connsiteY1" fmla="*/ 1312500 h 2804652"/>
              <a:gd name="connsiteX2" fmla="*/ 141630 w 2046337"/>
              <a:gd name="connsiteY2" fmla="*/ 115324 h 2804652"/>
              <a:gd name="connsiteX3" fmla="*/ 1899800 w 2046337"/>
              <a:gd name="connsiteY3" fmla="*/ 137856 h 2804652"/>
              <a:gd name="connsiteX4" fmla="*/ 1900813 w 2046337"/>
              <a:gd name="connsiteY4" fmla="*/ 2595243 h 2804652"/>
              <a:gd name="connsiteX5" fmla="*/ 205680 w 2046337"/>
              <a:gd name="connsiteY5" fmla="*/ 2619545 h 2804652"/>
              <a:gd name="connsiteX0" fmla="*/ 205680 w 1957382"/>
              <a:gd name="connsiteY0" fmla="*/ 2619545 h 2668176"/>
              <a:gd name="connsiteX1" fmla="*/ 116315 w 1957382"/>
              <a:gd name="connsiteY1" fmla="*/ 1312500 h 2668176"/>
              <a:gd name="connsiteX2" fmla="*/ 141630 w 1957382"/>
              <a:gd name="connsiteY2" fmla="*/ 115324 h 2668176"/>
              <a:gd name="connsiteX3" fmla="*/ 1899800 w 1957382"/>
              <a:gd name="connsiteY3" fmla="*/ 137856 h 2668176"/>
              <a:gd name="connsiteX4" fmla="*/ 1900813 w 1957382"/>
              <a:gd name="connsiteY4" fmla="*/ 2595243 h 2668176"/>
              <a:gd name="connsiteX5" fmla="*/ 205680 w 1957382"/>
              <a:gd name="connsiteY5" fmla="*/ 2619545 h 2668176"/>
              <a:gd name="connsiteX0" fmla="*/ 250083 w 2001785"/>
              <a:gd name="connsiteY0" fmla="*/ 2619545 h 2668176"/>
              <a:gd name="connsiteX1" fmla="*/ 186033 w 2001785"/>
              <a:gd name="connsiteY1" fmla="*/ 115324 h 2668176"/>
              <a:gd name="connsiteX2" fmla="*/ 1944203 w 2001785"/>
              <a:gd name="connsiteY2" fmla="*/ 137856 h 2668176"/>
              <a:gd name="connsiteX3" fmla="*/ 1945216 w 2001785"/>
              <a:gd name="connsiteY3" fmla="*/ 2595243 h 2668176"/>
              <a:gd name="connsiteX4" fmla="*/ 250083 w 2001785"/>
              <a:gd name="connsiteY4" fmla="*/ 2619545 h 2668176"/>
              <a:gd name="connsiteX0" fmla="*/ 230481 w 1982183"/>
              <a:gd name="connsiteY0" fmla="*/ 2640117 h 2839073"/>
              <a:gd name="connsiteX1" fmla="*/ 198329 w 1982183"/>
              <a:gd name="connsiteY1" fmla="*/ 103999 h 2839073"/>
              <a:gd name="connsiteX2" fmla="*/ 1924601 w 1982183"/>
              <a:gd name="connsiteY2" fmla="*/ 158428 h 2839073"/>
              <a:gd name="connsiteX3" fmla="*/ 1925614 w 1982183"/>
              <a:gd name="connsiteY3" fmla="*/ 2615815 h 2839073"/>
              <a:gd name="connsiteX4" fmla="*/ 230481 w 1982183"/>
              <a:gd name="connsiteY4" fmla="*/ 2640117 h 2839073"/>
              <a:gd name="connsiteX0" fmla="*/ 155789 w 1907491"/>
              <a:gd name="connsiteY0" fmla="*/ 2578836 h 2777792"/>
              <a:gd name="connsiteX1" fmla="*/ 123637 w 1907491"/>
              <a:gd name="connsiteY1" fmla="*/ 42718 h 2777792"/>
              <a:gd name="connsiteX2" fmla="*/ 1849909 w 1907491"/>
              <a:gd name="connsiteY2" fmla="*/ 97147 h 2777792"/>
              <a:gd name="connsiteX3" fmla="*/ 1850922 w 1907491"/>
              <a:gd name="connsiteY3" fmla="*/ 2554534 h 2777792"/>
              <a:gd name="connsiteX4" fmla="*/ 155789 w 1907491"/>
              <a:gd name="connsiteY4" fmla="*/ 2578836 h 2777792"/>
              <a:gd name="connsiteX0" fmla="*/ 75803 w 1827505"/>
              <a:gd name="connsiteY0" fmla="*/ 2578836 h 2642148"/>
              <a:gd name="connsiteX1" fmla="*/ 43651 w 1827505"/>
              <a:gd name="connsiteY1" fmla="*/ 42718 h 2642148"/>
              <a:gd name="connsiteX2" fmla="*/ 1769923 w 1827505"/>
              <a:gd name="connsiteY2" fmla="*/ 97147 h 2642148"/>
              <a:gd name="connsiteX3" fmla="*/ 1770936 w 1827505"/>
              <a:gd name="connsiteY3" fmla="*/ 2554534 h 2642148"/>
              <a:gd name="connsiteX4" fmla="*/ 75803 w 1827505"/>
              <a:gd name="connsiteY4" fmla="*/ 2578836 h 2642148"/>
              <a:gd name="connsiteX0" fmla="*/ 160474 w 1912176"/>
              <a:gd name="connsiteY0" fmla="*/ 2547735 h 2741194"/>
              <a:gd name="connsiteX1" fmla="*/ 117689 w 1912176"/>
              <a:gd name="connsiteY1" fmla="*/ 86045 h 2741194"/>
              <a:gd name="connsiteX2" fmla="*/ 1854594 w 1912176"/>
              <a:gd name="connsiteY2" fmla="*/ 66046 h 2741194"/>
              <a:gd name="connsiteX3" fmla="*/ 1855607 w 1912176"/>
              <a:gd name="connsiteY3" fmla="*/ 2523433 h 2741194"/>
              <a:gd name="connsiteX4" fmla="*/ 160474 w 1912176"/>
              <a:gd name="connsiteY4" fmla="*/ 2547735 h 2741194"/>
              <a:gd name="connsiteX0" fmla="*/ 77508 w 1829210"/>
              <a:gd name="connsiteY0" fmla="*/ 2547735 h 2610288"/>
              <a:gd name="connsiteX1" fmla="*/ 34723 w 1829210"/>
              <a:gd name="connsiteY1" fmla="*/ 86045 h 2610288"/>
              <a:gd name="connsiteX2" fmla="*/ 1771628 w 1829210"/>
              <a:gd name="connsiteY2" fmla="*/ 66046 h 2610288"/>
              <a:gd name="connsiteX3" fmla="*/ 1772641 w 1829210"/>
              <a:gd name="connsiteY3" fmla="*/ 2523433 h 2610288"/>
              <a:gd name="connsiteX4" fmla="*/ 77508 w 1829210"/>
              <a:gd name="connsiteY4" fmla="*/ 2547735 h 2610288"/>
              <a:gd name="connsiteX0" fmla="*/ 158166 w 2021638"/>
              <a:gd name="connsiteY0" fmla="*/ 2685824 h 2880034"/>
              <a:gd name="connsiteX1" fmla="*/ 136646 w 2021638"/>
              <a:gd name="connsiteY1" fmla="*/ 224134 h 2880034"/>
              <a:gd name="connsiteX2" fmla="*/ 1873551 w 2021638"/>
              <a:gd name="connsiteY2" fmla="*/ 204135 h 2880034"/>
              <a:gd name="connsiteX3" fmla="*/ 1874564 w 2021638"/>
              <a:gd name="connsiteY3" fmla="*/ 2661522 h 2880034"/>
              <a:gd name="connsiteX4" fmla="*/ 158166 w 2021638"/>
              <a:gd name="connsiteY4" fmla="*/ 2685824 h 2880034"/>
              <a:gd name="connsiteX0" fmla="*/ 69302 w 1932774"/>
              <a:gd name="connsiteY0" fmla="*/ 2569924 h 2764134"/>
              <a:gd name="connsiteX1" fmla="*/ 47782 w 1932774"/>
              <a:gd name="connsiteY1" fmla="*/ 108234 h 2764134"/>
              <a:gd name="connsiteX2" fmla="*/ 1784687 w 1932774"/>
              <a:gd name="connsiteY2" fmla="*/ 88235 h 2764134"/>
              <a:gd name="connsiteX3" fmla="*/ 1785700 w 1932774"/>
              <a:gd name="connsiteY3" fmla="*/ 2545622 h 2764134"/>
              <a:gd name="connsiteX4" fmla="*/ 69302 w 1932774"/>
              <a:gd name="connsiteY4" fmla="*/ 2569924 h 2764134"/>
              <a:gd name="connsiteX0" fmla="*/ 69302 w 1851611"/>
              <a:gd name="connsiteY0" fmla="*/ 2569924 h 2635720"/>
              <a:gd name="connsiteX1" fmla="*/ 47782 w 1851611"/>
              <a:gd name="connsiteY1" fmla="*/ 108234 h 2635720"/>
              <a:gd name="connsiteX2" fmla="*/ 1784687 w 1851611"/>
              <a:gd name="connsiteY2" fmla="*/ 88235 h 2635720"/>
              <a:gd name="connsiteX3" fmla="*/ 1785700 w 1851611"/>
              <a:gd name="connsiteY3" fmla="*/ 2545622 h 2635720"/>
              <a:gd name="connsiteX4" fmla="*/ 69302 w 1851611"/>
              <a:gd name="connsiteY4" fmla="*/ 2569924 h 2635720"/>
              <a:gd name="connsiteX0" fmla="*/ 69302 w 1851611"/>
              <a:gd name="connsiteY0" fmla="*/ 2545353 h 2611149"/>
              <a:gd name="connsiteX1" fmla="*/ 47782 w 1851611"/>
              <a:gd name="connsiteY1" fmla="*/ 83663 h 2611149"/>
              <a:gd name="connsiteX2" fmla="*/ 1784687 w 1851611"/>
              <a:gd name="connsiteY2" fmla="*/ 63664 h 2611149"/>
              <a:gd name="connsiteX3" fmla="*/ 1785700 w 1851611"/>
              <a:gd name="connsiteY3" fmla="*/ 2521051 h 2611149"/>
              <a:gd name="connsiteX4" fmla="*/ 69302 w 1851611"/>
              <a:gd name="connsiteY4" fmla="*/ 2545353 h 261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1611" h="2611149">
                <a:moveTo>
                  <a:pt x="69302" y="2545353"/>
                </a:moveTo>
                <a:cubicBezTo>
                  <a:pt x="2932" y="2436833"/>
                  <a:pt x="-36097" y="210199"/>
                  <a:pt x="47782" y="83663"/>
                </a:cubicBezTo>
                <a:cubicBezTo>
                  <a:pt x="131661" y="-42873"/>
                  <a:pt x="1734267" y="-5870"/>
                  <a:pt x="1784687" y="63664"/>
                </a:cubicBezTo>
                <a:cubicBezTo>
                  <a:pt x="1867005" y="228890"/>
                  <a:pt x="1880211" y="2426412"/>
                  <a:pt x="1785700" y="2521051"/>
                </a:cubicBezTo>
                <a:cubicBezTo>
                  <a:pt x="1691189" y="2615690"/>
                  <a:pt x="135672" y="2653873"/>
                  <a:pt x="69302" y="2545353"/>
                </a:cubicBezTo>
                <a:close/>
              </a:path>
            </a:pathLst>
          </a:custGeom>
          <a:noFill/>
          <a:ln w="130175">
            <a:solidFill>
              <a:srgbClr val="00B0F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4" name="Forme libre 193"/>
          <p:cNvSpPr/>
          <p:nvPr/>
        </p:nvSpPr>
        <p:spPr>
          <a:xfrm>
            <a:off x="4367507" y="2180304"/>
            <a:ext cx="467833" cy="478465"/>
          </a:xfrm>
          <a:custGeom>
            <a:avLst/>
            <a:gdLst>
              <a:gd name="connsiteX0" fmla="*/ 0 w 467833"/>
              <a:gd name="connsiteY0" fmla="*/ 0 h 478465"/>
              <a:gd name="connsiteX1" fmla="*/ 467833 w 467833"/>
              <a:gd name="connsiteY1" fmla="*/ 255181 h 478465"/>
              <a:gd name="connsiteX2" fmla="*/ 53163 w 467833"/>
              <a:gd name="connsiteY2" fmla="*/ 478465 h 478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7833" h="478465">
                <a:moveTo>
                  <a:pt x="0" y="0"/>
                </a:moveTo>
                <a:lnTo>
                  <a:pt x="467833" y="255181"/>
                </a:lnTo>
                <a:lnTo>
                  <a:pt x="53163" y="478465"/>
                </a:lnTo>
              </a:path>
            </a:pathLst>
          </a:custGeom>
          <a:noFill/>
          <a:ln w="127000">
            <a:solidFill>
              <a:srgbClr val="00B0F0">
                <a:alpha val="7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5" name="Espace réservé du contenu 2"/>
          <p:cNvSpPr txBox="1">
            <a:spLocks/>
          </p:cNvSpPr>
          <p:nvPr/>
        </p:nvSpPr>
        <p:spPr>
          <a:xfrm>
            <a:off x="4785150" y="5185304"/>
            <a:ext cx="2516447" cy="1143289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Maille B: </a:t>
            </a:r>
          </a:p>
          <a:p>
            <a:pPr marL="0" indent="0" algn="ctr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-U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–U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=0V</a:t>
            </a:r>
          </a:p>
          <a:p>
            <a:pPr marL="0" indent="0">
              <a:buNone/>
            </a:pPr>
            <a:r>
              <a:rPr lang="fr-FR" sz="2000" dirty="0" smtClean="0"/>
              <a:t>     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=</a:t>
            </a:r>
            <a:endParaRPr lang="fr-FR" sz="2000" dirty="0"/>
          </a:p>
        </p:txBody>
      </p:sp>
      <p:sp>
        <p:nvSpPr>
          <p:cNvPr id="78" name="Espace réservé du contenu 2"/>
          <p:cNvSpPr txBox="1">
            <a:spLocks/>
          </p:cNvSpPr>
          <p:nvPr/>
        </p:nvSpPr>
        <p:spPr>
          <a:xfrm>
            <a:off x="2339752" y="5949280"/>
            <a:ext cx="1368152" cy="408413"/>
          </a:xfrm>
          <a:prstGeom prst="rect">
            <a:avLst/>
          </a:prstGeom>
          <a:solidFill>
            <a:srgbClr val="03FB0F"/>
          </a:solidFill>
          <a:ln>
            <a:noFill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2000" dirty="0" smtClean="0"/>
              <a:t>-U</a:t>
            </a:r>
            <a:r>
              <a:rPr lang="fr-FR" sz="2000" baseline="-25000" dirty="0" smtClean="0"/>
              <a:t>1</a:t>
            </a:r>
            <a:endParaRPr lang="fr-FR" sz="2000" dirty="0" smtClean="0"/>
          </a:p>
        </p:txBody>
      </p:sp>
      <p:sp>
        <p:nvSpPr>
          <p:cNvPr id="79" name="Espace réservé du contenu 2"/>
          <p:cNvSpPr txBox="1">
            <a:spLocks/>
          </p:cNvSpPr>
          <p:nvPr/>
        </p:nvSpPr>
        <p:spPr>
          <a:xfrm>
            <a:off x="1164790" y="6332955"/>
            <a:ext cx="2543114" cy="408413"/>
          </a:xfrm>
          <a:prstGeom prst="rect">
            <a:avLst/>
          </a:prstGeom>
          <a:solidFill>
            <a:srgbClr val="03FB0F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/>
              <a:t>U</a:t>
            </a:r>
            <a:r>
              <a:rPr lang="fr-FR" sz="2000" baseline="-25000" dirty="0"/>
              <a:t>G1 </a:t>
            </a:r>
            <a:r>
              <a:rPr lang="fr-FR" sz="2000" dirty="0" smtClean="0"/>
              <a:t>= 10 - 2=8V</a:t>
            </a:r>
          </a:p>
        </p:txBody>
      </p:sp>
      <p:sp>
        <p:nvSpPr>
          <p:cNvPr id="82" name="Espace réservé du contenu 2"/>
          <p:cNvSpPr txBox="1">
            <a:spLocks/>
          </p:cNvSpPr>
          <p:nvPr/>
        </p:nvSpPr>
        <p:spPr>
          <a:xfrm>
            <a:off x="5868145" y="5912769"/>
            <a:ext cx="1433452" cy="424663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–U</a:t>
            </a:r>
            <a:r>
              <a:rPr lang="fr-FR" sz="2000" baseline="-25000" dirty="0" smtClean="0"/>
              <a:t>3</a:t>
            </a:r>
            <a:endParaRPr lang="fr-FR" sz="2000" dirty="0" smtClean="0"/>
          </a:p>
        </p:txBody>
      </p:sp>
      <p:sp>
        <p:nvSpPr>
          <p:cNvPr id="83" name="Espace réservé du contenu 2"/>
          <p:cNvSpPr txBox="1">
            <a:spLocks/>
          </p:cNvSpPr>
          <p:nvPr/>
        </p:nvSpPr>
        <p:spPr>
          <a:xfrm>
            <a:off x="4788024" y="6328593"/>
            <a:ext cx="2513572" cy="41277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=8 – 6 =2V</a:t>
            </a:r>
          </a:p>
        </p:txBody>
      </p:sp>
    </p:spTree>
    <p:extLst>
      <p:ext uri="{BB962C8B-B14F-4D97-AF65-F5344CB8AC3E}">
        <p14:creationId xmlns:p14="http://schemas.microsoft.com/office/powerpoint/2010/main" val="121242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90" grpId="0" animBg="1"/>
      <p:bldP spid="195" grpId="0" animBg="1"/>
      <p:bldP spid="78" grpId="0" animBg="1"/>
      <p:bldP spid="79" grpId="0" animBg="1"/>
      <p:bldP spid="82" grpId="0" animBg="1"/>
      <p:bldP spid="8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0"/>
            <a:ext cx="9324528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Loi des </a:t>
            </a:r>
            <a:r>
              <a:rPr lang="fr-FR" dirty="0" smtClean="0"/>
              <a:t>nœuds…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129" y="1107093"/>
            <a:ext cx="9108504" cy="1080393"/>
          </a:xfrm>
          <a:solidFill>
            <a:schemeClr val="bg2">
              <a:lumMod val="90000"/>
              <a:alpha val="2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900" dirty="0" smtClean="0">
                <a:effectLst/>
              </a:rPr>
              <a:t>Pour l’étude d’un circuit un peu plus </a:t>
            </a:r>
            <a:r>
              <a:rPr lang="fr-FR" sz="1900" dirty="0" smtClean="0">
                <a:effectLst/>
              </a:rPr>
              <a:t>complexe, on </a:t>
            </a:r>
            <a:r>
              <a:rPr lang="fr-FR" sz="1900" dirty="0" smtClean="0">
                <a:effectLst/>
              </a:rPr>
              <a:t>pourra toujours réduire cela à une étude de maille et de nœuds. </a:t>
            </a:r>
          </a:p>
          <a:p>
            <a:pPr marL="0" indent="0" algn="ctr">
              <a:buNone/>
            </a:pPr>
            <a:r>
              <a:rPr lang="fr-FR" sz="1900" dirty="0" smtClean="0">
                <a:effectLst/>
              </a:rPr>
              <a:t>Désignez différents nœuds du circuit</a:t>
            </a:r>
            <a:r>
              <a:rPr lang="fr-FR" sz="1900" dirty="0" smtClean="0">
                <a:effectLst/>
              </a:rPr>
              <a:t>.</a:t>
            </a:r>
            <a:endParaRPr lang="fr-FR" sz="1900" dirty="0" smtClean="0">
              <a:effectLst/>
            </a:endParaRPr>
          </a:p>
        </p:txBody>
      </p:sp>
      <p:grpSp>
        <p:nvGrpSpPr>
          <p:cNvPr id="80" name="Groupe 79"/>
          <p:cNvGrpSpPr/>
          <p:nvPr/>
        </p:nvGrpSpPr>
        <p:grpSpPr>
          <a:xfrm>
            <a:off x="395536" y="2699905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190" name="Espace réservé du contenu 2"/>
          <p:cNvSpPr txBox="1">
            <a:spLocks/>
          </p:cNvSpPr>
          <p:nvPr/>
        </p:nvSpPr>
        <p:spPr>
          <a:xfrm>
            <a:off x="1406972" y="5796976"/>
            <a:ext cx="2385685" cy="424663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Nœud  A: </a:t>
            </a:r>
          </a:p>
        </p:txBody>
      </p:sp>
      <p:sp>
        <p:nvSpPr>
          <p:cNvPr id="195" name="Espace réservé du contenu 2"/>
          <p:cNvSpPr txBox="1">
            <a:spLocks/>
          </p:cNvSpPr>
          <p:nvPr/>
        </p:nvSpPr>
        <p:spPr>
          <a:xfrm>
            <a:off x="4915912" y="5820034"/>
            <a:ext cx="2385685" cy="401605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900" dirty="0"/>
              <a:t>Nœud</a:t>
            </a:r>
            <a:r>
              <a:rPr lang="fr-FR" sz="1900" dirty="0" smtClean="0"/>
              <a:t> B: </a:t>
            </a:r>
          </a:p>
        </p:txBody>
      </p:sp>
      <p:sp>
        <p:nvSpPr>
          <p:cNvPr id="78" name="Espace réservé du contenu 2"/>
          <p:cNvSpPr txBox="1">
            <a:spLocks/>
          </p:cNvSpPr>
          <p:nvPr/>
        </p:nvSpPr>
        <p:spPr>
          <a:xfrm>
            <a:off x="6982707" y="2638404"/>
            <a:ext cx="1584176" cy="397293"/>
          </a:xfrm>
          <a:prstGeom prst="wedgeRoundRectCallout">
            <a:avLst>
              <a:gd name="adj1" fmla="val -174770"/>
              <a:gd name="adj2" fmla="val 55300"/>
              <a:gd name="adj3" fmla="val 16667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Nœud B</a:t>
            </a:r>
            <a:endParaRPr lang="fr-FR" sz="1900" dirty="0"/>
          </a:p>
        </p:txBody>
      </p:sp>
      <p:sp>
        <p:nvSpPr>
          <p:cNvPr id="79" name="Ellipse 78"/>
          <p:cNvSpPr/>
          <p:nvPr/>
        </p:nvSpPr>
        <p:spPr>
          <a:xfrm flipH="1">
            <a:off x="4898924" y="3061636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Espace réservé du contenu 2"/>
          <p:cNvSpPr txBox="1">
            <a:spLocks/>
          </p:cNvSpPr>
          <p:nvPr/>
        </p:nvSpPr>
        <p:spPr>
          <a:xfrm>
            <a:off x="383559" y="2650905"/>
            <a:ext cx="1584176" cy="397293"/>
          </a:xfrm>
          <a:prstGeom prst="wedgeRoundRectCallout">
            <a:avLst>
              <a:gd name="adj1" fmla="val 107794"/>
              <a:gd name="adj2" fmla="val 57976"/>
              <a:gd name="adj3" fmla="val 16667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Nœud A</a:t>
            </a:r>
            <a:endParaRPr lang="fr-FR" sz="1900" dirty="0"/>
          </a:p>
        </p:txBody>
      </p:sp>
      <p:sp>
        <p:nvSpPr>
          <p:cNvPr id="83" name="Ellipse 82"/>
          <p:cNvSpPr/>
          <p:nvPr/>
        </p:nvSpPr>
        <p:spPr>
          <a:xfrm flipH="1">
            <a:off x="2882211" y="3080887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Espace réservé du contenu 2"/>
          <p:cNvSpPr txBox="1">
            <a:spLocks/>
          </p:cNvSpPr>
          <p:nvPr/>
        </p:nvSpPr>
        <p:spPr>
          <a:xfrm>
            <a:off x="19256" y="2132856"/>
            <a:ext cx="9108504" cy="361105"/>
          </a:xfrm>
          <a:prstGeom prst="rect">
            <a:avLst/>
          </a:prstGeom>
          <a:solidFill>
            <a:schemeClr val="bg2">
              <a:lumMod val="90000"/>
              <a:alpha val="2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Donnez les équations des courants aux nœuds A et B.</a:t>
            </a:r>
            <a:endParaRPr lang="fr-FR" sz="1900" dirty="0" smtClean="0"/>
          </a:p>
        </p:txBody>
      </p:sp>
      <p:sp>
        <p:nvSpPr>
          <p:cNvPr id="86" name="Espace réservé du contenu 2"/>
          <p:cNvSpPr txBox="1">
            <a:spLocks/>
          </p:cNvSpPr>
          <p:nvPr/>
        </p:nvSpPr>
        <p:spPr>
          <a:xfrm>
            <a:off x="1406971" y="6221639"/>
            <a:ext cx="2385685" cy="424663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0</a:t>
            </a:r>
            <a:r>
              <a:rPr lang="fr-FR" sz="1900" dirty="0" smtClean="0"/>
              <a:t>+</a:t>
            </a:r>
            <a:r>
              <a:rPr lang="fr-FR" sz="2000" dirty="0" smtClean="0"/>
              <a:t>I</a:t>
            </a:r>
            <a:r>
              <a:rPr lang="fr-FR" sz="2000" baseline="-25000" dirty="0" smtClean="0"/>
              <a:t>1</a:t>
            </a:r>
            <a:r>
              <a:rPr lang="fr-FR" sz="1900" dirty="0" smtClean="0"/>
              <a:t> </a:t>
            </a:r>
            <a:r>
              <a:rPr lang="fr-FR" sz="1900" dirty="0" smtClean="0"/>
              <a:t>= </a:t>
            </a:r>
            <a:r>
              <a:rPr lang="fr-FR" sz="1800" dirty="0" smtClean="0"/>
              <a:t>I</a:t>
            </a:r>
            <a:r>
              <a:rPr lang="fr-FR" sz="1800" baseline="-25000" dirty="0" smtClean="0"/>
              <a:t>2</a:t>
            </a:r>
            <a:endParaRPr lang="fr-FR" sz="1900" dirty="0"/>
          </a:p>
        </p:txBody>
      </p:sp>
      <p:sp>
        <p:nvSpPr>
          <p:cNvPr id="87" name="Espace réservé du contenu 2"/>
          <p:cNvSpPr txBox="1">
            <a:spLocks/>
          </p:cNvSpPr>
          <p:nvPr/>
        </p:nvSpPr>
        <p:spPr>
          <a:xfrm>
            <a:off x="5005556" y="6213174"/>
            <a:ext cx="2385685" cy="433128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2 </a:t>
            </a:r>
            <a:r>
              <a:rPr lang="fr-FR" sz="1900" dirty="0" smtClean="0"/>
              <a:t>=</a:t>
            </a:r>
            <a:r>
              <a:rPr lang="fr-FR" sz="1800" dirty="0"/>
              <a:t> </a:t>
            </a:r>
            <a:r>
              <a:rPr lang="fr-FR" sz="1800" dirty="0" smtClean="0"/>
              <a:t>I</a:t>
            </a:r>
            <a:r>
              <a:rPr lang="fr-FR" sz="1800" baseline="-25000" dirty="0" smtClean="0"/>
              <a:t>3</a:t>
            </a:r>
            <a:r>
              <a:rPr lang="fr-FR" sz="1800" dirty="0" smtClean="0"/>
              <a:t>+I</a:t>
            </a:r>
            <a:r>
              <a:rPr lang="fr-FR" sz="1800" baseline="-25000" dirty="0" smtClean="0"/>
              <a:t>4+</a:t>
            </a:r>
            <a:r>
              <a:rPr lang="fr-FR" sz="2000" dirty="0" smtClean="0"/>
              <a:t>I</a:t>
            </a:r>
            <a:r>
              <a:rPr lang="fr-FR" sz="2000" baseline="-25000" dirty="0" smtClean="0"/>
              <a:t>5</a:t>
            </a:r>
            <a:r>
              <a:rPr lang="fr-FR" sz="2000" dirty="0" smtClean="0"/>
              <a:t>+I</a:t>
            </a:r>
            <a:r>
              <a:rPr lang="fr-FR" sz="2000" baseline="-25000" dirty="0"/>
              <a:t>6</a:t>
            </a:r>
            <a:endParaRPr lang="fr-FR" sz="2400" dirty="0"/>
          </a:p>
          <a:p>
            <a:pPr marL="0" indent="0" algn="ctr">
              <a:buNone/>
            </a:pPr>
            <a:endParaRPr lang="fr-FR" sz="1900" dirty="0"/>
          </a:p>
        </p:txBody>
      </p:sp>
    </p:spTree>
    <p:extLst>
      <p:ext uri="{BB962C8B-B14F-4D97-AF65-F5344CB8AC3E}">
        <p14:creationId xmlns:p14="http://schemas.microsoft.com/office/powerpoint/2010/main" val="223077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  <p:bldP spid="190" grpId="0"/>
      <p:bldP spid="195" grpId="0"/>
      <p:bldP spid="78" grpId="0" animBg="1"/>
      <p:bldP spid="79" grpId="0" animBg="1"/>
      <p:bldP spid="82" grpId="0" animBg="1"/>
      <p:bldP spid="83" grpId="0" animBg="1"/>
      <p:bldP spid="85" grpId="0" animBg="1"/>
      <p:bldP spid="86" grpId="0"/>
      <p:bldP spid="8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0"/>
            <a:ext cx="9324528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Loi des </a:t>
            </a:r>
            <a:r>
              <a:rPr lang="fr-FR" dirty="0" smtClean="0"/>
              <a:t>nœuds…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08" y="1052463"/>
            <a:ext cx="8990367" cy="1080393"/>
          </a:xfrm>
          <a:solidFill>
            <a:schemeClr val="bg2">
              <a:lumMod val="90000"/>
              <a:alpha val="2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900" dirty="0" smtClean="0">
                <a:effectLst/>
              </a:rPr>
              <a:t>Calculez les courants </a:t>
            </a:r>
            <a:r>
              <a:rPr lang="fr-FR" sz="1900" dirty="0" smtClean="0">
                <a:effectLst/>
              </a:rPr>
              <a:t>manquants avec :</a:t>
            </a:r>
            <a:endParaRPr lang="fr-FR" sz="1900" dirty="0" smtClean="0">
              <a:effectLst/>
            </a:endParaRPr>
          </a:p>
          <a:p>
            <a:pPr marL="0" indent="0" algn="ctr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 =2 A;   I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 =3 A;   I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 =0,5 A</a:t>
            </a:r>
            <a:r>
              <a:rPr lang="fr-FR" sz="2000" dirty="0"/>
              <a:t>; </a:t>
            </a:r>
            <a:r>
              <a:rPr lang="fr-FR" sz="2000" dirty="0" smtClean="0"/>
              <a:t>   I</a:t>
            </a:r>
            <a:r>
              <a:rPr lang="fr-FR" sz="2000" baseline="-25000" dirty="0" smtClean="0"/>
              <a:t>4</a:t>
            </a:r>
            <a:r>
              <a:rPr lang="fr-FR" sz="2000" dirty="0" smtClean="0"/>
              <a:t> =0,75 A;    I</a:t>
            </a:r>
            <a:r>
              <a:rPr lang="fr-FR" sz="2000" baseline="-25000" dirty="0" smtClean="0"/>
              <a:t>6</a:t>
            </a:r>
            <a:r>
              <a:rPr lang="fr-FR" sz="2000" dirty="0" smtClean="0"/>
              <a:t> </a:t>
            </a:r>
            <a:r>
              <a:rPr lang="fr-FR" sz="2000" dirty="0"/>
              <a:t>=</a:t>
            </a:r>
            <a:r>
              <a:rPr lang="fr-FR" sz="2000" dirty="0" smtClean="0"/>
              <a:t>0,25 </a:t>
            </a:r>
            <a:r>
              <a:rPr lang="fr-FR" sz="2000" dirty="0"/>
              <a:t>A</a:t>
            </a:r>
          </a:p>
          <a:p>
            <a:pPr marL="0" indent="0" algn="ctr">
              <a:buNone/>
            </a:pP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</p:txBody>
      </p:sp>
      <p:grpSp>
        <p:nvGrpSpPr>
          <p:cNvPr id="80" name="Groupe 79"/>
          <p:cNvGrpSpPr/>
          <p:nvPr/>
        </p:nvGrpSpPr>
        <p:grpSpPr>
          <a:xfrm>
            <a:off x="395536" y="2122349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190" name="Espace réservé du contenu 2"/>
          <p:cNvSpPr txBox="1">
            <a:spLocks/>
          </p:cNvSpPr>
          <p:nvPr/>
        </p:nvSpPr>
        <p:spPr>
          <a:xfrm>
            <a:off x="1406972" y="5085184"/>
            <a:ext cx="2385685" cy="849326"/>
          </a:xfrm>
          <a:prstGeom prst="rect">
            <a:avLst/>
          </a:prstGeom>
          <a:solidFill>
            <a:schemeClr val="bg2">
              <a:lumMod val="90000"/>
              <a:alpha val="2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Nœud  A: </a:t>
            </a:r>
          </a:p>
          <a:p>
            <a:pPr marL="0" indent="0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0</a:t>
            </a:r>
            <a:r>
              <a:rPr lang="fr-FR" sz="2000" dirty="0" smtClean="0"/>
              <a:t>+I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 = I</a:t>
            </a:r>
            <a:r>
              <a:rPr lang="fr-FR" sz="2000" baseline="-25000" dirty="0" smtClean="0"/>
              <a:t>2</a:t>
            </a:r>
          </a:p>
          <a:p>
            <a:pPr marL="0" indent="0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0 </a:t>
            </a:r>
            <a:r>
              <a:rPr lang="fr-FR" sz="2000" dirty="0" smtClean="0"/>
              <a:t>=</a:t>
            </a:r>
            <a:endParaRPr lang="fr-FR" sz="2000" dirty="0"/>
          </a:p>
          <a:p>
            <a:pPr marL="0" indent="0">
              <a:buNone/>
            </a:pPr>
            <a:endParaRPr lang="fr-FR" sz="2000" dirty="0"/>
          </a:p>
        </p:txBody>
      </p:sp>
      <p:sp>
        <p:nvSpPr>
          <p:cNvPr id="195" name="Espace réservé du contenu 2"/>
          <p:cNvSpPr txBox="1">
            <a:spLocks/>
          </p:cNvSpPr>
          <p:nvPr/>
        </p:nvSpPr>
        <p:spPr>
          <a:xfrm>
            <a:off x="4915912" y="5108242"/>
            <a:ext cx="2608416" cy="849326"/>
          </a:xfrm>
          <a:prstGeom prst="rect">
            <a:avLst/>
          </a:prstGeom>
          <a:solidFill>
            <a:schemeClr val="bg2">
              <a:lumMod val="90000"/>
              <a:alpha val="2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/>
              <a:t>Nœud</a:t>
            </a:r>
            <a:r>
              <a:rPr lang="fr-FR" sz="2000" dirty="0" smtClean="0"/>
              <a:t> B: </a:t>
            </a:r>
          </a:p>
          <a:p>
            <a:pPr marL="0" indent="0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2 </a:t>
            </a:r>
            <a:r>
              <a:rPr lang="fr-FR" sz="2000" dirty="0" smtClean="0"/>
              <a:t>=</a:t>
            </a:r>
            <a:r>
              <a:rPr lang="fr-FR" sz="2000" dirty="0"/>
              <a:t> </a:t>
            </a:r>
            <a:r>
              <a:rPr lang="fr-FR" sz="2000" dirty="0" smtClean="0"/>
              <a:t>I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+I</a:t>
            </a:r>
            <a:r>
              <a:rPr lang="fr-FR" sz="2000" baseline="-25000" dirty="0" smtClean="0"/>
              <a:t>4</a:t>
            </a:r>
            <a:r>
              <a:rPr lang="fr-FR" sz="2000" dirty="0" smtClean="0"/>
              <a:t>+I</a:t>
            </a:r>
            <a:r>
              <a:rPr lang="fr-FR" sz="2000" baseline="-25000" dirty="0" smtClean="0"/>
              <a:t>5</a:t>
            </a:r>
            <a:r>
              <a:rPr lang="fr-FR" sz="2000" dirty="0" smtClean="0"/>
              <a:t>+I</a:t>
            </a:r>
            <a:r>
              <a:rPr lang="fr-FR" sz="2000" baseline="-25000" dirty="0" smtClean="0"/>
              <a:t>6</a:t>
            </a:r>
          </a:p>
          <a:p>
            <a:pPr marL="0" indent="0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5 </a:t>
            </a:r>
            <a:r>
              <a:rPr lang="fr-FR" sz="2000" dirty="0"/>
              <a:t>=</a:t>
            </a:r>
          </a:p>
          <a:p>
            <a:pPr marL="0" indent="0" algn="ctr">
              <a:buNone/>
            </a:pPr>
            <a:endParaRPr lang="fr-FR" sz="2000" dirty="0"/>
          </a:p>
        </p:txBody>
      </p:sp>
      <p:sp>
        <p:nvSpPr>
          <p:cNvPr id="78" name="Espace réservé du contenu 2"/>
          <p:cNvSpPr txBox="1">
            <a:spLocks/>
          </p:cNvSpPr>
          <p:nvPr/>
        </p:nvSpPr>
        <p:spPr>
          <a:xfrm>
            <a:off x="6982707" y="2060848"/>
            <a:ext cx="1584176" cy="397293"/>
          </a:xfrm>
          <a:prstGeom prst="wedgeRoundRectCallout">
            <a:avLst>
              <a:gd name="adj1" fmla="val -174770"/>
              <a:gd name="adj2" fmla="val 55300"/>
              <a:gd name="adj3" fmla="val 16667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Nœud B</a:t>
            </a:r>
            <a:endParaRPr lang="fr-FR" sz="1900" dirty="0"/>
          </a:p>
        </p:txBody>
      </p:sp>
      <p:sp>
        <p:nvSpPr>
          <p:cNvPr id="79" name="Ellipse 78"/>
          <p:cNvSpPr/>
          <p:nvPr/>
        </p:nvSpPr>
        <p:spPr>
          <a:xfrm flipH="1">
            <a:off x="4898924" y="2484080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Espace réservé du contenu 2"/>
          <p:cNvSpPr txBox="1">
            <a:spLocks/>
          </p:cNvSpPr>
          <p:nvPr/>
        </p:nvSpPr>
        <p:spPr>
          <a:xfrm>
            <a:off x="383559" y="2073349"/>
            <a:ext cx="1584176" cy="397293"/>
          </a:xfrm>
          <a:prstGeom prst="wedgeRoundRectCallout">
            <a:avLst>
              <a:gd name="adj1" fmla="val 107794"/>
              <a:gd name="adj2" fmla="val 57976"/>
              <a:gd name="adj3" fmla="val 16667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Nœud A</a:t>
            </a:r>
            <a:endParaRPr lang="fr-FR" sz="1900" dirty="0"/>
          </a:p>
        </p:txBody>
      </p:sp>
      <p:sp>
        <p:nvSpPr>
          <p:cNvPr id="83" name="Ellipse 82"/>
          <p:cNvSpPr/>
          <p:nvPr/>
        </p:nvSpPr>
        <p:spPr>
          <a:xfrm flipH="1">
            <a:off x="2882211" y="2503331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Espace réservé du contenu 2"/>
          <p:cNvSpPr txBox="1">
            <a:spLocks/>
          </p:cNvSpPr>
          <p:nvPr/>
        </p:nvSpPr>
        <p:spPr>
          <a:xfrm>
            <a:off x="1979712" y="5812649"/>
            <a:ext cx="991984" cy="424663"/>
          </a:xfrm>
          <a:prstGeom prst="rect">
            <a:avLst/>
          </a:prstGeom>
          <a:solidFill>
            <a:schemeClr val="bg2">
              <a:lumMod val="90000"/>
              <a:alpha val="2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2 </a:t>
            </a:r>
            <a:r>
              <a:rPr lang="fr-FR" sz="2000" dirty="0" smtClean="0"/>
              <a:t>- I</a:t>
            </a:r>
            <a:r>
              <a:rPr lang="fr-FR" sz="2000" baseline="-25000" dirty="0" smtClean="0"/>
              <a:t>1</a:t>
            </a:r>
          </a:p>
        </p:txBody>
      </p:sp>
      <p:sp>
        <p:nvSpPr>
          <p:cNvPr id="86" name="Espace réservé du contenu 2"/>
          <p:cNvSpPr txBox="1">
            <a:spLocks/>
          </p:cNvSpPr>
          <p:nvPr/>
        </p:nvSpPr>
        <p:spPr>
          <a:xfrm>
            <a:off x="1259632" y="6237312"/>
            <a:ext cx="2385685" cy="424663"/>
          </a:xfrm>
          <a:prstGeom prst="rect">
            <a:avLst/>
          </a:prstGeom>
          <a:solidFill>
            <a:schemeClr val="bg2">
              <a:lumMod val="90000"/>
              <a:alpha val="2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0 </a:t>
            </a:r>
            <a:r>
              <a:rPr lang="fr-FR" sz="2000" dirty="0" smtClean="0"/>
              <a:t>=3 - 2 = 1A</a:t>
            </a:r>
            <a:endParaRPr lang="fr-FR" sz="2000" baseline="-25000" dirty="0" smtClean="0"/>
          </a:p>
        </p:txBody>
      </p:sp>
      <p:sp>
        <p:nvSpPr>
          <p:cNvPr id="87" name="Espace réservé du contenu 2"/>
          <p:cNvSpPr txBox="1">
            <a:spLocks/>
          </p:cNvSpPr>
          <p:nvPr/>
        </p:nvSpPr>
        <p:spPr>
          <a:xfrm>
            <a:off x="5436096" y="5812649"/>
            <a:ext cx="2069843" cy="425209"/>
          </a:xfrm>
          <a:prstGeom prst="rect">
            <a:avLst/>
          </a:prstGeom>
          <a:solidFill>
            <a:schemeClr val="bg2">
              <a:lumMod val="90000"/>
              <a:alpha val="2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2 </a:t>
            </a:r>
            <a:r>
              <a:rPr lang="fr-FR" sz="2000" dirty="0" smtClean="0"/>
              <a:t>- I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- I</a:t>
            </a:r>
            <a:r>
              <a:rPr lang="fr-FR" sz="2000" baseline="-25000" dirty="0" smtClean="0"/>
              <a:t>4</a:t>
            </a:r>
            <a:r>
              <a:rPr lang="fr-FR" sz="2000" dirty="0" smtClean="0"/>
              <a:t>- I</a:t>
            </a:r>
            <a:r>
              <a:rPr lang="fr-FR" sz="2000" baseline="-25000" dirty="0" smtClean="0"/>
              <a:t>6</a:t>
            </a:r>
            <a:endParaRPr lang="fr-FR" sz="2000" dirty="0"/>
          </a:p>
          <a:p>
            <a:pPr marL="0" indent="0" algn="ctr">
              <a:buNone/>
            </a:pPr>
            <a:endParaRPr lang="fr-FR" sz="2000" dirty="0"/>
          </a:p>
        </p:txBody>
      </p:sp>
      <p:sp>
        <p:nvSpPr>
          <p:cNvPr id="88" name="Espace réservé du contenu 2"/>
          <p:cNvSpPr txBox="1">
            <a:spLocks/>
          </p:cNvSpPr>
          <p:nvPr/>
        </p:nvSpPr>
        <p:spPr>
          <a:xfrm>
            <a:off x="4211960" y="6237858"/>
            <a:ext cx="4932040" cy="425209"/>
          </a:xfrm>
          <a:prstGeom prst="rect">
            <a:avLst/>
          </a:prstGeom>
          <a:solidFill>
            <a:schemeClr val="bg2">
              <a:lumMod val="90000"/>
              <a:alpha val="2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5 </a:t>
            </a:r>
            <a:r>
              <a:rPr lang="fr-FR" sz="2000" dirty="0" smtClean="0"/>
              <a:t>=</a:t>
            </a:r>
            <a:r>
              <a:rPr lang="fr-FR" sz="2000" dirty="0"/>
              <a:t> </a:t>
            </a:r>
            <a:r>
              <a:rPr lang="fr-FR" sz="2000" dirty="0" smtClean="0"/>
              <a:t>3 – 0,5 – 0,75 – 0,25 = 1,5 A</a:t>
            </a:r>
            <a:endParaRPr lang="fr-FR" sz="2000" dirty="0"/>
          </a:p>
          <a:p>
            <a:pPr marL="0" indent="0" algn="ctr">
              <a:buNone/>
            </a:pPr>
            <a:r>
              <a:rPr lang="fr-FR" sz="2000" dirty="0" smtClean="0"/>
              <a:t>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50178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9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190" grpId="0" animBg="1"/>
      <p:bldP spid="195" grpId="0" animBg="1"/>
      <p:bldP spid="85" grpId="0" animBg="1"/>
      <p:bldP spid="86" grpId="0" animBg="1"/>
      <p:bldP spid="87" grpId="0" animBg="1"/>
      <p:bldP spid="8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9324528" cy="720080"/>
          </a:xfrm>
          <a:solidFill>
            <a:schemeClr val="bg2">
              <a:lumMod val="90000"/>
              <a:alpha val="1000"/>
            </a:schemeClr>
          </a:solidFill>
        </p:spPr>
        <p:txBody>
          <a:bodyPr>
            <a:normAutofit fontScale="90000"/>
          </a:bodyPr>
          <a:lstStyle/>
          <a:p>
            <a:r>
              <a:rPr lang="fr-FR" dirty="0" smtClean="0"/>
              <a:t>Calculs dans un circuit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08" y="647511"/>
            <a:ext cx="8990367" cy="1080393"/>
          </a:xfrm>
          <a:solidFill>
            <a:schemeClr val="bg2">
              <a:lumMod val="90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900" dirty="0" smtClean="0">
                <a:effectLst/>
              </a:rPr>
              <a:t>En utilisant les différents « outils » vus </a:t>
            </a:r>
            <a:r>
              <a:rPr lang="fr-FR" sz="1900" dirty="0" smtClean="0">
                <a:effectLst/>
              </a:rPr>
              <a:t>précédemment  </a:t>
            </a:r>
            <a:r>
              <a:rPr lang="fr-FR" sz="1900" dirty="0" smtClean="0">
                <a:effectLst/>
              </a:rPr>
              <a:t>trouvez </a:t>
            </a:r>
            <a:r>
              <a:rPr lang="fr-FR" sz="2000" dirty="0" smtClean="0"/>
              <a:t>U</a:t>
            </a:r>
            <a:r>
              <a:rPr lang="fr-FR" sz="2000" baseline="-25000" dirty="0" smtClean="0"/>
              <a:t>G0 </a:t>
            </a:r>
            <a:r>
              <a:rPr lang="fr-FR" sz="2000" dirty="0" smtClean="0"/>
              <a:t> et  U</a:t>
            </a:r>
            <a:r>
              <a:rPr lang="fr-FR" sz="2000" baseline="-25000" dirty="0" smtClean="0"/>
              <a:t>G1 </a:t>
            </a:r>
            <a:r>
              <a:rPr lang="fr-FR" sz="2000" dirty="0" smtClean="0"/>
              <a:t> en connaissant:</a:t>
            </a:r>
            <a:endParaRPr lang="fr-FR" sz="1900" dirty="0" smtClean="0">
              <a:effectLst/>
            </a:endParaRPr>
          </a:p>
          <a:p>
            <a:pPr marL="0" indent="0" algn="ctr">
              <a:buNone/>
            </a:pPr>
            <a:r>
              <a:rPr lang="fr-FR" sz="2000" dirty="0" smtClean="0"/>
              <a:t>I</a:t>
            </a:r>
            <a:r>
              <a:rPr lang="fr-FR" sz="2000" baseline="-25000" dirty="0" smtClean="0"/>
              <a:t>0</a:t>
            </a:r>
            <a:r>
              <a:rPr lang="fr-FR" sz="2000" dirty="0" smtClean="0"/>
              <a:t> =0,75 A ;   I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 =1,25 A ;   R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 =5 </a:t>
            </a:r>
            <a:r>
              <a:rPr lang="fr-FR" sz="2000" dirty="0" smtClean="0">
                <a:sym typeface="Symbol"/>
              </a:rPr>
              <a:t> </a:t>
            </a:r>
            <a:r>
              <a:rPr lang="fr-FR" sz="2000" dirty="0" smtClean="0"/>
              <a:t>;    R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 =3 </a:t>
            </a:r>
            <a:r>
              <a:rPr lang="fr-FR" sz="2000" dirty="0" smtClean="0">
                <a:sym typeface="Symbol"/>
              </a:rPr>
              <a:t> </a:t>
            </a:r>
            <a:r>
              <a:rPr lang="fr-FR" sz="2000" dirty="0" smtClean="0"/>
              <a:t>;  R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 =4</a:t>
            </a:r>
            <a:r>
              <a:rPr lang="fr-FR" sz="2000" dirty="0" smtClean="0">
                <a:sym typeface="Symbol"/>
              </a:rPr>
              <a:t> </a:t>
            </a:r>
            <a:r>
              <a:rPr lang="fr-FR" sz="2000" dirty="0" smtClean="0"/>
              <a:t>; </a:t>
            </a:r>
            <a:br>
              <a:rPr lang="fr-FR" sz="2000" dirty="0" smtClean="0"/>
            </a:br>
            <a:r>
              <a:rPr lang="fr-FR" sz="2000" dirty="0" smtClean="0"/>
              <a:t>R</a:t>
            </a:r>
            <a:r>
              <a:rPr lang="fr-FR" sz="2000" baseline="-25000" dirty="0" smtClean="0"/>
              <a:t>4</a:t>
            </a:r>
            <a:r>
              <a:rPr lang="fr-FR" sz="2000" dirty="0" smtClean="0"/>
              <a:t> =3 </a:t>
            </a:r>
            <a:r>
              <a:rPr lang="fr-FR" sz="2000" dirty="0" smtClean="0">
                <a:sym typeface="Symbol"/>
              </a:rPr>
              <a:t></a:t>
            </a:r>
            <a:r>
              <a:rPr lang="fr-FR" sz="2000" dirty="0" smtClean="0"/>
              <a:t>; R</a:t>
            </a:r>
            <a:r>
              <a:rPr lang="fr-FR" sz="2000" baseline="-25000" dirty="0" smtClean="0"/>
              <a:t>5</a:t>
            </a:r>
            <a:r>
              <a:rPr lang="fr-FR" sz="2000" dirty="0" smtClean="0"/>
              <a:t> =5</a:t>
            </a:r>
            <a:r>
              <a:rPr lang="fr-FR" sz="2000" dirty="0" smtClean="0">
                <a:sym typeface="Symbol"/>
              </a:rPr>
              <a:t></a:t>
            </a:r>
            <a:r>
              <a:rPr lang="fr-FR" sz="2000" dirty="0" smtClean="0"/>
              <a:t>;   R</a:t>
            </a:r>
            <a:r>
              <a:rPr lang="fr-FR" sz="2000" baseline="-25000" dirty="0" smtClean="0"/>
              <a:t>6</a:t>
            </a:r>
            <a:r>
              <a:rPr lang="fr-FR" sz="2000" dirty="0" smtClean="0"/>
              <a:t> =2 </a:t>
            </a:r>
            <a:r>
              <a:rPr lang="fr-FR" sz="2000" dirty="0" smtClean="0">
                <a:sym typeface="Symbol"/>
              </a:rPr>
              <a:t> </a:t>
            </a:r>
            <a:r>
              <a:rPr lang="fr-FR" sz="2000" dirty="0" smtClean="0"/>
              <a:t>;   R</a:t>
            </a:r>
            <a:r>
              <a:rPr lang="fr-FR" sz="2000" baseline="-25000" dirty="0" smtClean="0"/>
              <a:t>7</a:t>
            </a:r>
            <a:r>
              <a:rPr lang="fr-FR" sz="2000" dirty="0" smtClean="0"/>
              <a:t> =1 </a:t>
            </a:r>
            <a:r>
              <a:rPr lang="fr-FR" sz="2000" dirty="0" smtClean="0">
                <a:sym typeface="Symbol"/>
              </a:rPr>
              <a:t></a:t>
            </a:r>
            <a:r>
              <a:rPr lang="fr-FR" sz="2000" dirty="0" smtClean="0"/>
              <a:t>; </a:t>
            </a:r>
            <a:endParaRPr lang="fr-FR" sz="2000" dirty="0"/>
          </a:p>
        </p:txBody>
      </p:sp>
      <p:grpSp>
        <p:nvGrpSpPr>
          <p:cNvPr id="80" name="Groupe 79"/>
          <p:cNvGrpSpPr/>
          <p:nvPr/>
        </p:nvGrpSpPr>
        <p:grpSpPr>
          <a:xfrm>
            <a:off x="395536" y="1933148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79" name="Ellipse 78"/>
          <p:cNvSpPr/>
          <p:nvPr/>
        </p:nvSpPr>
        <p:spPr>
          <a:xfrm flipH="1">
            <a:off x="4898924" y="2294879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/>
          <p:cNvSpPr/>
          <p:nvPr/>
        </p:nvSpPr>
        <p:spPr>
          <a:xfrm flipH="1">
            <a:off x="2882211" y="2314130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Espace réservé du contenu 2"/>
          <p:cNvSpPr txBox="1">
            <a:spLocks/>
          </p:cNvSpPr>
          <p:nvPr/>
        </p:nvSpPr>
        <p:spPr>
          <a:xfrm>
            <a:off x="1590470" y="5676018"/>
            <a:ext cx="2385685" cy="1137358"/>
          </a:xfrm>
          <a:prstGeom prst="rect">
            <a:avLst/>
          </a:prstGeom>
          <a:solidFill>
            <a:srgbClr val="03FB0F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Maille A: </a:t>
            </a:r>
          </a:p>
        </p:txBody>
      </p:sp>
      <p:sp>
        <p:nvSpPr>
          <p:cNvPr id="90" name="Espace réservé du contenu 2"/>
          <p:cNvSpPr txBox="1">
            <a:spLocks/>
          </p:cNvSpPr>
          <p:nvPr/>
        </p:nvSpPr>
        <p:spPr>
          <a:xfrm>
            <a:off x="5354667" y="5640957"/>
            <a:ext cx="2385685" cy="1172419"/>
          </a:xfrm>
          <a:prstGeom prst="rect">
            <a:avLst/>
          </a:prstGeom>
          <a:solidFill>
            <a:srgbClr val="00B0F0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Maille B: </a:t>
            </a:r>
          </a:p>
        </p:txBody>
      </p:sp>
      <p:sp>
        <p:nvSpPr>
          <p:cNvPr id="93" name="Espace réservé du contenu 2"/>
          <p:cNvSpPr txBox="1">
            <a:spLocks/>
          </p:cNvSpPr>
          <p:nvPr/>
        </p:nvSpPr>
        <p:spPr>
          <a:xfrm>
            <a:off x="826075" y="4941168"/>
            <a:ext cx="7778373" cy="676691"/>
          </a:xfrm>
          <a:prstGeom prst="rect">
            <a:avLst/>
          </a:prstGeom>
          <a:solidFill>
            <a:schemeClr val="bg2">
              <a:lumMod val="90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2000" dirty="0" smtClean="0"/>
              <a:t>On écrit la loi des mailles en prenant deux mailles </a:t>
            </a:r>
            <a:r>
              <a:rPr lang="fr-FR" sz="2000" dirty="0" smtClean="0"/>
              <a:t>où </a:t>
            </a:r>
            <a:r>
              <a:rPr lang="fr-FR" sz="2000" dirty="0" smtClean="0"/>
              <a:t>apparaissent les tensions recherchées</a:t>
            </a:r>
            <a:endParaRPr lang="fr-FR" sz="2000" dirty="0"/>
          </a:p>
        </p:txBody>
      </p:sp>
      <p:sp>
        <p:nvSpPr>
          <p:cNvPr id="82" name="Forme libre 81"/>
          <p:cNvSpPr/>
          <p:nvPr/>
        </p:nvSpPr>
        <p:spPr>
          <a:xfrm>
            <a:off x="1448096" y="2282571"/>
            <a:ext cx="1466608" cy="2611149"/>
          </a:xfrm>
          <a:custGeom>
            <a:avLst/>
            <a:gdLst>
              <a:gd name="connsiteX0" fmla="*/ 206972 w 1950661"/>
              <a:gd name="connsiteY0" fmla="*/ 2720313 h 2886008"/>
              <a:gd name="connsiteX1" fmla="*/ 21915 w 1950661"/>
              <a:gd name="connsiteY1" fmla="*/ 1381370 h 2886008"/>
              <a:gd name="connsiteX2" fmla="*/ 196086 w 1950661"/>
              <a:gd name="connsiteY2" fmla="*/ 194827 h 2886008"/>
              <a:gd name="connsiteX3" fmla="*/ 1730972 w 1950661"/>
              <a:gd name="connsiteY3" fmla="*/ 249256 h 2886008"/>
              <a:gd name="connsiteX4" fmla="*/ 1774515 w 1950661"/>
              <a:gd name="connsiteY4" fmla="*/ 2589685 h 2886008"/>
              <a:gd name="connsiteX5" fmla="*/ 206972 w 1950661"/>
              <a:gd name="connsiteY5" fmla="*/ 2720313 h 2886008"/>
              <a:gd name="connsiteX0" fmla="*/ 229441 w 1973130"/>
              <a:gd name="connsiteY0" fmla="*/ 2711269 h 2876964"/>
              <a:gd name="connsiteX1" fmla="*/ 44384 w 1973130"/>
              <a:gd name="connsiteY1" fmla="*/ 1372326 h 2876964"/>
              <a:gd name="connsiteX2" fmla="*/ 176025 w 1973130"/>
              <a:gd name="connsiteY2" fmla="*/ 207048 h 2876964"/>
              <a:gd name="connsiteX3" fmla="*/ 1753441 w 1973130"/>
              <a:gd name="connsiteY3" fmla="*/ 240212 h 2876964"/>
              <a:gd name="connsiteX4" fmla="*/ 1796984 w 1973130"/>
              <a:gd name="connsiteY4" fmla="*/ 2580641 h 2876964"/>
              <a:gd name="connsiteX5" fmla="*/ 229441 w 1973130"/>
              <a:gd name="connsiteY5" fmla="*/ 2711269 h 2876964"/>
              <a:gd name="connsiteX0" fmla="*/ 248810 w 1992499"/>
              <a:gd name="connsiteY0" fmla="*/ 2720313 h 2886008"/>
              <a:gd name="connsiteX1" fmla="*/ 63753 w 1992499"/>
              <a:gd name="connsiteY1" fmla="*/ 1381370 h 2886008"/>
              <a:gd name="connsiteX2" fmla="*/ 163496 w 1992499"/>
              <a:gd name="connsiteY2" fmla="*/ 194827 h 2886008"/>
              <a:gd name="connsiteX3" fmla="*/ 1772810 w 1992499"/>
              <a:gd name="connsiteY3" fmla="*/ 249256 h 2886008"/>
              <a:gd name="connsiteX4" fmla="*/ 1816353 w 1992499"/>
              <a:gd name="connsiteY4" fmla="*/ 2589685 h 2886008"/>
              <a:gd name="connsiteX5" fmla="*/ 248810 w 1992499"/>
              <a:gd name="connsiteY5" fmla="*/ 2720313 h 2886008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48811 w 1992500"/>
              <a:gd name="connsiteY0" fmla="*/ 2679845 h 2845540"/>
              <a:gd name="connsiteX1" fmla="*/ 63754 w 1992500"/>
              <a:gd name="connsiteY1" fmla="*/ 1340902 h 2845540"/>
              <a:gd name="connsiteX2" fmla="*/ 163497 w 1992500"/>
              <a:gd name="connsiteY2" fmla="*/ 154359 h 2845540"/>
              <a:gd name="connsiteX3" fmla="*/ 1772811 w 1992500"/>
              <a:gd name="connsiteY3" fmla="*/ 208788 h 2845540"/>
              <a:gd name="connsiteX4" fmla="*/ 1816354 w 1992500"/>
              <a:gd name="connsiteY4" fmla="*/ 2549217 h 2845540"/>
              <a:gd name="connsiteX5" fmla="*/ 248811 w 1992500"/>
              <a:gd name="connsiteY5" fmla="*/ 2679845 h 2845540"/>
              <a:gd name="connsiteX0" fmla="*/ 198234 w 1941923"/>
              <a:gd name="connsiteY0" fmla="*/ 2680252 h 2845947"/>
              <a:gd name="connsiteX1" fmla="*/ 13177 w 1941923"/>
              <a:gd name="connsiteY1" fmla="*/ 1341309 h 2845947"/>
              <a:gd name="connsiteX2" fmla="*/ 112920 w 1941923"/>
              <a:gd name="connsiteY2" fmla="*/ 154766 h 2845947"/>
              <a:gd name="connsiteX3" fmla="*/ 1722234 w 1941923"/>
              <a:gd name="connsiteY3" fmla="*/ 209195 h 2845947"/>
              <a:gd name="connsiteX4" fmla="*/ 1765777 w 1941923"/>
              <a:gd name="connsiteY4" fmla="*/ 2549624 h 2845947"/>
              <a:gd name="connsiteX5" fmla="*/ 198234 w 1941923"/>
              <a:gd name="connsiteY5" fmla="*/ 2680252 h 2845947"/>
              <a:gd name="connsiteX0" fmla="*/ 217629 w 1961318"/>
              <a:gd name="connsiteY0" fmla="*/ 2684003 h 2849698"/>
              <a:gd name="connsiteX1" fmla="*/ 32572 w 1961318"/>
              <a:gd name="connsiteY1" fmla="*/ 1345060 h 2849698"/>
              <a:gd name="connsiteX2" fmla="*/ 57887 w 1961318"/>
              <a:gd name="connsiteY2" fmla="*/ 147884 h 2849698"/>
              <a:gd name="connsiteX3" fmla="*/ 1741629 w 1961318"/>
              <a:gd name="connsiteY3" fmla="*/ 212946 h 2849698"/>
              <a:gd name="connsiteX4" fmla="*/ 1785172 w 1961318"/>
              <a:gd name="connsiteY4" fmla="*/ 2553375 h 2849698"/>
              <a:gd name="connsiteX5" fmla="*/ 217629 w 1961318"/>
              <a:gd name="connsiteY5" fmla="*/ 2684003 h 2849698"/>
              <a:gd name="connsiteX0" fmla="*/ 305417 w 2087559"/>
              <a:gd name="connsiteY0" fmla="*/ 2751743 h 2919338"/>
              <a:gd name="connsiteX1" fmla="*/ 120360 w 2087559"/>
              <a:gd name="connsiteY1" fmla="*/ 1412800 h 2919338"/>
              <a:gd name="connsiteX2" fmla="*/ 145675 w 2087559"/>
              <a:gd name="connsiteY2" fmla="*/ 215624 h 2919338"/>
              <a:gd name="connsiteX3" fmla="*/ 1903845 w 2087559"/>
              <a:gd name="connsiteY3" fmla="*/ 238156 h 2919338"/>
              <a:gd name="connsiteX4" fmla="*/ 1872960 w 2087559"/>
              <a:gd name="connsiteY4" fmla="*/ 2621115 h 2919338"/>
              <a:gd name="connsiteX5" fmla="*/ 305417 w 2087559"/>
              <a:gd name="connsiteY5" fmla="*/ 2751743 h 2919338"/>
              <a:gd name="connsiteX0" fmla="*/ 305417 w 2087559"/>
              <a:gd name="connsiteY0" fmla="*/ 2651443 h 2819038"/>
              <a:gd name="connsiteX1" fmla="*/ 120360 w 2087559"/>
              <a:gd name="connsiteY1" fmla="*/ 1312500 h 2819038"/>
              <a:gd name="connsiteX2" fmla="*/ 145675 w 2087559"/>
              <a:gd name="connsiteY2" fmla="*/ 115324 h 2819038"/>
              <a:gd name="connsiteX3" fmla="*/ 1903845 w 2087559"/>
              <a:gd name="connsiteY3" fmla="*/ 137856 h 2819038"/>
              <a:gd name="connsiteX4" fmla="*/ 1872960 w 2087559"/>
              <a:gd name="connsiteY4" fmla="*/ 2520815 h 2819038"/>
              <a:gd name="connsiteX5" fmla="*/ 305417 w 2087559"/>
              <a:gd name="connsiteY5" fmla="*/ 2651443 h 2819038"/>
              <a:gd name="connsiteX0" fmla="*/ 305417 w 2022914"/>
              <a:gd name="connsiteY0" fmla="*/ 2651443 h 2819038"/>
              <a:gd name="connsiteX1" fmla="*/ 120360 w 2022914"/>
              <a:gd name="connsiteY1" fmla="*/ 1312500 h 2819038"/>
              <a:gd name="connsiteX2" fmla="*/ 145675 w 2022914"/>
              <a:gd name="connsiteY2" fmla="*/ 115324 h 2819038"/>
              <a:gd name="connsiteX3" fmla="*/ 1903845 w 2022914"/>
              <a:gd name="connsiteY3" fmla="*/ 137856 h 2819038"/>
              <a:gd name="connsiteX4" fmla="*/ 1872960 w 2022914"/>
              <a:gd name="connsiteY4" fmla="*/ 2520815 h 2819038"/>
              <a:gd name="connsiteX5" fmla="*/ 305417 w 2022914"/>
              <a:gd name="connsiteY5" fmla="*/ 2651443 h 2819038"/>
              <a:gd name="connsiteX0" fmla="*/ 305417 w 1947224"/>
              <a:gd name="connsiteY0" fmla="*/ 2651443 h 2734950"/>
              <a:gd name="connsiteX1" fmla="*/ 120360 w 1947224"/>
              <a:gd name="connsiteY1" fmla="*/ 1312500 h 2734950"/>
              <a:gd name="connsiteX2" fmla="*/ 145675 w 1947224"/>
              <a:gd name="connsiteY2" fmla="*/ 115324 h 2734950"/>
              <a:gd name="connsiteX3" fmla="*/ 1903845 w 1947224"/>
              <a:gd name="connsiteY3" fmla="*/ 137856 h 2734950"/>
              <a:gd name="connsiteX4" fmla="*/ 1872960 w 1947224"/>
              <a:gd name="connsiteY4" fmla="*/ 2520815 h 2734950"/>
              <a:gd name="connsiteX5" fmla="*/ 305417 w 1947224"/>
              <a:gd name="connsiteY5" fmla="*/ 2651443 h 2734950"/>
              <a:gd name="connsiteX0" fmla="*/ 305417 w 1959526"/>
              <a:gd name="connsiteY0" fmla="*/ 2651443 h 2759611"/>
              <a:gd name="connsiteX1" fmla="*/ 120360 w 1959526"/>
              <a:gd name="connsiteY1" fmla="*/ 1312500 h 2759611"/>
              <a:gd name="connsiteX2" fmla="*/ 145675 w 1959526"/>
              <a:gd name="connsiteY2" fmla="*/ 115324 h 2759611"/>
              <a:gd name="connsiteX3" fmla="*/ 1903845 w 1959526"/>
              <a:gd name="connsiteY3" fmla="*/ 137856 h 2759611"/>
              <a:gd name="connsiteX4" fmla="*/ 1904858 w 1959526"/>
              <a:gd name="connsiteY4" fmla="*/ 2595243 h 2759611"/>
              <a:gd name="connsiteX5" fmla="*/ 305417 w 1959526"/>
              <a:gd name="connsiteY5" fmla="*/ 2651443 h 2759611"/>
              <a:gd name="connsiteX0" fmla="*/ 194607 w 2046671"/>
              <a:gd name="connsiteY0" fmla="*/ 2587648 h 2831034"/>
              <a:gd name="connsiteX1" fmla="*/ 115875 w 2046671"/>
              <a:gd name="connsiteY1" fmla="*/ 1312500 h 2831034"/>
              <a:gd name="connsiteX2" fmla="*/ 141190 w 2046671"/>
              <a:gd name="connsiteY2" fmla="*/ 115324 h 2831034"/>
              <a:gd name="connsiteX3" fmla="*/ 1899360 w 2046671"/>
              <a:gd name="connsiteY3" fmla="*/ 137856 h 2831034"/>
              <a:gd name="connsiteX4" fmla="*/ 1900373 w 2046671"/>
              <a:gd name="connsiteY4" fmla="*/ 2595243 h 2831034"/>
              <a:gd name="connsiteX5" fmla="*/ 194607 w 2046671"/>
              <a:gd name="connsiteY5" fmla="*/ 2587648 h 2831034"/>
              <a:gd name="connsiteX0" fmla="*/ 227829 w 2045671"/>
              <a:gd name="connsiteY0" fmla="*/ 2672708 h 2872996"/>
              <a:gd name="connsiteX1" fmla="*/ 117199 w 2045671"/>
              <a:gd name="connsiteY1" fmla="*/ 1312500 h 2872996"/>
              <a:gd name="connsiteX2" fmla="*/ 142514 w 2045671"/>
              <a:gd name="connsiteY2" fmla="*/ 115324 h 2872996"/>
              <a:gd name="connsiteX3" fmla="*/ 1900684 w 2045671"/>
              <a:gd name="connsiteY3" fmla="*/ 137856 h 2872996"/>
              <a:gd name="connsiteX4" fmla="*/ 1901697 w 2045671"/>
              <a:gd name="connsiteY4" fmla="*/ 2595243 h 2872996"/>
              <a:gd name="connsiteX5" fmla="*/ 227829 w 2045671"/>
              <a:gd name="connsiteY5" fmla="*/ 2672708 h 2872996"/>
              <a:gd name="connsiteX0" fmla="*/ 205680 w 2046337"/>
              <a:gd name="connsiteY0" fmla="*/ 2619545 h 2845976"/>
              <a:gd name="connsiteX1" fmla="*/ 116315 w 2046337"/>
              <a:gd name="connsiteY1" fmla="*/ 1312500 h 2845976"/>
              <a:gd name="connsiteX2" fmla="*/ 141630 w 2046337"/>
              <a:gd name="connsiteY2" fmla="*/ 115324 h 2845976"/>
              <a:gd name="connsiteX3" fmla="*/ 1899800 w 2046337"/>
              <a:gd name="connsiteY3" fmla="*/ 137856 h 2845976"/>
              <a:gd name="connsiteX4" fmla="*/ 1900813 w 2046337"/>
              <a:gd name="connsiteY4" fmla="*/ 2595243 h 2845976"/>
              <a:gd name="connsiteX5" fmla="*/ 205680 w 2046337"/>
              <a:gd name="connsiteY5" fmla="*/ 2619545 h 2845976"/>
              <a:gd name="connsiteX0" fmla="*/ 205680 w 2046337"/>
              <a:gd name="connsiteY0" fmla="*/ 2619545 h 2804652"/>
              <a:gd name="connsiteX1" fmla="*/ 116315 w 2046337"/>
              <a:gd name="connsiteY1" fmla="*/ 1312500 h 2804652"/>
              <a:gd name="connsiteX2" fmla="*/ 141630 w 2046337"/>
              <a:gd name="connsiteY2" fmla="*/ 115324 h 2804652"/>
              <a:gd name="connsiteX3" fmla="*/ 1899800 w 2046337"/>
              <a:gd name="connsiteY3" fmla="*/ 137856 h 2804652"/>
              <a:gd name="connsiteX4" fmla="*/ 1900813 w 2046337"/>
              <a:gd name="connsiteY4" fmla="*/ 2595243 h 2804652"/>
              <a:gd name="connsiteX5" fmla="*/ 205680 w 2046337"/>
              <a:gd name="connsiteY5" fmla="*/ 2619545 h 2804652"/>
              <a:gd name="connsiteX0" fmla="*/ 205680 w 1957382"/>
              <a:gd name="connsiteY0" fmla="*/ 2619545 h 2668176"/>
              <a:gd name="connsiteX1" fmla="*/ 116315 w 1957382"/>
              <a:gd name="connsiteY1" fmla="*/ 1312500 h 2668176"/>
              <a:gd name="connsiteX2" fmla="*/ 141630 w 1957382"/>
              <a:gd name="connsiteY2" fmla="*/ 115324 h 2668176"/>
              <a:gd name="connsiteX3" fmla="*/ 1899800 w 1957382"/>
              <a:gd name="connsiteY3" fmla="*/ 137856 h 2668176"/>
              <a:gd name="connsiteX4" fmla="*/ 1900813 w 1957382"/>
              <a:gd name="connsiteY4" fmla="*/ 2595243 h 2668176"/>
              <a:gd name="connsiteX5" fmla="*/ 205680 w 1957382"/>
              <a:gd name="connsiteY5" fmla="*/ 2619545 h 2668176"/>
              <a:gd name="connsiteX0" fmla="*/ 250083 w 2001785"/>
              <a:gd name="connsiteY0" fmla="*/ 2619545 h 2668176"/>
              <a:gd name="connsiteX1" fmla="*/ 186033 w 2001785"/>
              <a:gd name="connsiteY1" fmla="*/ 115324 h 2668176"/>
              <a:gd name="connsiteX2" fmla="*/ 1944203 w 2001785"/>
              <a:gd name="connsiteY2" fmla="*/ 137856 h 2668176"/>
              <a:gd name="connsiteX3" fmla="*/ 1945216 w 2001785"/>
              <a:gd name="connsiteY3" fmla="*/ 2595243 h 2668176"/>
              <a:gd name="connsiteX4" fmla="*/ 250083 w 2001785"/>
              <a:gd name="connsiteY4" fmla="*/ 2619545 h 2668176"/>
              <a:gd name="connsiteX0" fmla="*/ 230481 w 1982183"/>
              <a:gd name="connsiteY0" fmla="*/ 2640117 h 2839073"/>
              <a:gd name="connsiteX1" fmla="*/ 198329 w 1982183"/>
              <a:gd name="connsiteY1" fmla="*/ 103999 h 2839073"/>
              <a:gd name="connsiteX2" fmla="*/ 1924601 w 1982183"/>
              <a:gd name="connsiteY2" fmla="*/ 158428 h 2839073"/>
              <a:gd name="connsiteX3" fmla="*/ 1925614 w 1982183"/>
              <a:gd name="connsiteY3" fmla="*/ 2615815 h 2839073"/>
              <a:gd name="connsiteX4" fmla="*/ 230481 w 1982183"/>
              <a:gd name="connsiteY4" fmla="*/ 2640117 h 2839073"/>
              <a:gd name="connsiteX0" fmla="*/ 155789 w 1907491"/>
              <a:gd name="connsiteY0" fmla="*/ 2578836 h 2777792"/>
              <a:gd name="connsiteX1" fmla="*/ 123637 w 1907491"/>
              <a:gd name="connsiteY1" fmla="*/ 42718 h 2777792"/>
              <a:gd name="connsiteX2" fmla="*/ 1849909 w 1907491"/>
              <a:gd name="connsiteY2" fmla="*/ 97147 h 2777792"/>
              <a:gd name="connsiteX3" fmla="*/ 1850922 w 1907491"/>
              <a:gd name="connsiteY3" fmla="*/ 2554534 h 2777792"/>
              <a:gd name="connsiteX4" fmla="*/ 155789 w 1907491"/>
              <a:gd name="connsiteY4" fmla="*/ 2578836 h 2777792"/>
              <a:gd name="connsiteX0" fmla="*/ 75803 w 1827505"/>
              <a:gd name="connsiteY0" fmla="*/ 2578836 h 2642148"/>
              <a:gd name="connsiteX1" fmla="*/ 43651 w 1827505"/>
              <a:gd name="connsiteY1" fmla="*/ 42718 h 2642148"/>
              <a:gd name="connsiteX2" fmla="*/ 1769923 w 1827505"/>
              <a:gd name="connsiteY2" fmla="*/ 97147 h 2642148"/>
              <a:gd name="connsiteX3" fmla="*/ 1770936 w 1827505"/>
              <a:gd name="connsiteY3" fmla="*/ 2554534 h 2642148"/>
              <a:gd name="connsiteX4" fmla="*/ 75803 w 1827505"/>
              <a:gd name="connsiteY4" fmla="*/ 2578836 h 2642148"/>
              <a:gd name="connsiteX0" fmla="*/ 160474 w 1912176"/>
              <a:gd name="connsiteY0" fmla="*/ 2547735 h 2741194"/>
              <a:gd name="connsiteX1" fmla="*/ 117689 w 1912176"/>
              <a:gd name="connsiteY1" fmla="*/ 86045 h 2741194"/>
              <a:gd name="connsiteX2" fmla="*/ 1854594 w 1912176"/>
              <a:gd name="connsiteY2" fmla="*/ 66046 h 2741194"/>
              <a:gd name="connsiteX3" fmla="*/ 1855607 w 1912176"/>
              <a:gd name="connsiteY3" fmla="*/ 2523433 h 2741194"/>
              <a:gd name="connsiteX4" fmla="*/ 160474 w 1912176"/>
              <a:gd name="connsiteY4" fmla="*/ 2547735 h 2741194"/>
              <a:gd name="connsiteX0" fmla="*/ 77508 w 1829210"/>
              <a:gd name="connsiteY0" fmla="*/ 2547735 h 2610288"/>
              <a:gd name="connsiteX1" fmla="*/ 34723 w 1829210"/>
              <a:gd name="connsiteY1" fmla="*/ 86045 h 2610288"/>
              <a:gd name="connsiteX2" fmla="*/ 1771628 w 1829210"/>
              <a:gd name="connsiteY2" fmla="*/ 66046 h 2610288"/>
              <a:gd name="connsiteX3" fmla="*/ 1772641 w 1829210"/>
              <a:gd name="connsiteY3" fmla="*/ 2523433 h 2610288"/>
              <a:gd name="connsiteX4" fmla="*/ 77508 w 1829210"/>
              <a:gd name="connsiteY4" fmla="*/ 2547735 h 2610288"/>
              <a:gd name="connsiteX0" fmla="*/ 158166 w 2021638"/>
              <a:gd name="connsiteY0" fmla="*/ 2685824 h 2880034"/>
              <a:gd name="connsiteX1" fmla="*/ 136646 w 2021638"/>
              <a:gd name="connsiteY1" fmla="*/ 224134 h 2880034"/>
              <a:gd name="connsiteX2" fmla="*/ 1873551 w 2021638"/>
              <a:gd name="connsiteY2" fmla="*/ 204135 h 2880034"/>
              <a:gd name="connsiteX3" fmla="*/ 1874564 w 2021638"/>
              <a:gd name="connsiteY3" fmla="*/ 2661522 h 2880034"/>
              <a:gd name="connsiteX4" fmla="*/ 158166 w 2021638"/>
              <a:gd name="connsiteY4" fmla="*/ 2685824 h 2880034"/>
              <a:gd name="connsiteX0" fmla="*/ 69302 w 1932774"/>
              <a:gd name="connsiteY0" fmla="*/ 2569924 h 2764134"/>
              <a:gd name="connsiteX1" fmla="*/ 47782 w 1932774"/>
              <a:gd name="connsiteY1" fmla="*/ 108234 h 2764134"/>
              <a:gd name="connsiteX2" fmla="*/ 1784687 w 1932774"/>
              <a:gd name="connsiteY2" fmla="*/ 88235 h 2764134"/>
              <a:gd name="connsiteX3" fmla="*/ 1785700 w 1932774"/>
              <a:gd name="connsiteY3" fmla="*/ 2545622 h 2764134"/>
              <a:gd name="connsiteX4" fmla="*/ 69302 w 1932774"/>
              <a:gd name="connsiteY4" fmla="*/ 2569924 h 2764134"/>
              <a:gd name="connsiteX0" fmla="*/ 69302 w 1851611"/>
              <a:gd name="connsiteY0" fmla="*/ 2569924 h 2635720"/>
              <a:gd name="connsiteX1" fmla="*/ 47782 w 1851611"/>
              <a:gd name="connsiteY1" fmla="*/ 108234 h 2635720"/>
              <a:gd name="connsiteX2" fmla="*/ 1784687 w 1851611"/>
              <a:gd name="connsiteY2" fmla="*/ 88235 h 2635720"/>
              <a:gd name="connsiteX3" fmla="*/ 1785700 w 1851611"/>
              <a:gd name="connsiteY3" fmla="*/ 2545622 h 2635720"/>
              <a:gd name="connsiteX4" fmla="*/ 69302 w 1851611"/>
              <a:gd name="connsiteY4" fmla="*/ 2569924 h 2635720"/>
              <a:gd name="connsiteX0" fmla="*/ 69302 w 1851611"/>
              <a:gd name="connsiteY0" fmla="*/ 2545353 h 2611149"/>
              <a:gd name="connsiteX1" fmla="*/ 47782 w 1851611"/>
              <a:gd name="connsiteY1" fmla="*/ 83663 h 2611149"/>
              <a:gd name="connsiteX2" fmla="*/ 1784687 w 1851611"/>
              <a:gd name="connsiteY2" fmla="*/ 63664 h 2611149"/>
              <a:gd name="connsiteX3" fmla="*/ 1785700 w 1851611"/>
              <a:gd name="connsiteY3" fmla="*/ 2521051 h 2611149"/>
              <a:gd name="connsiteX4" fmla="*/ 69302 w 1851611"/>
              <a:gd name="connsiteY4" fmla="*/ 2545353 h 261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1611" h="2611149">
                <a:moveTo>
                  <a:pt x="69302" y="2545353"/>
                </a:moveTo>
                <a:cubicBezTo>
                  <a:pt x="2932" y="2436833"/>
                  <a:pt x="-36097" y="210199"/>
                  <a:pt x="47782" y="83663"/>
                </a:cubicBezTo>
                <a:cubicBezTo>
                  <a:pt x="131661" y="-42873"/>
                  <a:pt x="1734267" y="-5870"/>
                  <a:pt x="1784687" y="63664"/>
                </a:cubicBezTo>
                <a:cubicBezTo>
                  <a:pt x="1867005" y="228890"/>
                  <a:pt x="1880211" y="2426412"/>
                  <a:pt x="1785700" y="2521051"/>
                </a:cubicBezTo>
                <a:cubicBezTo>
                  <a:pt x="1691189" y="2615690"/>
                  <a:pt x="135672" y="2653873"/>
                  <a:pt x="69302" y="2545353"/>
                </a:cubicBezTo>
                <a:close/>
              </a:path>
            </a:pathLst>
          </a:custGeom>
          <a:noFill/>
          <a:ln w="130175">
            <a:solidFill>
              <a:srgbClr val="03FB0F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Forme libre 84"/>
          <p:cNvSpPr/>
          <p:nvPr/>
        </p:nvSpPr>
        <p:spPr>
          <a:xfrm>
            <a:off x="1913030" y="2063722"/>
            <a:ext cx="467833" cy="478465"/>
          </a:xfrm>
          <a:custGeom>
            <a:avLst/>
            <a:gdLst>
              <a:gd name="connsiteX0" fmla="*/ 0 w 467833"/>
              <a:gd name="connsiteY0" fmla="*/ 0 h 478465"/>
              <a:gd name="connsiteX1" fmla="*/ 467833 w 467833"/>
              <a:gd name="connsiteY1" fmla="*/ 255181 h 478465"/>
              <a:gd name="connsiteX2" fmla="*/ 53163 w 467833"/>
              <a:gd name="connsiteY2" fmla="*/ 478465 h 478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7833" h="478465">
                <a:moveTo>
                  <a:pt x="0" y="0"/>
                </a:moveTo>
                <a:lnTo>
                  <a:pt x="467833" y="255181"/>
                </a:lnTo>
                <a:lnTo>
                  <a:pt x="53163" y="478465"/>
                </a:lnTo>
              </a:path>
            </a:pathLst>
          </a:custGeom>
          <a:noFill/>
          <a:ln w="127000">
            <a:solidFill>
              <a:srgbClr val="03FB0F">
                <a:alpha val="7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6" name="Forme libre 85"/>
          <p:cNvSpPr/>
          <p:nvPr/>
        </p:nvSpPr>
        <p:spPr>
          <a:xfrm>
            <a:off x="2914703" y="2280508"/>
            <a:ext cx="2038221" cy="2611149"/>
          </a:xfrm>
          <a:custGeom>
            <a:avLst/>
            <a:gdLst>
              <a:gd name="connsiteX0" fmla="*/ 206972 w 1950661"/>
              <a:gd name="connsiteY0" fmla="*/ 2720313 h 2886008"/>
              <a:gd name="connsiteX1" fmla="*/ 21915 w 1950661"/>
              <a:gd name="connsiteY1" fmla="*/ 1381370 h 2886008"/>
              <a:gd name="connsiteX2" fmla="*/ 196086 w 1950661"/>
              <a:gd name="connsiteY2" fmla="*/ 194827 h 2886008"/>
              <a:gd name="connsiteX3" fmla="*/ 1730972 w 1950661"/>
              <a:gd name="connsiteY3" fmla="*/ 249256 h 2886008"/>
              <a:gd name="connsiteX4" fmla="*/ 1774515 w 1950661"/>
              <a:gd name="connsiteY4" fmla="*/ 2589685 h 2886008"/>
              <a:gd name="connsiteX5" fmla="*/ 206972 w 1950661"/>
              <a:gd name="connsiteY5" fmla="*/ 2720313 h 2886008"/>
              <a:gd name="connsiteX0" fmla="*/ 229441 w 1973130"/>
              <a:gd name="connsiteY0" fmla="*/ 2711269 h 2876964"/>
              <a:gd name="connsiteX1" fmla="*/ 44384 w 1973130"/>
              <a:gd name="connsiteY1" fmla="*/ 1372326 h 2876964"/>
              <a:gd name="connsiteX2" fmla="*/ 176025 w 1973130"/>
              <a:gd name="connsiteY2" fmla="*/ 207048 h 2876964"/>
              <a:gd name="connsiteX3" fmla="*/ 1753441 w 1973130"/>
              <a:gd name="connsiteY3" fmla="*/ 240212 h 2876964"/>
              <a:gd name="connsiteX4" fmla="*/ 1796984 w 1973130"/>
              <a:gd name="connsiteY4" fmla="*/ 2580641 h 2876964"/>
              <a:gd name="connsiteX5" fmla="*/ 229441 w 1973130"/>
              <a:gd name="connsiteY5" fmla="*/ 2711269 h 2876964"/>
              <a:gd name="connsiteX0" fmla="*/ 248810 w 1992499"/>
              <a:gd name="connsiteY0" fmla="*/ 2720313 h 2886008"/>
              <a:gd name="connsiteX1" fmla="*/ 63753 w 1992499"/>
              <a:gd name="connsiteY1" fmla="*/ 1381370 h 2886008"/>
              <a:gd name="connsiteX2" fmla="*/ 163496 w 1992499"/>
              <a:gd name="connsiteY2" fmla="*/ 194827 h 2886008"/>
              <a:gd name="connsiteX3" fmla="*/ 1772810 w 1992499"/>
              <a:gd name="connsiteY3" fmla="*/ 249256 h 2886008"/>
              <a:gd name="connsiteX4" fmla="*/ 1816353 w 1992499"/>
              <a:gd name="connsiteY4" fmla="*/ 2589685 h 2886008"/>
              <a:gd name="connsiteX5" fmla="*/ 248810 w 1992499"/>
              <a:gd name="connsiteY5" fmla="*/ 2720313 h 2886008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56149 w 1999838"/>
              <a:gd name="connsiteY0" fmla="*/ 2679845 h 2845540"/>
              <a:gd name="connsiteX1" fmla="*/ 71092 w 1999838"/>
              <a:gd name="connsiteY1" fmla="*/ 1340902 h 2845540"/>
              <a:gd name="connsiteX2" fmla="*/ 35651 w 1999838"/>
              <a:gd name="connsiteY2" fmla="*/ 566751 h 2845540"/>
              <a:gd name="connsiteX3" fmla="*/ 170835 w 1999838"/>
              <a:gd name="connsiteY3" fmla="*/ 154359 h 2845540"/>
              <a:gd name="connsiteX4" fmla="*/ 1780149 w 1999838"/>
              <a:gd name="connsiteY4" fmla="*/ 208788 h 2845540"/>
              <a:gd name="connsiteX5" fmla="*/ 1823692 w 1999838"/>
              <a:gd name="connsiteY5" fmla="*/ 2549217 h 2845540"/>
              <a:gd name="connsiteX6" fmla="*/ 256149 w 1999838"/>
              <a:gd name="connsiteY6" fmla="*/ 2679845 h 2845540"/>
              <a:gd name="connsiteX0" fmla="*/ 248811 w 1992500"/>
              <a:gd name="connsiteY0" fmla="*/ 2679845 h 2845540"/>
              <a:gd name="connsiteX1" fmla="*/ 63754 w 1992500"/>
              <a:gd name="connsiteY1" fmla="*/ 1340902 h 2845540"/>
              <a:gd name="connsiteX2" fmla="*/ 163497 w 1992500"/>
              <a:gd name="connsiteY2" fmla="*/ 154359 h 2845540"/>
              <a:gd name="connsiteX3" fmla="*/ 1772811 w 1992500"/>
              <a:gd name="connsiteY3" fmla="*/ 208788 h 2845540"/>
              <a:gd name="connsiteX4" fmla="*/ 1816354 w 1992500"/>
              <a:gd name="connsiteY4" fmla="*/ 2549217 h 2845540"/>
              <a:gd name="connsiteX5" fmla="*/ 248811 w 1992500"/>
              <a:gd name="connsiteY5" fmla="*/ 2679845 h 2845540"/>
              <a:gd name="connsiteX0" fmla="*/ 198234 w 1941923"/>
              <a:gd name="connsiteY0" fmla="*/ 2680252 h 2845947"/>
              <a:gd name="connsiteX1" fmla="*/ 13177 w 1941923"/>
              <a:gd name="connsiteY1" fmla="*/ 1341309 h 2845947"/>
              <a:gd name="connsiteX2" fmla="*/ 112920 w 1941923"/>
              <a:gd name="connsiteY2" fmla="*/ 154766 h 2845947"/>
              <a:gd name="connsiteX3" fmla="*/ 1722234 w 1941923"/>
              <a:gd name="connsiteY3" fmla="*/ 209195 h 2845947"/>
              <a:gd name="connsiteX4" fmla="*/ 1765777 w 1941923"/>
              <a:gd name="connsiteY4" fmla="*/ 2549624 h 2845947"/>
              <a:gd name="connsiteX5" fmla="*/ 198234 w 1941923"/>
              <a:gd name="connsiteY5" fmla="*/ 2680252 h 2845947"/>
              <a:gd name="connsiteX0" fmla="*/ 217629 w 1961318"/>
              <a:gd name="connsiteY0" fmla="*/ 2684003 h 2849698"/>
              <a:gd name="connsiteX1" fmla="*/ 32572 w 1961318"/>
              <a:gd name="connsiteY1" fmla="*/ 1345060 h 2849698"/>
              <a:gd name="connsiteX2" fmla="*/ 57887 w 1961318"/>
              <a:gd name="connsiteY2" fmla="*/ 147884 h 2849698"/>
              <a:gd name="connsiteX3" fmla="*/ 1741629 w 1961318"/>
              <a:gd name="connsiteY3" fmla="*/ 212946 h 2849698"/>
              <a:gd name="connsiteX4" fmla="*/ 1785172 w 1961318"/>
              <a:gd name="connsiteY4" fmla="*/ 2553375 h 2849698"/>
              <a:gd name="connsiteX5" fmla="*/ 217629 w 1961318"/>
              <a:gd name="connsiteY5" fmla="*/ 2684003 h 2849698"/>
              <a:gd name="connsiteX0" fmla="*/ 305417 w 2087559"/>
              <a:gd name="connsiteY0" fmla="*/ 2751743 h 2919338"/>
              <a:gd name="connsiteX1" fmla="*/ 120360 w 2087559"/>
              <a:gd name="connsiteY1" fmla="*/ 1412800 h 2919338"/>
              <a:gd name="connsiteX2" fmla="*/ 145675 w 2087559"/>
              <a:gd name="connsiteY2" fmla="*/ 215624 h 2919338"/>
              <a:gd name="connsiteX3" fmla="*/ 1903845 w 2087559"/>
              <a:gd name="connsiteY3" fmla="*/ 238156 h 2919338"/>
              <a:gd name="connsiteX4" fmla="*/ 1872960 w 2087559"/>
              <a:gd name="connsiteY4" fmla="*/ 2621115 h 2919338"/>
              <a:gd name="connsiteX5" fmla="*/ 305417 w 2087559"/>
              <a:gd name="connsiteY5" fmla="*/ 2751743 h 2919338"/>
              <a:gd name="connsiteX0" fmla="*/ 305417 w 2087559"/>
              <a:gd name="connsiteY0" fmla="*/ 2651443 h 2819038"/>
              <a:gd name="connsiteX1" fmla="*/ 120360 w 2087559"/>
              <a:gd name="connsiteY1" fmla="*/ 1312500 h 2819038"/>
              <a:gd name="connsiteX2" fmla="*/ 145675 w 2087559"/>
              <a:gd name="connsiteY2" fmla="*/ 115324 h 2819038"/>
              <a:gd name="connsiteX3" fmla="*/ 1903845 w 2087559"/>
              <a:gd name="connsiteY3" fmla="*/ 137856 h 2819038"/>
              <a:gd name="connsiteX4" fmla="*/ 1872960 w 2087559"/>
              <a:gd name="connsiteY4" fmla="*/ 2520815 h 2819038"/>
              <a:gd name="connsiteX5" fmla="*/ 305417 w 2087559"/>
              <a:gd name="connsiteY5" fmla="*/ 2651443 h 2819038"/>
              <a:gd name="connsiteX0" fmla="*/ 305417 w 2022914"/>
              <a:gd name="connsiteY0" fmla="*/ 2651443 h 2819038"/>
              <a:gd name="connsiteX1" fmla="*/ 120360 w 2022914"/>
              <a:gd name="connsiteY1" fmla="*/ 1312500 h 2819038"/>
              <a:gd name="connsiteX2" fmla="*/ 145675 w 2022914"/>
              <a:gd name="connsiteY2" fmla="*/ 115324 h 2819038"/>
              <a:gd name="connsiteX3" fmla="*/ 1903845 w 2022914"/>
              <a:gd name="connsiteY3" fmla="*/ 137856 h 2819038"/>
              <a:gd name="connsiteX4" fmla="*/ 1872960 w 2022914"/>
              <a:gd name="connsiteY4" fmla="*/ 2520815 h 2819038"/>
              <a:gd name="connsiteX5" fmla="*/ 305417 w 2022914"/>
              <a:gd name="connsiteY5" fmla="*/ 2651443 h 2819038"/>
              <a:gd name="connsiteX0" fmla="*/ 305417 w 1947224"/>
              <a:gd name="connsiteY0" fmla="*/ 2651443 h 2734950"/>
              <a:gd name="connsiteX1" fmla="*/ 120360 w 1947224"/>
              <a:gd name="connsiteY1" fmla="*/ 1312500 h 2734950"/>
              <a:gd name="connsiteX2" fmla="*/ 145675 w 1947224"/>
              <a:gd name="connsiteY2" fmla="*/ 115324 h 2734950"/>
              <a:gd name="connsiteX3" fmla="*/ 1903845 w 1947224"/>
              <a:gd name="connsiteY3" fmla="*/ 137856 h 2734950"/>
              <a:gd name="connsiteX4" fmla="*/ 1872960 w 1947224"/>
              <a:gd name="connsiteY4" fmla="*/ 2520815 h 2734950"/>
              <a:gd name="connsiteX5" fmla="*/ 305417 w 1947224"/>
              <a:gd name="connsiteY5" fmla="*/ 2651443 h 2734950"/>
              <a:gd name="connsiteX0" fmla="*/ 305417 w 1959526"/>
              <a:gd name="connsiteY0" fmla="*/ 2651443 h 2759611"/>
              <a:gd name="connsiteX1" fmla="*/ 120360 w 1959526"/>
              <a:gd name="connsiteY1" fmla="*/ 1312500 h 2759611"/>
              <a:gd name="connsiteX2" fmla="*/ 145675 w 1959526"/>
              <a:gd name="connsiteY2" fmla="*/ 115324 h 2759611"/>
              <a:gd name="connsiteX3" fmla="*/ 1903845 w 1959526"/>
              <a:gd name="connsiteY3" fmla="*/ 137856 h 2759611"/>
              <a:gd name="connsiteX4" fmla="*/ 1904858 w 1959526"/>
              <a:gd name="connsiteY4" fmla="*/ 2595243 h 2759611"/>
              <a:gd name="connsiteX5" fmla="*/ 305417 w 1959526"/>
              <a:gd name="connsiteY5" fmla="*/ 2651443 h 2759611"/>
              <a:gd name="connsiteX0" fmla="*/ 194607 w 2046671"/>
              <a:gd name="connsiteY0" fmla="*/ 2587648 h 2831034"/>
              <a:gd name="connsiteX1" fmla="*/ 115875 w 2046671"/>
              <a:gd name="connsiteY1" fmla="*/ 1312500 h 2831034"/>
              <a:gd name="connsiteX2" fmla="*/ 141190 w 2046671"/>
              <a:gd name="connsiteY2" fmla="*/ 115324 h 2831034"/>
              <a:gd name="connsiteX3" fmla="*/ 1899360 w 2046671"/>
              <a:gd name="connsiteY3" fmla="*/ 137856 h 2831034"/>
              <a:gd name="connsiteX4" fmla="*/ 1900373 w 2046671"/>
              <a:gd name="connsiteY4" fmla="*/ 2595243 h 2831034"/>
              <a:gd name="connsiteX5" fmla="*/ 194607 w 2046671"/>
              <a:gd name="connsiteY5" fmla="*/ 2587648 h 2831034"/>
              <a:gd name="connsiteX0" fmla="*/ 227829 w 2045671"/>
              <a:gd name="connsiteY0" fmla="*/ 2672708 h 2872996"/>
              <a:gd name="connsiteX1" fmla="*/ 117199 w 2045671"/>
              <a:gd name="connsiteY1" fmla="*/ 1312500 h 2872996"/>
              <a:gd name="connsiteX2" fmla="*/ 142514 w 2045671"/>
              <a:gd name="connsiteY2" fmla="*/ 115324 h 2872996"/>
              <a:gd name="connsiteX3" fmla="*/ 1900684 w 2045671"/>
              <a:gd name="connsiteY3" fmla="*/ 137856 h 2872996"/>
              <a:gd name="connsiteX4" fmla="*/ 1901697 w 2045671"/>
              <a:gd name="connsiteY4" fmla="*/ 2595243 h 2872996"/>
              <a:gd name="connsiteX5" fmla="*/ 227829 w 2045671"/>
              <a:gd name="connsiteY5" fmla="*/ 2672708 h 2872996"/>
              <a:gd name="connsiteX0" fmla="*/ 205680 w 2046337"/>
              <a:gd name="connsiteY0" fmla="*/ 2619545 h 2845976"/>
              <a:gd name="connsiteX1" fmla="*/ 116315 w 2046337"/>
              <a:gd name="connsiteY1" fmla="*/ 1312500 h 2845976"/>
              <a:gd name="connsiteX2" fmla="*/ 141630 w 2046337"/>
              <a:gd name="connsiteY2" fmla="*/ 115324 h 2845976"/>
              <a:gd name="connsiteX3" fmla="*/ 1899800 w 2046337"/>
              <a:gd name="connsiteY3" fmla="*/ 137856 h 2845976"/>
              <a:gd name="connsiteX4" fmla="*/ 1900813 w 2046337"/>
              <a:gd name="connsiteY4" fmla="*/ 2595243 h 2845976"/>
              <a:gd name="connsiteX5" fmla="*/ 205680 w 2046337"/>
              <a:gd name="connsiteY5" fmla="*/ 2619545 h 2845976"/>
              <a:gd name="connsiteX0" fmla="*/ 205680 w 2046337"/>
              <a:gd name="connsiteY0" fmla="*/ 2619545 h 2804652"/>
              <a:gd name="connsiteX1" fmla="*/ 116315 w 2046337"/>
              <a:gd name="connsiteY1" fmla="*/ 1312500 h 2804652"/>
              <a:gd name="connsiteX2" fmla="*/ 141630 w 2046337"/>
              <a:gd name="connsiteY2" fmla="*/ 115324 h 2804652"/>
              <a:gd name="connsiteX3" fmla="*/ 1899800 w 2046337"/>
              <a:gd name="connsiteY3" fmla="*/ 137856 h 2804652"/>
              <a:gd name="connsiteX4" fmla="*/ 1900813 w 2046337"/>
              <a:gd name="connsiteY4" fmla="*/ 2595243 h 2804652"/>
              <a:gd name="connsiteX5" fmla="*/ 205680 w 2046337"/>
              <a:gd name="connsiteY5" fmla="*/ 2619545 h 2804652"/>
              <a:gd name="connsiteX0" fmla="*/ 205680 w 1957382"/>
              <a:gd name="connsiteY0" fmla="*/ 2619545 h 2668176"/>
              <a:gd name="connsiteX1" fmla="*/ 116315 w 1957382"/>
              <a:gd name="connsiteY1" fmla="*/ 1312500 h 2668176"/>
              <a:gd name="connsiteX2" fmla="*/ 141630 w 1957382"/>
              <a:gd name="connsiteY2" fmla="*/ 115324 h 2668176"/>
              <a:gd name="connsiteX3" fmla="*/ 1899800 w 1957382"/>
              <a:gd name="connsiteY3" fmla="*/ 137856 h 2668176"/>
              <a:gd name="connsiteX4" fmla="*/ 1900813 w 1957382"/>
              <a:gd name="connsiteY4" fmla="*/ 2595243 h 2668176"/>
              <a:gd name="connsiteX5" fmla="*/ 205680 w 1957382"/>
              <a:gd name="connsiteY5" fmla="*/ 2619545 h 2668176"/>
              <a:gd name="connsiteX0" fmla="*/ 250083 w 2001785"/>
              <a:gd name="connsiteY0" fmla="*/ 2619545 h 2668176"/>
              <a:gd name="connsiteX1" fmla="*/ 186033 w 2001785"/>
              <a:gd name="connsiteY1" fmla="*/ 115324 h 2668176"/>
              <a:gd name="connsiteX2" fmla="*/ 1944203 w 2001785"/>
              <a:gd name="connsiteY2" fmla="*/ 137856 h 2668176"/>
              <a:gd name="connsiteX3" fmla="*/ 1945216 w 2001785"/>
              <a:gd name="connsiteY3" fmla="*/ 2595243 h 2668176"/>
              <a:gd name="connsiteX4" fmla="*/ 250083 w 2001785"/>
              <a:gd name="connsiteY4" fmla="*/ 2619545 h 2668176"/>
              <a:gd name="connsiteX0" fmla="*/ 230481 w 1982183"/>
              <a:gd name="connsiteY0" fmla="*/ 2640117 h 2839073"/>
              <a:gd name="connsiteX1" fmla="*/ 198329 w 1982183"/>
              <a:gd name="connsiteY1" fmla="*/ 103999 h 2839073"/>
              <a:gd name="connsiteX2" fmla="*/ 1924601 w 1982183"/>
              <a:gd name="connsiteY2" fmla="*/ 158428 h 2839073"/>
              <a:gd name="connsiteX3" fmla="*/ 1925614 w 1982183"/>
              <a:gd name="connsiteY3" fmla="*/ 2615815 h 2839073"/>
              <a:gd name="connsiteX4" fmla="*/ 230481 w 1982183"/>
              <a:gd name="connsiteY4" fmla="*/ 2640117 h 2839073"/>
              <a:gd name="connsiteX0" fmla="*/ 155789 w 1907491"/>
              <a:gd name="connsiteY0" fmla="*/ 2578836 h 2777792"/>
              <a:gd name="connsiteX1" fmla="*/ 123637 w 1907491"/>
              <a:gd name="connsiteY1" fmla="*/ 42718 h 2777792"/>
              <a:gd name="connsiteX2" fmla="*/ 1849909 w 1907491"/>
              <a:gd name="connsiteY2" fmla="*/ 97147 h 2777792"/>
              <a:gd name="connsiteX3" fmla="*/ 1850922 w 1907491"/>
              <a:gd name="connsiteY3" fmla="*/ 2554534 h 2777792"/>
              <a:gd name="connsiteX4" fmla="*/ 155789 w 1907491"/>
              <a:gd name="connsiteY4" fmla="*/ 2578836 h 2777792"/>
              <a:gd name="connsiteX0" fmla="*/ 75803 w 1827505"/>
              <a:gd name="connsiteY0" fmla="*/ 2578836 h 2642148"/>
              <a:gd name="connsiteX1" fmla="*/ 43651 w 1827505"/>
              <a:gd name="connsiteY1" fmla="*/ 42718 h 2642148"/>
              <a:gd name="connsiteX2" fmla="*/ 1769923 w 1827505"/>
              <a:gd name="connsiteY2" fmla="*/ 97147 h 2642148"/>
              <a:gd name="connsiteX3" fmla="*/ 1770936 w 1827505"/>
              <a:gd name="connsiteY3" fmla="*/ 2554534 h 2642148"/>
              <a:gd name="connsiteX4" fmla="*/ 75803 w 1827505"/>
              <a:gd name="connsiteY4" fmla="*/ 2578836 h 2642148"/>
              <a:gd name="connsiteX0" fmla="*/ 160474 w 1912176"/>
              <a:gd name="connsiteY0" fmla="*/ 2547735 h 2741194"/>
              <a:gd name="connsiteX1" fmla="*/ 117689 w 1912176"/>
              <a:gd name="connsiteY1" fmla="*/ 86045 h 2741194"/>
              <a:gd name="connsiteX2" fmla="*/ 1854594 w 1912176"/>
              <a:gd name="connsiteY2" fmla="*/ 66046 h 2741194"/>
              <a:gd name="connsiteX3" fmla="*/ 1855607 w 1912176"/>
              <a:gd name="connsiteY3" fmla="*/ 2523433 h 2741194"/>
              <a:gd name="connsiteX4" fmla="*/ 160474 w 1912176"/>
              <a:gd name="connsiteY4" fmla="*/ 2547735 h 2741194"/>
              <a:gd name="connsiteX0" fmla="*/ 77508 w 1829210"/>
              <a:gd name="connsiteY0" fmla="*/ 2547735 h 2610288"/>
              <a:gd name="connsiteX1" fmla="*/ 34723 w 1829210"/>
              <a:gd name="connsiteY1" fmla="*/ 86045 h 2610288"/>
              <a:gd name="connsiteX2" fmla="*/ 1771628 w 1829210"/>
              <a:gd name="connsiteY2" fmla="*/ 66046 h 2610288"/>
              <a:gd name="connsiteX3" fmla="*/ 1772641 w 1829210"/>
              <a:gd name="connsiteY3" fmla="*/ 2523433 h 2610288"/>
              <a:gd name="connsiteX4" fmla="*/ 77508 w 1829210"/>
              <a:gd name="connsiteY4" fmla="*/ 2547735 h 2610288"/>
              <a:gd name="connsiteX0" fmla="*/ 158166 w 2021638"/>
              <a:gd name="connsiteY0" fmla="*/ 2685824 h 2880034"/>
              <a:gd name="connsiteX1" fmla="*/ 136646 w 2021638"/>
              <a:gd name="connsiteY1" fmla="*/ 224134 h 2880034"/>
              <a:gd name="connsiteX2" fmla="*/ 1873551 w 2021638"/>
              <a:gd name="connsiteY2" fmla="*/ 204135 h 2880034"/>
              <a:gd name="connsiteX3" fmla="*/ 1874564 w 2021638"/>
              <a:gd name="connsiteY3" fmla="*/ 2661522 h 2880034"/>
              <a:gd name="connsiteX4" fmla="*/ 158166 w 2021638"/>
              <a:gd name="connsiteY4" fmla="*/ 2685824 h 2880034"/>
              <a:gd name="connsiteX0" fmla="*/ 69302 w 1932774"/>
              <a:gd name="connsiteY0" fmla="*/ 2569924 h 2764134"/>
              <a:gd name="connsiteX1" fmla="*/ 47782 w 1932774"/>
              <a:gd name="connsiteY1" fmla="*/ 108234 h 2764134"/>
              <a:gd name="connsiteX2" fmla="*/ 1784687 w 1932774"/>
              <a:gd name="connsiteY2" fmla="*/ 88235 h 2764134"/>
              <a:gd name="connsiteX3" fmla="*/ 1785700 w 1932774"/>
              <a:gd name="connsiteY3" fmla="*/ 2545622 h 2764134"/>
              <a:gd name="connsiteX4" fmla="*/ 69302 w 1932774"/>
              <a:gd name="connsiteY4" fmla="*/ 2569924 h 2764134"/>
              <a:gd name="connsiteX0" fmla="*/ 69302 w 1851611"/>
              <a:gd name="connsiteY0" fmla="*/ 2569924 h 2635720"/>
              <a:gd name="connsiteX1" fmla="*/ 47782 w 1851611"/>
              <a:gd name="connsiteY1" fmla="*/ 108234 h 2635720"/>
              <a:gd name="connsiteX2" fmla="*/ 1784687 w 1851611"/>
              <a:gd name="connsiteY2" fmla="*/ 88235 h 2635720"/>
              <a:gd name="connsiteX3" fmla="*/ 1785700 w 1851611"/>
              <a:gd name="connsiteY3" fmla="*/ 2545622 h 2635720"/>
              <a:gd name="connsiteX4" fmla="*/ 69302 w 1851611"/>
              <a:gd name="connsiteY4" fmla="*/ 2569924 h 2635720"/>
              <a:gd name="connsiteX0" fmla="*/ 69302 w 1851611"/>
              <a:gd name="connsiteY0" fmla="*/ 2545353 h 2611149"/>
              <a:gd name="connsiteX1" fmla="*/ 47782 w 1851611"/>
              <a:gd name="connsiteY1" fmla="*/ 83663 h 2611149"/>
              <a:gd name="connsiteX2" fmla="*/ 1784687 w 1851611"/>
              <a:gd name="connsiteY2" fmla="*/ 63664 h 2611149"/>
              <a:gd name="connsiteX3" fmla="*/ 1785700 w 1851611"/>
              <a:gd name="connsiteY3" fmla="*/ 2521051 h 2611149"/>
              <a:gd name="connsiteX4" fmla="*/ 69302 w 1851611"/>
              <a:gd name="connsiteY4" fmla="*/ 2545353 h 261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1611" h="2611149">
                <a:moveTo>
                  <a:pt x="69302" y="2545353"/>
                </a:moveTo>
                <a:cubicBezTo>
                  <a:pt x="2932" y="2436833"/>
                  <a:pt x="-36097" y="210199"/>
                  <a:pt x="47782" y="83663"/>
                </a:cubicBezTo>
                <a:cubicBezTo>
                  <a:pt x="131661" y="-42873"/>
                  <a:pt x="1734267" y="-5870"/>
                  <a:pt x="1784687" y="63664"/>
                </a:cubicBezTo>
                <a:cubicBezTo>
                  <a:pt x="1867005" y="228890"/>
                  <a:pt x="1880211" y="2426412"/>
                  <a:pt x="1785700" y="2521051"/>
                </a:cubicBezTo>
                <a:cubicBezTo>
                  <a:pt x="1691189" y="2615690"/>
                  <a:pt x="135672" y="2653873"/>
                  <a:pt x="69302" y="2545353"/>
                </a:cubicBezTo>
                <a:close/>
              </a:path>
            </a:pathLst>
          </a:custGeom>
          <a:noFill/>
          <a:ln w="130175">
            <a:solidFill>
              <a:srgbClr val="00B0F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7" name="Forme libre 86"/>
          <p:cNvSpPr/>
          <p:nvPr/>
        </p:nvSpPr>
        <p:spPr>
          <a:xfrm>
            <a:off x="4367507" y="2060848"/>
            <a:ext cx="467833" cy="478465"/>
          </a:xfrm>
          <a:custGeom>
            <a:avLst/>
            <a:gdLst>
              <a:gd name="connsiteX0" fmla="*/ 0 w 467833"/>
              <a:gd name="connsiteY0" fmla="*/ 0 h 478465"/>
              <a:gd name="connsiteX1" fmla="*/ 467833 w 467833"/>
              <a:gd name="connsiteY1" fmla="*/ 255181 h 478465"/>
              <a:gd name="connsiteX2" fmla="*/ 53163 w 467833"/>
              <a:gd name="connsiteY2" fmla="*/ 478465 h 478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7833" h="478465">
                <a:moveTo>
                  <a:pt x="0" y="0"/>
                </a:moveTo>
                <a:lnTo>
                  <a:pt x="467833" y="255181"/>
                </a:lnTo>
                <a:lnTo>
                  <a:pt x="53163" y="478465"/>
                </a:lnTo>
              </a:path>
            </a:pathLst>
          </a:custGeom>
          <a:noFill/>
          <a:ln w="127000">
            <a:solidFill>
              <a:srgbClr val="00B0F0">
                <a:alpha val="7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8" name="Espace réservé du contenu 2"/>
          <p:cNvSpPr txBox="1">
            <a:spLocks/>
          </p:cNvSpPr>
          <p:nvPr/>
        </p:nvSpPr>
        <p:spPr>
          <a:xfrm>
            <a:off x="1590470" y="6054110"/>
            <a:ext cx="2385685" cy="759266"/>
          </a:xfrm>
          <a:prstGeom prst="rect">
            <a:avLst/>
          </a:prstGeom>
          <a:solidFill>
            <a:srgbClr val="03FB0F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2000" dirty="0" smtClean="0"/>
              <a:t>-U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–U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=0V</a:t>
            </a:r>
            <a:endParaRPr lang="fr-FR" sz="2000" dirty="0" smtClean="0"/>
          </a:p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2000" dirty="0" smtClean="0"/>
              <a:t>=</a:t>
            </a:r>
            <a:endParaRPr lang="fr-FR" sz="2000" dirty="0"/>
          </a:p>
        </p:txBody>
      </p:sp>
      <p:sp>
        <p:nvSpPr>
          <p:cNvPr id="91" name="Espace réservé du contenu 2"/>
          <p:cNvSpPr txBox="1">
            <a:spLocks/>
          </p:cNvSpPr>
          <p:nvPr/>
        </p:nvSpPr>
        <p:spPr>
          <a:xfrm>
            <a:off x="2380863" y="6401619"/>
            <a:ext cx="1595292" cy="411757"/>
          </a:xfrm>
          <a:prstGeom prst="rect">
            <a:avLst/>
          </a:prstGeom>
          <a:solidFill>
            <a:srgbClr val="03FB0F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+U</a:t>
            </a:r>
            <a:r>
              <a:rPr lang="fr-FR" sz="2000" baseline="-25000" dirty="0" smtClean="0"/>
              <a:t>G1</a:t>
            </a:r>
            <a:endParaRPr lang="fr-FR" sz="2000" dirty="0" smtClean="0"/>
          </a:p>
        </p:txBody>
      </p:sp>
      <p:sp>
        <p:nvSpPr>
          <p:cNvPr id="94" name="Espace réservé du contenu 2"/>
          <p:cNvSpPr txBox="1">
            <a:spLocks/>
          </p:cNvSpPr>
          <p:nvPr/>
        </p:nvSpPr>
        <p:spPr>
          <a:xfrm>
            <a:off x="5354667" y="6020185"/>
            <a:ext cx="2385685" cy="793191"/>
          </a:xfrm>
          <a:prstGeom prst="rect">
            <a:avLst/>
          </a:prstGeom>
          <a:solidFill>
            <a:srgbClr val="00B0F0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-U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–U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=0V</a:t>
            </a:r>
            <a:endParaRPr lang="fr-FR" sz="2000" dirty="0" smtClean="0"/>
          </a:p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=</a:t>
            </a:r>
            <a:endParaRPr lang="fr-FR" sz="2000" dirty="0"/>
          </a:p>
        </p:txBody>
      </p:sp>
      <p:sp>
        <p:nvSpPr>
          <p:cNvPr id="92" name="Espace réservé du contenu 2"/>
          <p:cNvSpPr txBox="1">
            <a:spLocks/>
          </p:cNvSpPr>
          <p:nvPr/>
        </p:nvSpPr>
        <p:spPr>
          <a:xfrm>
            <a:off x="6156176" y="6388713"/>
            <a:ext cx="1584176" cy="424663"/>
          </a:xfrm>
          <a:prstGeom prst="rect">
            <a:avLst/>
          </a:prstGeom>
          <a:solidFill>
            <a:srgbClr val="00B0F0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+U</a:t>
            </a:r>
            <a:r>
              <a:rPr lang="fr-FR" sz="2000" baseline="-25000" dirty="0" smtClean="0"/>
              <a:t>3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13599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6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1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79" grpId="0" animBg="1"/>
      <p:bldP spid="83" grpId="0" animBg="1"/>
      <p:bldP spid="89" grpId="0" animBg="1"/>
      <p:bldP spid="90" grpId="0" animBg="1"/>
      <p:bldP spid="93" grpId="0" animBg="1"/>
      <p:bldP spid="82" grpId="0" animBg="1"/>
      <p:bldP spid="85" grpId="0" animBg="1"/>
      <p:bldP spid="86" grpId="0" animBg="1"/>
      <p:bldP spid="87" grpId="0" animBg="1"/>
      <p:bldP spid="88" grpId="0" animBg="1"/>
      <p:bldP spid="91" grpId="0" animBg="1"/>
      <p:bldP spid="94" grpId="0" animBg="1"/>
      <p:bldP spid="9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9324528" cy="720080"/>
          </a:xfrm>
        </p:spPr>
        <p:txBody>
          <a:bodyPr>
            <a:normAutofit fontScale="90000"/>
          </a:bodyPr>
          <a:lstStyle/>
          <a:p>
            <a:r>
              <a:rPr lang="fr-FR" dirty="0"/>
              <a:t>Calculs dans un circuit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764431"/>
            <a:ext cx="8720633" cy="1080393"/>
          </a:xfr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lIns="0" rIns="0">
            <a:noAutofit/>
          </a:bodyPr>
          <a:lstStyle/>
          <a:p>
            <a:pPr marL="0" indent="0" algn="ctr">
              <a:buNone/>
            </a:pPr>
            <a:r>
              <a:rPr lang="fr-FR" sz="1800" dirty="0" smtClean="0">
                <a:effectLst/>
              </a:rPr>
              <a:t>En utilisant les différents « outils » vus précédemment  trouvez </a:t>
            </a:r>
            <a:r>
              <a:rPr lang="fr-FR" sz="1800" dirty="0" smtClean="0"/>
              <a:t>U</a:t>
            </a:r>
            <a:r>
              <a:rPr lang="fr-FR" sz="1800" baseline="-25000" dirty="0" smtClean="0"/>
              <a:t>G0 </a:t>
            </a:r>
            <a:r>
              <a:rPr lang="fr-FR" sz="1800" dirty="0" smtClean="0"/>
              <a:t> et  U</a:t>
            </a:r>
            <a:r>
              <a:rPr lang="fr-FR" sz="1800" baseline="-25000" dirty="0" smtClean="0"/>
              <a:t>G1 </a:t>
            </a:r>
            <a:r>
              <a:rPr lang="fr-FR" sz="1800" dirty="0" smtClean="0"/>
              <a:t> en connaissant:</a:t>
            </a:r>
            <a:endParaRPr lang="fr-FR" sz="1800" dirty="0" smtClean="0">
              <a:effectLst/>
            </a:endParaRPr>
          </a:p>
          <a:p>
            <a:pPr marL="0" indent="0" algn="ctr">
              <a:buNone/>
            </a:pPr>
            <a:r>
              <a:rPr lang="fr-FR" sz="1800" dirty="0"/>
              <a:t>I</a:t>
            </a:r>
            <a:r>
              <a:rPr lang="fr-FR" sz="1800" baseline="-25000" dirty="0"/>
              <a:t>0</a:t>
            </a:r>
            <a:r>
              <a:rPr lang="fr-FR" sz="1800" dirty="0"/>
              <a:t> =0,75 A ;   I</a:t>
            </a:r>
            <a:r>
              <a:rPr lang="fr-FR" sz="1800" baseline="-25000" dirty="0"/>
              <a:t>1</a:t>
            </a:r>
            <a:r>
              <a:rPr lang="fr-FR" sz="1800" dirty="0"/>
              <a:t> =1,25 A ;   R</a:t>
            </a:r>
            <a:r>
              <a:rPr lang="fr-FR" sz="1800" baseline="-25000" dirty="0"/>
              <a:t>1</a:t>
            </a:r>
            <a:r>
              <a:rPr lang="fr-FR" sz="1800" dirty="0"/>
              <a:t> =5 </a:t>
            </a:r>
            <a:r>
              <a:rPr lang="fr-FR" sz="1800" dirty="0">
                <a:sym typeface="Symbol"/>
              </a:rPr>
              <a:t> </a:t>
            </a:r>
            <a:r>
              <a:rPr lang="fr-FR" sz="1800" dirty="0"/>
              <a:t>;    R</a:t>
            </a:r>
            <a:r>
              <a:rPr lang="fr-FR" sz="1800" baseline="-25000" dirty="0"/>
              <a:t>2</a:t>
            </a:r>
            <a:r>
              <a:rPr lang="fr-FR" sz="1800" dirty="0"/>
              <a:t> =3 </a:t>
            </a:r>
            <a:r>
              <a:rPr lang="fr-FR" sz="1800" dirty="0">
                <a:sym typeface="Symbol"/>
              </a:rPr>
              <a:t> </a:t>
            </a:r>
            <a:r>
              <a:rPr lang="fr-FR" sz="1800" dirty="0"/>
              <a:t>;  R</a:t>
            </a:r>
            <a:r>
              <a:rPr lang="fr-FR" sz="1800" baseline="-25000" dirty="0"/>
              <a:t>3</a:t>
            </a:r>
            <a:r>
              <a:rPr lang="fr-FR" sz="1800" dirty="0"/>
              <a:t> =4</a:t>
            </a:r>
            <a:r>
              <a:rPr lang="fr-FR" sz="1800" dirty="0">
                <a:sym typeface="Symbol"/>
              </a:rPr>
              <a:t> </a:t>
            </a:r>
            <a:r>
              <a:rPr lang="fr-FR" sz="1800" dirty="0"/>
              <a:t>; R</a:t>
            </a:r>
            <a:r>
              <a:rPr lang="fr-FR" sz="1800" baseline="-25000" dirty="0"/>
              <a:t>4</a:t>
            </a:r>
            <a:r>
              <a:rPr lang="fr-FR" sz="1800" dirty="0"/>
              <a:t> =3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R</a:t>
            </a:r>
            <a:r>
              <a:rPr lang="fr-FR" sz="1800" baseline="-25000" dirty="0"/>
              <a:t>5</a:t>
            </a:r>
            <a:r>
              <a:rPr lang="fr-FR" sz="1800" dirty="0"/>
              <a:t> =5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  R</a:t>
            </a:r>
            <a:r>
              <a:rPr lang="fr-FR" sz="1800" baseline="-25000" dirty="0"/>
              <a:t>6</a:t>
            </a:r>
            <a:r>
              <a:rPr lang="fr-FR" sz="1800" dirty="0"/>
              <a:t> =2 </a:t>
            </a:r>
            <a:r>
              <a:rPr lang="fr-FR" sz="1800" dirty="0">
                <a:sym typeface="Symbol"/>
              </a:rPr>
              <a:t> </a:t>
            </a:r>
            <a:r>
              <a:rPr lang="fr-FR" sz="1800" dirty="0"/>
              <a:t>;   R</a:t>
            </a:r>
            <a:r>
              <a:rPr lang="fr-FR" sz="1800" baseline="-25000" dirty="0"/>
              <a:t>7</a:t>
            </a:r>
            <a:r>
              <a:rPr lang="fr-FR" sz="1800" dirty="0"/>
              <a:t> =1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</a:p>
          <a:p>
            <a:pPr marL="0" indent="0" algn="ctr">
              <a:buNone/>
            </a:pPr>
            <a:endParaRPr lang="fr-FR" sz="1800" dirty="0"/>
          </a:p>
          <a:p>
            <a:pPr marL="0" indent="0" algn="ctr">
              <a:buNone/>
            </a:pPr>
            <a:endParaRPr lang="fr-FR" sz="1800" dirty="0"/>
          </a:p>
        </p:txBody>
      </p:sp>
      <p:grpSp>
        <p:nvGrpSpPr>
          <p:cNvPr id="80" name="Groupe 79"/>
          <p:cNvGrpSpPr/>
          <p:nvPr/>
        </p:nvGrpSpPr>
        <p:grpSpPr>
          <a:xfrm>
            <a:off x="492037" y="1933148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79" name="Ellipse 78"/>
          <p:cNvSpPr/>
          <p:nvPr/>
        </p:nvSpPr>
        <p:spPr>
          <a:xfrm flipH="1">
            <a:off x="4995425" y="2294879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/>
          <p:cNvSpPr/>
          <p:nvPr/>
        </p:nvSpPr>
        <p:spPr>
          <a:xfrm flipH="1">
            <a:off x="2978712" y="2314130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9" name="Espace réservé du contenu 2"/>
          <p:cNvSpPr txBox="1">
            <a:spLocks/>
          </p:cNvSpPr>
          <p:nvPr/>
        </p:nvSpPr>
        <p:spPr>
          <a:xfrm>
            <a:off x="5616750" y="6028302"/>
            <a:ext cx="1586907" cy="38367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=R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x I</a:t>
            </a:r>
            <a:r>
              <a:rPr lang="fr-FR" sz="2000" baseline="-25000" dirty="0" smtClean="0"/>
              <a:t>2</a:t>
            </a:r>
            <a:endParaRPr lang="fr-FR" sz="2000" dirty="0"/>
          </a:p>
        </p:txBody>
      </p:sp>
      <p:sp>
        <p:nvSpPr>
          <p:cNvPr id="90" name="Espace réservé du contenu 2"/>
          <p:cNvSpPr txBox="1">
            <a:spLocks/>
          </p:cNvSpPr>
          <p:nvPr/>
        </p:nvSpPr>
        <p:spPr>
          <a:xfrm>
            <a:off x="1259632" y="6241218"/>
            <a:ext cx="2010242" cy="424663"/>
          </a:xfrm>
          <a:prstGeom prst="rect">
            <a:avLst/>
          </a:prstGeom>
          <a:solidFill>
            <a:srgbClr val="00B0F0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=U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+U</a:t>
            </a:r>
            <a:r>
              <a:rPr lang="fr-FR" sz="2000" baseline="-25000" dirty="0" smtClean="0"/>
              <a:t>3</a:t>
            </a:r>
            <a:endParaRPr lang="fr-FR" sz="2000" dirty="0"/>
          </a:p>
        </p:txBody>
      </p:sp>
      <p:sp>
        <p:nvSpPr>
          <p:cNvPr id="94" name="Espace réservé du contenu 2"/>
          <p:cNvSpPr txBox="1">
            <a:spLocks/>
          </p:cNvSpPr>
          <p:nvPr/>
        </p:nvSpPr>
        <p:spPr>
          <a:xfrm>
            <a:off x="0" y="4875555"/>
            <a:ext cx="9143999" cy="1218120"/>
          </a:xfrm>
          <a:prstGeom prst="rect">
            <a:avLst/>
          </a:prstGeom>
          <a:solidFill>
            <a:schemeClr val="bg2">
              <a:lumMod val="90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/>
              <a:t>Dans la maille A et B les équations font apparaitre des tensions aux bornes de résistances qui ne sont pas  directement connues </a:t>
            </a:r>
            <a:r>
              <a:rPr lang="fr-FR" sz="1800" dirty="0"/>
              <a:t>: </a:t>
            </a:r>
            <a:r>
              <a:rPr lang="fr-FR" sz="1800" dirty="0" smtClean="0"/>
              <a:t/>
            </a:r>
            <a:br>
              <a:rPr lang="fr-FR" sz="1800" dirty="0" smtClean="0"/>
            </a:br>
            <a:r>
              <a:rPr lang="fr-FR" sz="1800" dirty="0" smtClean="0"/>
              <a:t>U</a:t>
            </a:r>
            <a:r>
              <a:rPr lang="fr-FR" sz="1800" baseline="-25000" dirty="0" smtClean="0"/>
              <a:t>1  </a:t>
            </a:r>
            <a:r>
              <a:rPr lang="fr-FR" sz="1800" dirty="0" smtClean="0"/>
              <a:t>; U</a:t>
            </a:r>
            <a:r>
              <a:rPr lang="fr-FR" sz="1800" baseline="-25000" dirty="0" smtClean="0"/>
              <a:t>2 </a:t>
            </a:r>
            <a:r>
              <a:rPr lang="fr-FR" sz="1800" dirty="0" smtClean="0"/>
              <a:t>; U</a:t>
            </a:r>
            <a:r>
              <a:rPr lang="fr-FR" sz="1800" baseline="-25000" dirty="0" smtClean="0"/>
              <a:t>3</a:t>
            </a:r>
            <a:r>
              <a:rPr lang="fr-FR" sz="1800" dirty="0" smtClean="0"/>
              <a:t> . </a:t>
            </a:r>
            <a:r>
              <a:rPr lang="fr-FR" sz="1800" dirty="0" smtClean="0"/>
              <a:t>On écrit les </a:t>
            </a:r>
            <a:r>
              <a:rPr lang="fr-FR" sz="1800" dirty="0" smtClean="0"/>
              <a:t>lois </a:t>
            </a:r>
            <a:r>
              <a:rPr lang="fr-FR" sz="1800" dirty="0" smtClean="0"/>
              <a:t>d’ohm. </a:t>
            </a:r>
            <a:endParaRPr lang="fr-FR" sz="1800" baseline="-25000" dirty="0" smtClean="0"/>
          </a:p>
          <a:p>
            <a:pPr marL="0" indent="0" algn="ctr">
              <a:buNone/>
            </a:pPr>
            <a:endParaRPr lang="fr-FR" sz="1800" dirty="0"/>
          </a:p>
        </p:txBody>
      </p:sp>
      <p:sp>
        <p:nvSpPr>
          <p:cNvPr id="82" name="Espace réservé du contenu 2"/>
          <p:cNvSpPr txBox="1">
            <a:spLocks/>
          </p:cNvSpPr>
          <p:nvPr/>
        </p:nvSpPr>
        <p:spPr>
          <a:xfrm>
            <a:off x="1259632" y="5805264"/>
            <a:ext cx="1984346" cy="435954"/>
          </a:xfrm>
          <a:prstGeom prst="rect">
            <a:avLst/>
          </a:prstGeom>
          <a:solidFill>
            <a:srgbClr val="03FB0F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2000" dirty="0" smtClean="0"/>
              <a:t>=U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–U</a:t>
            </a:r>
            <a:r>
              <a:rPr lang="fr-FR" sz="2000" baseline="-25000" dirty="0" smtClean="0"/>
              <a:t>G1</a:t>
            </a:r>
            <a:endParaRPr lang="fr-FR" sz="2000" dirty="0"/>
          </a:p>
        </p:txBody>
      </p:sp>
      <p:sp>
        <p:nvSpPr>
          <p:cNvPr id="86" name="Espace réservé du contenu 2"/>
          <p:cNvSpPr txBox="1">
            <a:spLocks/>
          </p:cNvSpPr>
          <p:nvPr/>
        </p:nvSpPr>
        <p:spPr>
          <a:xfrm>
            <a:off x="7456318" y="6028302"/>
            <a:ext cx="1586907" cy="38367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=R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x I</a:t>
            </a:r>
            <a:r>
              <a:rPr lang="fr-FR" sz="2000" baseline="-25000" dirty="0" smtClean="0"/>
              <a:t>3</a:t>
            </a:r>
            <a:endParaRPr lang="fr-FR" sz="2000" dirty="0"/>
          </a:p>
        </p:txBody>
      </p:sp>
      <p:sp>
        <p:nvSpPr>
          <p:cNvPr id="87" name="Espace réservé du contenu 2"/>
          <p:cNvSpPr txBox="1">
            <a:spLocks/>
          </p:cNvSpPr>
          <p:nvPr/>
        </p:nvSpPr>
        <p:spPr>
          <a:xfrm>
            <a:off x="3777181" y="6028302"/>
            <a:ext cx="1586907" cy="38367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=R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x I</a:t>
            </a:r>
            <a:r>
              <a:rPr lang="fr-FR" sz="2000" baseline="-25000" dirty="0"/>
              <a:t>0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20706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90" grpId="0" animBg="1"/>
      <p:bldP spid="94" grpId="0" animBg="1"/>
      <p:bldP spid="82" grpId="0" animBg="1"/>
      <p:bldP spid="86" grpId="0" animBg="1"/>
      <p:bldP spid="8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9324528" cy="720080"/>
          </a:xfrm>
        </p:spPr>
        <p:txBody>
          <a:bodyPr>
            <a:normAutofit fontScale="90000"/>
          </a:bodyPr>
          <a:lstStyle/>
          <a:p>
            <a:r>
              <a:rPr lang="fr-FR" dirty="0"/>
              <a:t>Calculs dans un circuit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764431"/>
            <a:ext cx="8720633" cy="1080393"/>
          </a:xfr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lIns="0" rIns="0">
            <a:noAutofit/>
          </a:bodyPr>
          <a:lstStyle/>
          <a:p>
            <a:pPr marL="0" indent="0" algn="ctr">
              <a:buNone/>
            </a:pPr>
            <a:r>
              <a:rPr lang="fr-FR" sz="1800" dirty="0" smtClean="0">
                <a:effectLst/>
              </a:rPr>
              <a:t>En utilisant les différents « outils » vus précédemment  trouvez </a:t>
            </a:r>
            <a:r>
              <a:rPr lang="fr-FR" sz="1800" dirty="0" smtClean="0"/>
              <a:t>U</a:t>
            </a:r>
            <a:r>
              <a:rPr lang="fr-FR" sz="1800" baseline="-25000" dirty="0" smtClean="0"/>
              <a:t>G0 </a:t>
            </a:r>
            <a:r>
              <a:rPr lang="fr-FR" sz="1800" dirty="0" smtClean="0"/>
              <a:t> et  U</a:t>
            </a:r>
            <a:r>
              <a:rPr lang="fr-FR" sz="1800" baseline="-25000" dirty="0" smtClean="0"/>
              <a:t>G1 </a:t>
            </a:r>
            <a:r>
              <a:rPr lang="fr-FR" sz="1800" dirty="0" smtClean="0"/>
              <a:t> en connaissant:</a:t>
            </a:r>
            <a:endParaRPr lang="fr-FR" sz="1800" dirty="0" smtClean="0">
              <a:effectLst/>
            </a:endParaRPr>
          </a:p>
          <a:p>
            <a:pPr marL="0" indent="0" algn="ctr">
              <a:buNone/>
            </a:pPr>
            <a:r>
              <a:rPr lang="fr-FR" sz="1800" dirty="0" smtClean="0"/>
              <a:t>I</a:t>
            </a:r>
            <a:r>
              <a:rPr lang="fr-FR" sz="1800" baseline="-25000" dirty="0" smtClean="0"/>
              <a:t>0</a:t>
            </a:r>
            <a:r>
              <a:rPr lang="fr-FR" sz="1800" dirty="0" smtClean="0"/>
              <a:t> =0,75 A ;   I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=1,25 A ;   R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=5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  R</a:t>
            </a:r>
            <a:r>
              <a:rPr lang="fr-FR" sz="1800" baseline="-25000" dirty="0" smtClean="0"/>
              <a:t>2</a:t>
            </a:r>
            <a:r>
              <a:rPr lang="fr-FR" sz="1800" dirty="0" smtClean="0"/>
              <a:t> =3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R</a:t>
            </a:r>
            <a:r>
              <a:rPr lang="fr-FR" sz="1800" baseline="-25000" dirty="0" smtClean="0"/>
              <a:t>3</a:t>
            </a:r>
            <a:r>
              <a:rPr lang="fr-FR" sz="1800" dirty="0" smtClean="0"/>
              <a:t> =4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R</a:t>
            </a:r>
            <a:r>
              <a:rPr lang="fr-FR" sz="1800" baseline="-25000" dirty="0" smtClean="0"/>
              <a:t>4</a:t>
            </a:r>
            <a:r>
              <a:rPr lang="fr-FR" sz="1800" dirty="0" smtClean="0"/>
              <a:t> </a:t>
            </a:r>
            <a:r>
              <a:rPr lang="fr-FR" sz="1800" dirty="0"/>
              <a:t>=3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R</a:t>
            </a:r>
            <a:r>
              <a:rPr lang="fr-FR" sz="1800" baseline="-25000" dirty="0" smtClean="0"/>
              <a:t>5</a:t>
            </a:r>
            <a:r>
              <a:rPr lang="fr-FR" sz="1800" dirty="0" smtClean="0"/>
              <a:t> =5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  R</a:t>
            </a:r>
            <a:r>
              <a:rPr lang="fr-FR" sz="1800" baseline="-25000" dirty="0" smtClean="0"/>
              <a:t>6</a:t>
            </a:r>
            <a:r>
              <a:rPr lang="fr-FR" sz="1800" dirty="0" smtClean="0"/>
              <a:t> </a:t>
            </a:r>
            <a:r>
              <a:rPr lang="fr-FR" sz="1800" dirty="0"/>
              <a:t>=2 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>
                <a:sym typeface="Symbol"/>
              </a:rPr>
              <a:t> </a:t>
            </a:r>
            <a:r>
              <a:rPr lang="fr-FR" sz="1800" dirty="0" smtClean="0"/>
              <a:t>;   R</a:t>
            </a:r>
            <a:r>
              <a:rPr lang="fr-FR" sz="1800" baseline="-25000" dirty="0" smtClean="0"/>
              <a:t>7</a:t>
            </a:r>
            <a:r>
              <a:rPr lang="fr-FR" sz="1800" dirty="0" smtClean="0"/>
              <a:t> =1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</a:p>
          <a:p>
            <a:pPr marL="0" indent="0" algn="ctr">
              <a:buNone/>
            </a:pPr>
            <a:endParaRPr lang="fr-FR" sz="1800" dirty="0"/>
          </a:p>
          <a:p>
            <a:pPr marL="0" indent="0" algn="ctr">
              <a:buNone/>
            </a:pPr>
            <a:endParaRPr lang="fr-FR" sz="1800" dirty="0"/>
          </a:p>
        </p:txBody>
      </p:sp>
      <p:grpSp>
        <p:nvGrpSpPr>
          <p:cNvPr id="80" name="Groupe 79"/>
          <p:cNvGrpSpPr/>
          <p:nvPr/>
        </p:nvGrpSpPr>
        <p:grpSpPr>
          <a:xfrm>
            <a:off x="492037" y="1933148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79" name="Ellipse 78"/>
          <p:cNvSpPr/>
          <p:nvPr/>
        </p:nvSpPr>
        <p:spPr>
          <a:xfrm flipH="1">
            <a:off x="4995425" y="2294879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/>
          <p:cNvSpPr/>
          <p:nvPr/>
        </p:nvSpPr>
        <p:spPr>
          <a:xfrm flipH="1">
            <a:off x="2978712" y="2314130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Espace réservé du contenu 2"/>
          <p:cNvSpPr txBox="1">
            <a:spLocks/>
          </p:cNvSpPr>
          <p:nvPr/>
        </p:nvSpPr>
        <p:spPr>
          <a:xfrm>
            <a:off x="1115616" y="6244697"/>
            <a:ext cx="2014046" cy="424663"/>
          </a:xfrm>
          <a:prstGeom prst="rect">
            <a:avLst/>
          </a:prstGeom>
          <a:solidFill>
            <a:srgbClr val="00B0F0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=U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+U</a:t>
            </a:r>
            <a:r>
              <a:rPr lang="fr-FR" sz="2000" baseline="-25000" dirty="0" smtClean="0"/>
              <a:t>3</a:t>
            </a:r>
            <a:endParaRPr lang="fr-FR" sz="2000" dirty="0"/>
          </a:p>
        </p:txBody>
      </p:sp>
      <p:sp>
        <p:nvSpPr>
          <p:cNvPr id="94" name="Espace réservé du contenu 2"/>
          <p:cNvSpPr txBox="1">
            <a:spLocks/>
          </p:cNvSpPr>
          <p:nvPr/>
        </p:nvSpPr>
        <p:spPr>
          <a:xfrm>
            <a:off x="0" y="5013176"/>
            <a:ext cx="9143999" cy="641677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/>
              <a:t>Pour </a:t>
            </a:r>
            <a:r>
              <a:rPr lang="fr-FR" sz="1800" dirty="0" smtClean="0"/>
              <a:t>U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on connait le courant et la résistance </a:t>
            </a:r>
            <a:r>
              <a:rPr lang="fr-FR" sz="1800" dirty="0" smtClean="0"/>
              <a:t>concernés, </a:t>
            </a:r>
            <a:r>
              <a:rPr lang="fr-FR" sz="1800" dirty="0" smtClean="0"/>
              <a:t>on peut donc écrire </a:t>
            </a:r>
            <a:r>
              <a:rPr lang="fr-FR" sz="1800" dirty="0" smtClean="0"/>
              <a:t>la loi d’ohm </a:t>
            </a:r>
            <a:r>
              <a:rPr lang="fr-FR" sz="1800" dirty="0" smtClean="0"/>
              <a:t>et faire le calcul.</a:t>
            </a:r>
            <a:endParaRPr lang="fr-FR" sz="1800" baseline="-25000" dirty="0" smtClean="0"/>
          </a:p>
          <a:p>
            <a:pPr marL="0" indent="0" algn="ctr">
              <a:buNone/>
            </a:pPr>
            <a:endParaRPr lang="fr-FR" sz="1800" dirty="0"/>
          </a:p>
        </p:txBody>
      </p:sp>
      <p:sp>
        <p:nvSpPr>
          <p:cNvPr id="82" name="Espace réservé du contenu 2"/>
          <p:cNvSpPr txBox="1">
            <a:spLocks/>
          </p:cNvSpPr>
          <p:nvPr/>
        </p:nvSpPr>
        <p:spPr>
          <a:xfrm>
            <a:off x="1115616" y="5736736"/>
            <a:ext cx="2013642" cy="428568"/>
          </a:xfrm>
          <a:prstGeom prst="rect">
            <a:avLst/>
          </a:prstGeom>
          <a:solidFill>
            <a:srgbClr val="03FB0F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2000" dirty="0" smtClean="0"/>
              <a:t>=U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–U</a:t>
            </a:r>
            <a:r>
              <a:rPr lang="fr-FR" sz="2000" baseline="-25000" dirty="0" smtClean="0"/>
              <a:t>G1</a:t>
            </a:r>
            <a:endParaRPr lang="fr-FR" sz="2000" dirty="0"/>
          </a:p>
        </p:txBody>
      </p:sp>
      <p:sp>
        <p:nvSpPr>
          <p:cNvPr id="87" name="Espace réservé du contenu 2"/>
          <p:cNvSpPr txBox="1">
            <a:spLocks/>
          </p:cNvSpPr>
          <p:nvPr/>
        </p:nvSpPr>
        <p:spPr>
          <a:xfrm>
            <a:off x="3417141" y="5997654"/>
            <a:ext cx="1586907" cy="38367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=R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x I</a:t>
            </a:r>
            <a:r>
              <a:rPr lang="fr-FR" sz="2000" baseline="-25000" dirty="0"/>
              <a:t>0</a:t>
            </a:r>
            <a:endParaRPr lang="fr-FR" sz="2000" dirty="0"/>
          </a:p>
        </p:txBody>
      </p:sp>
      <p:sp>
        <p:nvSpPr>
          <p:cNvPr id="85" name="Espace réservé du contenu 2"/>
          <p:cNvSpPr txBox="1">
            <a:spLocks/>
          </p:cNvSpPr>
          <p:nvPr/>
        </p:nvSpPr>
        <p:spPr>
          <a:xfrm>
            <a:off x="5259306" y="5997654"/>
            <a:ext cx="3634947" cy="38367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=5 x 0,75 =12,75 V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19451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87" grpId="0" animBg="1"/>
      <p:bldP spid="8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9324528" cy="720080"/>
          </a:xfrm>
        </p:spPr>
        <p:txBody>
          <a:bodyPr>
            <a:normAutofit fontScale="90000"/>
          </a:bodyPr>
          <a:lstStyle/>
          <a:p>
            <a:r>
              <a:rPr lang="fr-FR" dirty="0"/>
              <a:t>Calculs dans un circuit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764431"/>
            <a:ext cx="8720633" cy="1080393"/>
          </a:xfr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lIns="0" rIns="0">
            <a:noAutofit/>
          </a:bodyPr>
          <a:lstStyle/>
          <a:p>
            <a:pPr marL="0" indent="0" algn="ctr">
              <a:buNone/>
            </a:pPr>
            <a:r>
              <a:rPr lang="fr-FR" sz="1800" dirty="0" smtClean="0">
                <a:effectLst/>
              </a:rPr>
              <a:t>En utilisant les différents « outils » vus précédemment  trouvez </a:t>
            </a:r>
            <a:r>
              <a:rPr lang="fr-FR" sz="1800" dirty="0" smtClean="0"/>
              <a:t>U</a:t>
            </a:r>
            <a:r>
              <a:rPr lang="fr-FR" sz="1800" baseline="-25000" dirty="0" smtClean="0"/>
              <a:t>G0 </a:t>
            </a:r>
            <a:r>
              <a:rPr lang="fr-FR" sz="1800" dirty="0" smtClean="0"/>
              <a:t> et  U</a:t>
            </a:r>
            <a:r>
              <a:rPr lang="fr-FR" sz="1800" baseline="-25000" dirty="0" smtClean="0"/>
              <a:t>G1 </a:t>
            </a:r>
            <a:r>
              <a:rPr lang="fr-FR" sz="1800" dirty="0" smtClean="0"/>
              <a:t> en connaissant:</a:t>
            </a:r>
            <a:endParaRPr lang="fr-FR" sz="1800" dirty="0" smtClean="0">
              <a:effectLst/>
            </a:endParaRPr>
          </a:p>
          <a:p>
            <a:pPr marL="0" indent="0" algn="ctr">
              <a:buNone/>
            </a:pPr>
            <a:r>
              <a:rPr lang="fr-FR" sz="1800" dirty="0" smtClean="0"/>
              <a:t>I</a:t>
            </a:r>
            <a:r>
              <a:rPr lang="fr-FR" sz="1800" baseline="-25000" dirty="0" smtClean="0"/>
              <a:t>0</a:t>
            </a:r>
            <a:r>
              <a:rPr lang="fr-FR" sz="1800" dirty="0" smtClean="0"/>
              <a:t> =0,75 A ;   I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=1,25 A ;   R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=5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  R</a:t>
            </a:r>
            <a:r>
              <a:rPr lang="fr-FR" sz="1800" baseline="-25000" dirty="0" smtClean="0"/>
              <a:t>2</a:t>
            </a:r>
            <a:r>
              <a:rPr lang="fr-FR" sz="1800" dirty="0" smtClean="0"/>
              <a:t> =3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R</a:t>
            </a:r>
            <a:r>
              <a:rPr lang="fr-FR" sz="1800" baseline="-25000" dirty="0" smtClean="0"/>
              <a:t>3</a:t>
            </a:r>
            <a:r>
              <a:rPr lang="fr-FR" sz="1800" dirty="0" smtClean="0"/>
              <a:t> =4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R</a:t>
            </a:r>
            <a:r>
              <a:rPr lang="fr-FR" sz="1800" baseline="-25000" dirty="0" smtClean="0"/>
              <a:t>4</a:t>
            </a:r>
            <a:r>
              <a:rPr lang="fr-FR" sz="1800" dirty="0" smtClean="0"/>
              <a:t> </a:t>
            </a:r>
            <a:r>
              <a:rPr lang="fr-FR" sz="1800" dirty="0"/>
              <a:t>=3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R</a:t>
            </a:r>
            <a:r>
              <a:rPr lang="fr-FR" sz="1800" baseline="-25000" dirty="0" smtClean="0"/>
              <a:t>5</a:t>
            </a:r>
            <a:r>
              <a:rPr lang="fr-FR" sz="1800" dirty="0" smtClean="0"/>
              <a:t> =5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  R</a:t>
            </a:r>
            <a:r>
              <a:rPr lang="fr-FR" sz="1800" baseline="-25000" dirty="0" smtClean="0"/>
              <a:t>6</a:t>
            </a:r>
            <a:r>
              <a:rPr lang="fr-FR" sz="1800" dirty="0" smtClean="0"/>
              <a:t> </a:t>
            </a:r>
            <a:r>
              <a:rPr lang="fr-FR" sz="1800" dirty="0"/>
              <a:t>=2 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>
                <a:sym typeface="Symbol"/>
              </a:rPr>
              <a:t> </a:t>
            </a:r>
            <a:r>
              <a:rPr lang="fr-FR" sz="1800" dirty="0" smtClean="0"/>
              <a:t>;   R</a:t>
            </a:r>
            <a:r>
              <a:rPr lang="fr-FR" sz="1800" baseline="-25000" dirty="0" smtClean="0"/>
              <a:t>7</a:t>
            </a:r>
            <a:r>
              <a:rPr lang="fr-FR" sz="1800" dirty="0" smtClean="0"/>
              <a:t> =1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</a:p>
          <a:p>
            <a:pPr marL="0" indent="0" algn="ctr">
              <a:buNone/>
            </a:pPr>
            <a:endParaRPr lang="fr-FR" sz="1800" dirty="0"/>
          </a:p>
          <a:p>
            <a:pPr marL="0" indent="0" algn="ctr">
              <a:buNone/>
            </a:pPr>
            <a:endParaRPr lang="fr-FR" sz="1800" dirty="0"/>
          </a:p>
        </p:txBody>
      </p:sp>
      <p:grpSp>
        <p:nvGrpSpPr>
          <p:cNvPr id="80" name="Groupe 79"/>
          <p:cNvGrpSpPr/>
          <p:nvPr/>
        </p:nvGrpSpPr>
        <p:grpSpPr>
          <a:xfrm>
            <a:off x="492037" y="1933148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79" name="Ellipse 78"/>
          <p:cNvSpPr/>
          <p:nvPr/>
        </p:nvSpPr>
        <p:spPr>
          <a:xfrm flipH="1">
            <a:off x="4995425" y="2294879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/>
          <p:cNvSpPr/>
          <p:nvPr/>
        </p:nvSpPr>
        <p:spPr>
          <a:xfrm flipH="1">
            <a:off x="2978712" y="2314130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Espace réservé du contenu 2"/>
          <p:cNvSpPr txBox="1">
            <a:spLocks/>
          </p:cNvSpPr>
          <p:nvPr/>
        </p:nvSpPr>
        <p:spPr>
          <a:xfrm>
            <a:off x="57214" y="5493116"/>
            <a:ext cx="2016000" cy="468000"/>
          </a:xfrm>
          <a:prstGeom prst="rect">
            <a:avLst/>
          </a:prstGeom>
          <a:solidFill>
            <a:srgbClr val="00B0F0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=U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+U</a:t>
            </a:r>
            <a:r>
              <a:rPr lang="fr-FR" sz="2000" baseline="-25000" dirty="0" smtClean="0"/>
              <a:t>3</a:t>
            </a:r>
            <a:endParaRPr lang="fr-FR" sz="2000" dirty="0"/>
          </a:p>
        </p:txBody>
      </p:sp>
      <p:sp>
        <p:nvSpPr>
          <p:cNvPr id="94" name="Espace réservé du contenu 2"/>
          <p:cNvSpPr txBox="1">
            <a:spLocks/>
          </p:cNvSpPr>
          <p:nvPr/>
        </p:nvSpPr>
        <p:spPr>
          <a:xfrm>
            <a:off x="2124486" y="4875555"/>
            <a:ext cx="6984018" cy="857701"/>
          </a:xfrm>
          <a:prstGeom prst="rect">
            <a:avLst/>
          </a:prstGeom>
          <a:solidFill>
            <a:schemeClr val="bg2">
              <a:lumMod val="75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800" dirty="0" smtClean="0"/>
              <a:t>On va ensuite procéder au calcul du </a:t>
            </a:r>
            <a:r>
              <a:rPr lang="fr-FR" sz="1800" dirty="0"/>
              <a:t>courant </a:t>
            </a:r>
            <a:r>
              <a:rPr lang="fr-FR" sz="1800" dirty="0" smtClean="0"/>
              <a:t>I</a:t>
            </a:r>
            <a:r>
              <a:rPr lang="fr-FR" sz="1800" baseline="-25000" dirty="0" smtClean="0"/>
              <a:t>2</a:t>
            </a:r>
            <a:r>
              <a:rPr lang="fr-FR" sz="1800" dirty="0"/>
              <a:t> </a:t>
            </a:r>
            <a:r>
              <a:rPr lang="fr-FR" sz="1800" dirty="0" smtClean="0"/>
              <a:t>grâce à la loi des </a:t>
            </a:r>
            <a:r>
              <a:rPr lang="fr-FR" sz="1800" dirty="0" smtClean="0"/>
              <a:t>nœuds en </a:t>
            </a:r>
            <a:r>
              <a:rPr lang="fr-FR" sz="1800" dirty="0" smtClean="0"/>
              <a:t>prenant en compte I</a:t>
            </a:r>
            <a:r>
              <a:rPr lang="fr-FR" sz="1800" baseline="-25000" dirty="0" smtClean="0"/>
              <a:t>0 </a:t>
            </a:r>
            <a:r>
              <a:rPr lang="fr-FR" sz="1800" dirty="0" smtClean="0"/>
              <a:t> et I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qui sont connus. Cela nous permettra de calculer U</a:t>
            </a:r>
            <a:r>
              <a:rPr lang="fr-FR" sz="1800" baseline="-25000" dirty="0" smtClean="0"/>
              <a:t>2</a:t>
            </a:r>
            <a:r>
              <a:rPr lang="fr-FR" sz="1800" dirty="0" smtClean="0"/>
              <a:t> .</a:t>
            </a:r>
            <a:endParaRPr lang="fr-FR" sz="1800" dirty="0"/>
          </a:p>
        </p:txBody>
      </p:sp>
      <p:sp>
        <p:nvSpPr>
          <p:cNvPr id="82" name="Espace réservé du contenu 2"/>
          <p:cNvSpPr txBox="1">
            <a:spLocks/>
          </p:cNvSpPr>
          <p:nvPr/>
        </p:nvSpPr>
        <p:spPr>
          <a:xfrm>
            <a:off x="57214" y="4989077"/>
            <a:ext cx="2016000" cy="468000"/>
          </a:xfrm>
          <a:prstGeom prst="rect">
            <a:avLst/>
          </a:prstGeom>
          <a:solidFill>
            <a:srgbClr val="03FB0F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2000" dirty="0" smtClean="0"/>
              <a:t>=U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–U</a:t>
            </a:r>
            <a:r>
              <a:rPr lang="fr-FR" sz="2000" baseline="-25000" dirty="0" smtClean="0"/>
              <a:t>G1</a:t>
            </a:r>
            <a:endParaRPr lang="fr-FR" sz="2000" dirty="0"/>
          </a:p>
        </p:txBody>
      </p:sp>
      <p:sp>
        <p:nvSpPr>
          <p:cNvPr id="85" name="Espace réservé du contenu 2"/>
          <p:cNvSpPr txBox="1">
            <a:spLocks/>
          </p:cNvSpPr>
          <p:nvPr/>
        </p:nvSpPr>
        <p:spPr>
          <a:xfrm>
            <a:off x="57214" y="6036467"/>
            <a:ext cx="1985757" cy="38367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=12,75 V</a:t>
            </a:r>
            <a:endParaRPr lang="fr-FR" sz="2000" dirty="0"/>
          </a:p>
        </p:txBody>
      </p:sp>
      <p:sp>
        <p:nvSpPr>
          <p:cNvPr id="92" name="Espace réservé du contenu 2"/>
          <p:cNvSpPr txBox="1">
            <a:spLocks/>
          </p:cNvSpPr>
          <p:nvPr/>
        </p:nvSpPr>
        <p:spPr>
          <a:xfrm>
            <a:off x="2627784" y="5844630"/>
            <a:ext cx="1586907" cy="38367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/>
              <a:t>I</a:t>
            </a:r>
            <a:r>
              <a:rPr lang="fr-FR" sz="2000" baseline="-25000" dirty="0"/>
              <a:t>2 </a:t>
            </a:r>
            <a:r>
              <a:rPr lang="fr-FR" sz="2000" dirty="0" smtClean="0"/>
              <a:t>=I</a:t>
            </a:r>
            <a:r>
              <a:rPr lang="fr-FR" sz="2000" baseline="-25000" dirty="0" smtClean="0"/>
              <a:t>0</a:t>
            </a:r>
            <a:r>
              <a:rPr lang="fr-FR" sz="2000" dirty="0"/>
              <a:t>+</a:t>
            </a:r>
            <a:r>
              <a:rPr lang="fr-FR" sz="2000" dirty="0" smtClean="0"/>
              <a:t> I</a:t>
            </a:r>
            <a:r>
              <a:rPr lang="fr-FR" sz="2000" baseline="-25000" dirty="0"/>
              <a:t>1</a:t>
            </a:r>
            <a:endParaRPr lang="fr-FR" sz="2000" dirty="0"/>
          </a:p>
        </p:txBody>
      </p:sp>
      <p:sp>
        <p:nvSpPr>
          <p:cNvPr id="88" name="Espace réservé du contenu 2"/>
          <p:cNvSpPr txBox="1">
            <a:spLocks/>
          </p:cNvSpPr>
          <p:nvPr/>
        </p:nvSpPr>
        <p:spPr>
          <a:xfrm>
            <a:off x="4430985" y="5845508"/>
            <a:ext cx="3165367" cy="38367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/>
              <a:t>I</a:t>
            </a:r>
            <a:r>
              <a:rPr lang="fr-FR" sz="2000" baseline="-25000" dirty="0"/>
              <a:t>2 </a:t>
            </a:r>
            <a:r>
              <a:rPr lang="fr-FR" sz="2000" dirty="0" smtClean="0"/>
              <a:t>=0,75 + 1,25 = 2A</a:t>
            </a:r>
            <a:endParaRPr lang="fr-FR" sz="2000" dirty="0"/>
          </a:p>
        </p:txBody>
      </p:sp>
      <p:sp>
        <p:nvSpPr>
          <p:cNvPr id="89" name="Espace réservé du contenu 2"/>
          <p:cNvSpPr txBox="1">
            <a:spLocks/>
          </p:cNvSpPr>
          <p:nvPr/>
        </p:nvSpPr>
        <p:spPr>
          <a:xfrm>
            <a:off x="4691332" y="6359347"/>
            <a:ext cx="1586907" cy="39110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=R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x I</a:t>
            </a:r>
            <a:r>
              <a:rPr lang="fr-FR" sz="2000" baseline="-25000" dirty="0" smtClean="0"/>
              <a:t>2</a:t>
            </a:r>
            <a:endParaRPr lang="fr-FR" sz="2000" dirty="0"/>
          </a:p>
        </p:txBody>
      </p:sp>
      <p:sp>
        <p:nvSpPr>
          <p:cNvPr id="91" name="Espace réservé du contenu 2"/>
          <p:cNvSpPr txBox="1">
            <a:spLocks/>
          </p:cNvSpPr>
          <p:nvPr/>
        </p:nvSpPr>
        <p:spPr>
          <a:xfrm>
            <a:off x="6533738" y="6359347"/>
            <a:ext cx="2523153" cy="38367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=3 x 2 = 6V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154639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4" grpId="0" animBg="1"/>
      <p:bldP spid="82" grpId="0" animBg="1"/>
      <p:bldP spid="85" grpId="0" animBg="1"/>
      <p:bldP spid="92" grpId="0" animBg="1"/>
      <p:bldP spid="88" grpId="0" animBg="1"/>
      <p:bldP spid="89" grpId="0" animBg="1"/>
      <p:bldP spid="9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9324528" cy="720080"/>
          </a:xfrm>
        </p:spPr>
        <p:txBody>
          <a:bodyPr>
            <a:normAutofit fontScale="90000"/>
          </a:bodyPr>
          <a:lstStyle/>
          <a:p>
            <a:r>
              <a:rPr lang="fr-FR" dirty="0"/>
              <a:t>Calculs dans un circuit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764431"/>
            <a:ext cx="8720633" cy="1080393"/>
          </a:xfr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lIns="0" rIns="0">
            <a:noAutofit/>
          </a:bodyPr>
          <a:lstStyle/>
          <a:p>
            <a:pPr marL="0" indent="0" algn="ctr">
              <a:buNone/>
            </a:pPr>
            <a:r>
              <a:rPr lang="fr-FR" sz="1800" dirty="0" smtClean="0">
                <a:effectLst/>
              </a:rPr>
              <a:t>En utilisant les différents « outils » vus précédemment  trouvez </a:t>
            </a:r>
            <a:r>
              <a:rPr lang="fr-FR" sz="1800" dirty="0" smtClean="0"/>
              <a:t>U</a:t>
            </a:r>
            <a:r>
              <a:rPr lang="fr-FR" sz="1800" baseline="-25000" dirty="0" smtClean="0"/>
              <a:t>G0 </a:t>
            </a:r>
            <a:r>
              <a:rPr lang="fr-FR" sz="1800" dirty="0" smtClean="0"/>
              <a:t> et  U</a:t>
            </a:r>
            <a:r>
              <a:rPr lang="fr-FR" sz="1800" baseline="-25000" dirty="0" smtClean="0"/>
              <a:t>G1 </a:t>
            </a:r>
            <a:r>
              <a:rPr lang="fr-FR" sz="1800" dirty="0" smtClean="0"/>
              <a:t> en connaissant:</a:t>
            </a:r>
            <a:endParaRPr lang="fr-FR" sz="1800" dirty="0" smtClean="0">
              <a:effectLst/>
            </a:endParaRPr>
          </a:p>
          <a:p>
            <a:pPr marL="0" indent="0" algn="ctr">
              <a:buNone/>
            </a:pPr>
            <a:r>
              <a:rPr lang="fr-FR" sz="1800" dirty="0" smtClean="0"/>
              <a:t>I</a:t>
            </a:r>
            <a:r>
              <a:rPr lang="fr-FR" sz="1800" baseline="-25000" dirty="0" smtClean="0"/>
              <a:t>0</a:t>
            </a:r>
            <a:r>
              <a:rPr lang="fr-FR" sz="1800" dirty="0" smtClean="0"/>
              <a:t> =0,75 A ;   I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=1,25 A ;   R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=5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  R</a:t>
            </a:r>
            <a:r>
              <a:rPr lang="fr-FR" sz="1800" baseline="-25000" dirty="0" smtClean="0"/>
              <a:t>2</a:t>
            </a:r>
            <a:r>
              <a:rPr lang="fr-FR" sz="1800" dirty="0" smtClean="0"/>
              <a:t> =3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R</a:t>
            </a:r>
            <a:r>
              <a:rPr lang="fr-FR" sz="1800" baseline="-25000" dirty="0" smtClean="0"/>
              <a:t>3</a:t>
            </a:r>
            <a:r>
              <a:rPr lang="fr-FR" sz="1800" dirty="0" smtClean="0"/>
              <a:t> =4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R</a:t>
            </a:r>
            <a:r>
              <a:rPr lang="fr-FR" sz="1800" baseline="-25000" dirty="0" smtClean="0"/>
              <a:t>4</a:t>
            </a:r>
            <a:r>
              <a:rPr lang="fr-FR" sz="1800" dirty="0" smtClean="0"/>
              <a:t> </a:t>
            </a:r>
            <a:r>
              <a:rPr lang="fr-FR" sz="1800" dirty="0"/>
              <a:t>=3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R</a:t>
            </a:r>
            <a:r>
              <a:rPr lang="fr-FR" sz="1800" baseline="-25000" dirty="0" smtClean="0"/>
              <a:t>5</a:t>
            </a:r>
            <a:r>
              <a:rPr lang="fr-FR" sz="1800" dirty="0" smtClean="0"/>
              <a:t> =5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  R</a:t>
            </a:r>
            <a:r>
              <a:rPr lang="fr-FR" sz="1800" baseline="-25000" dirty="0" smtClean="0"/>
              <a:t>6</a:t>
            </a:r>
            <a:r>
              <a:rPr lang="fr-FR" sz="1800" dirty="0" smtClean="0"/>
              <a:t> </a:t>
            </a:r>
            <a:r>
              <a:rPr lang="fr-FR" sz="1800" dirty="0"/>
              <a:t>=2 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>
                <a:sym typeface="Symbol"/>
              </a:rPr>
              <a:t> </a:t>
            </a:r>
            <a:r>
              <a:rPr lang="fr-FR" sz="1800" dirty="0" smtClean="0"/>
              <a:t>;   R</a:t>
            </a:r>
            <a:r>
              <a:rPr lang="fr-FR" sz="1800" baseline="-25000" dirty="0" smtClean="0"/>
              <a:t>7</a:t>
            </a:r>
            <a:r>
              <a:rPr lang="fr-FR" sz="1800" dirty="0" smtClean="0"/>
              <a:t> =1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</a:p>
          <a:p>
            <a:pPr marL="0" indent="0" algn="ctr">
              <a:buNone/>
            </a:pPr>
            <a:endParaRPr lang="fr-FR" sz="1800" dirty="0"/>
          </a:p>
          <a:p>
            <a:pPr marL="0" indent="0" algn="ctr">
              <a:buNone/>
            </a:pPr>
            <a:endParaRPr lang="fr-FR" sz="1800" dirty="0"/>
          </a:p>
        </p:txBody>
      </p:sp>
      <p:grpSp>
        <p:nvGrpSpPr>
          <p:cNvPr id="80" name="Groupe 79"/>
          <p:cNvGrpSpPr/>
          <p:nvPr/>
        </p:nvGrpSpPr>
        <p:grpSpPr>
          <a:xfrm>
            <a:off x="492037" y="1933148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79" name="Ellipse 78"/>
          <p:cNvSpPr/>
          <p:nvPr/>
        </p:nvSpPr>
        <p:spPr>
          <a:xfrm flipH="1">
            <a:off x="4995425" y="2294879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/>
          <p:cNvSpPr/>
          <p:nvPr/>
        </p:nvSpPr>
        <p:spPr>
          <a:xfrm flipH="1">
            <a:off x="2978712" y="2314130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Espace réservé du contenu 2"/>
          <p:cNvSpPr txBox="1">
            <a:spLocks/>
          </p:cNvSpPr>
          <p:nvPr/>
        </p:nvSpPr>
        <p:spPr>
          <a:xfrm>
            <a:off x="182244" y="4941168"/>
            <a:ext cx="8905691" cy="576064"/>
          </a:xfrm>
          <a:prstGeom prst="rect">
            <a:avLst/>
          </a:prstGeom>
          <a:solidFill>
            <a:schemeClr val="bg2">
              <a:lumMod val="75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/>
              <a:t>Pour </a:t>
            </a:r>
            <a:r>
              <a:rPr lang="fr-FR" sz="1800" dirty="0" smtClean="0"/>
              <a:t>U</a:t>
            </a:r>
            <a:r>
              <a:rPr lang="fr-FR" sz="1800" baseline="-25000" dirty="0" smtClean="0"/>
              <a:t>3,</a:t>
            </a:r>
            <a:r>
              <a:rPr lang="fr-FR" sz="1800" dirty="0" smtClean="0"/>
              <a:t> la résistance R</a:t>
            </a:r>
            <a:r>
              <a:rPr lang="fr-FR" sz="1800" baseline="-25000" dirty="0" smtClean="0"/>
              <a:t>3 </a:t>
            </a:r>
            <a:r>
              <a:rPr lang="fr-FR" sz="1800" dirty="0" smtClean="0"/>
              <a:t>est parcourue par un courant </a:t>
            </a:r>
            <a:r>
              <a:rPr lang="fr-FR" sz="1800" dirty="0" smtClean="0"/>
              <a:t>I</a:t>
            </a:r>
            <a:r>
              <a:rPr lang="fr-FR" sz="1800" baseline="-25000" dirty="0" smtClean="0"/>
              <a:t>3</a:t>
            </a:r>
            <a:r>
              <a:rPr lang="fr-FR" sz="1800" dirty="0" smtClean="0"/>
              <a:t>qui </a:t>
            </a:r>
            <a:r>
              <a:rPr lang="fr-FR" sz="1800" dirty="0" smtClean="0"/>
              <a:t>est une partie de </a:t>
            </a:r>
            <a:r>
              <a:rPr lang="fr-FR" sz="1800" dirty="0"/>
              <a:t>I</a:t>
            </a:r>
            <a:r>
              <a:rPr lang="fr-FR" sz="1800" baseline="-25000" dirty="0"/>
              <a:t>2</a:t>
            </a:r>
            <a:r>
              <a:rPr lang="fr-FR" sz="1800" dirty="0" smtClean="0"/>
              <a:t>  puisqu’on a la loi des </a:t>
            </a:r>
            <a:r>
              <a:rPr lang="fr-FR" sz="1800" dirty="0" smtClean="0"/>
              <a:t>nœuds :   I</a:t>
            </a:r>
            <a:r>
              <a:rPr lang="fr-FR" sz="1800" baseline="-25000" dirty="0" smtClean="0"/>
              <a:t>2 </a:t>
            </a:r>
            <a:r>
              <a:rPr lang="fr-FR" sz="1800" dirty="0" smtClean="0"/>
              <a:t>= I</a:t>
            </a:r>
            <a:r>
              <a:rPr lang="fr-FR" sz="1800" baseline="-25000" dirty="0" smtClean="0"/>
              <a:t>3</a:t>
            </a:r>
            <a:r>
              <a:rPr lang="fr-FR" sz="1800" dirty="0" smtClean="0"/>
              <a:t>+ I</a:t>
            </a:r>
            <a:r>
              <a:rPr lang="fr-FR" sz="1800" baseline="-25000" dirty="0" smtClean="0"/>
              <a:t>4</a:t>
            </a:r>
            <a:r>
              <a:rPr lang="fr-FR" sz="1800" dirty="0"/>
              <a:t>+ </a:t>
            </a:r>
            <a:r>
              <a:rPr lang="fr-FR" sz="1800" dirty="0" smtClean="0"/>
              <a:t>I</a:t>
            </a:r>
            <a:r>
              <a:rPr lang="fr-FR" sz="1800" baseline="-25000" dirty="0" smtClean="0"/>
              <a:t>5</a:t>
            </a:r>
            <a:r>
              <a:rPr lang="fr-FR" sz="1800" dirty="0"/>
              <a:t>+ </a:t>
            </a:r>
            <a:r>
              <a:rPr lang="fr-FR" sz="1800" dirty="0" smtClean="0"/>
              <a:t>I</a:t>
            </a:r>
            <a:r>
              <a:rPr lang="fr-FR" sz="1800" baseline="-25000" dirty="0" smtClean="0"/>
              <a:t>6 </a:t>
            </a:r>
            <a:r>
              <a:rPr lang="fr-FR" sz="1800" dirty="0" smtClean="0"/>
              <a:t>. </a:t>
            </a:r>
          </a:p>
        </p:txBody>
      </p:sp>
      <p:sp>
        <p:nvSpPr>
          <p:cNvPr id="86" name="Espace réservé du contenu 2"/>
          <p:cNvSpPr txBox="1">
            <a:spLocks/>
          </p:cNvSpPr>
          <p:nvPr/>
        </p:nvSpPr>
        <p:spPr>
          <a:xfrm>
            <a:off x="6893140" y="6309320"/>
            <a:ext cx="2229512" cy="383674"/>
          </a:xfrm>
          <a:prstGeom prst="rect">
            <a:avLst/>
          </a:prstGeom>
          <a:solidFill>
            <a:schemeClr val="bg2">
              <a:lumMod val="75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571" dirty="0" smtClean="0"/>
              <a:t>U</a:t>
            </a:r>
            <a:r>
              <a:rPr lang="fr-FR" sz="2571" baseline="-25000" dirty="0" smtClean="0"/>
              <a:t>3</a:t>
            </a:r>
            <a:r>
              <a:rPr lang="fr-FR" sz="2000" dirty="0" smtClean="0"/>
              <a:t>=R</a:t>
            </a:r>
            <a:r>
              <a:rPr lang="fr-FR" sz="2000" baseline="-25000" dirty="0" smtClean="0"/>
              <a:t>34567</a:t>
            </a:r>
            <a:r>
              <a:rPr lang="fr-FR" sz="2000" dirty="0" smtClean="0"/>
              <a:t>x I</a:t>
            </a:r>
            <a:r>
              <a:rPr lang="fr-FR" sz="2000" baseline="-25000" dirty="0" smtClean="0"/>
              <a:t>2</a:t>
            </a:r>
            <a:endParaRPr lang="fr-FR" sz="2000" dirty="0"/>
          </a:p>
        </p:txBody>
      </p:sp>
      <p:sp>
        <p:nvSpPr>
          <p:cNvPr id="76" name="Espace réservé du contenu 2"/>
          <p:cNvSpPr txBox="1">
            <a:spLocks/>
          </p:cNvSpPr>
          <p:nvPr/>
        </p:nvSpPr>
        <p:spPr>
          <a:xfrm>
            <a:off x="0" y="5574383"/>
            <a:ext cx="9024090" cy="662929"/>
          </a:xfrm>
          <a:prstGeom prst="rect">
            <a:avLst/>
          </a:prstGeom>
          <a:solidFill>
            <a:schemeClr val="bg2">
              <a:lumMod val="75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/>
              <a:t>On </a:t>
            </a:r>
            <a:r>
              <a:rPr lang="fr-FR" sz="1800" dirty="0" smtClean="0"/>
              <a:t>va réduire cet ensemble de résistances (</a:t>
            </a:r>
            <a:r>
              <a:rPr lang="fr-FR" sz="1800" dirty="0" smtClean="0"/>
              <a:t>R</a:t>
            </a:r>
            <a:r>
              <a:rPr lang="fr-FR" sz="1800" baseline="-25000" dirty="0" smtClean="0"/>
              <a:t>3</a:t>
            </a:r>
            <a:r>
              <a:rPr lang="fr-FR" sz="1800" dirty="0" smtClean="0"/>
              <a:t> </a:t>
            </a:r>
            <a:r>
              <a:rPr lang="fr-FR" sz="1800" dirty="0" smtClean="0"/>
              <a:t>à </a:t>
            </a:r>
            <a:r>
              <a:rPr lang="fr-FR" sz="1800" dirty="0" smtClean="0"/>
              <a:t>R</a:t>
            </a:r>
            <a:r>
              <a:rPr lang="fr-FR" sz="1800" baseline="-25000" dirty="0" smtClean="0"/>
              <a:t>7</a:t>
            </a:r>
            <a:r>
              <a:rPr lang="fr-FR" sz="1800" dirty="0" smtClean="0"/>
              <a:t>) à une seule résistance équivalente </a:t>
            </a:r>
            <a:r>
              <a:rPr lang="fr-FR" sz="1800" dirty="0" smtClean="0"/>
              <a:t>qui, parcourue </a:t>
            </a:r>
            <a:r>
              <a:rPr lang="fr-FR" sz="1800" dirty="0" smtClean="0"/>
              <a:t>par le courant I</a:t>
            </a:r>
            <a:r>
              <a:rPr lang="fr-FR" sz="1800" baseline="-25000" dirty="0" smtClean="0"/>
              <a:t>2</a:t>
            </a:r>
            <a:r>
              <a:rPr lang="fr-FR" sz="1800" dirty="0" smtClean="0"/>
              <a:t> produira la même chute de tension U</a:t>
            </a:r>
            <a:r>
              <a:rPr lang="fr-FR" sz="1800" baseline="-25000" dirty="0" smtClean="0"/>
              <a:t>3.</a:t>
            </a:r>
            <a:endParaRPr lang="fr-FR" sz="1800" dirty="0"/>
          </a:p>
          <a:p>
            <a:pPr marL="0" indent="0" algn="ctr">
              <a:buNone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414967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86" grpId="0" animBg="1"/>
      <p:bldP spid="7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9324528" cy="720080"/>
          </a:xfrm>
        </p:spPr>
        <p:txBody>
          <a:bodyPr>
            <a:normAutofit fontScale="90000"/>
          </a:bodyPr>
          <a:lstStyle/>
          <a:p>
            <a:r>
              <a:rPr lang="fr-FR" dirty="0"/>
              <a:t>Calculs dans un circuit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764431"/>
            <a:ext cx="8720633" cy="1080393"/>
          </a:xfr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lIns="0" rIns="0">
            <a:noAutofit/>
          </a:bodyPr>
          <a:lstStyle/>
          <a:p>
            <a:pPr marL="0" indent="0" algn="ctr">
              <a:buNone/>
            </a:pPr>
            <a:r>
              <a:rPr lang="fr-FR" sz="1800" dirty="0" smtClean="0">
                <a:effectLst/>
              </a:rPr>
              <a:t>En utilisant les différents « outils » vus précédemment  trouvez </a:t>
            </a:r>
            <a:r>
              <a:rPr lang="fr-FR" sz="1800" dirty="0" smtClean="0"/>
              <a:t>U</a:t>
            </a:r>
            <a:r>
              <a:rPr lang="fr-FR" sz="1800" baseline="-25000" dirty="0" smtClean="0"/>
              <a:t>G0 </a:t>
            </a:r>
            <a:r>
              <a:rPr lang="fr-FR" sz="1800" dirty="0" smtClean="0"/>
              <a:t> et  U</a:t>
            </a:r>
            <a:r>
              <a:rPr lang="fr-FR" sz="1800" baseline="-25000" dirty="0" smtClean="0"/>
              <a:t>G1 </a:t>
            </a:r>
            <a:r>
              <a:rPr lang="fr-FR" sz="1800" dirty="0" smtClean="0"/>
              <a:t> en connaissant:</a:t>
            </a:r>
            <a:endParaRPr lang="fr-FR" sz="1800" dirty="0" smtClean="0">
              <a:effectLst/>
            </a:endParaRPr>
          </a:p>
          <a:p>
            <a:pPr marL="0" indent="0" algn="ctr">
              <a:buNone/>
            </a:pPr>
            <a:r>
              <a:rPr lang="fr-FR" sz="1800" dirty="0" smtClean="0"/>
              <a:t>I</a:t>
            </a:r>
            <a:r>
              <a:rPr lang="fr-FR" sz="1800" baseline="-25000" dirty="0" smtClean="0"/>
              <a:t>0</a:t>
            </a:r>
            <a:r>
              <a:rPr lang="fr-FR" sz="1800" dirty="0" smtClean="0"/>
              <a:t> =0,75 A ;   I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=1,25 A ;   R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=5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  R</a:t>
            </a:r>
            <a:r>
              <a:rPr lang="fr-FR" sz="1800" baseline="-25000" dirty="0" smtClean="0"/>
              <a:t>2</a:t>
            </a:r>
            <a:r>
              <a:rPr lang="fr-FR" sz="1800" dirty="0" smtClean="0"/>
              <a:t> =3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R</a:t>
            </a:r>
            <a:r>
              <a:rPr lang="fr-FR" sz="1800" baseline="-25000" dirty="0" smtClean="0"/>
              <a:t>3</a:t>
            </a:r>
            <a:r>
              <a:rPr lang="fr-FR" sz="1800" dirty="0" smtClean="0"/>
              <a:t> =4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R</a:t>
            </a:r>
            <a:r>
              <a:rPr lang="fr-FR" sz="1800" baseline="-25000" dirty="0" smtClean="0"/>
              <a:t>4</a:t>
            </a:r>
            <a:r>
              <a:rPr lang="fr-FR" sz="1800" dirty="0" smtClean="0"/>
              <a:t> </a:t>
            </a:r>
            <a:r>
              <a:rPr lang="fr-FR" sz="1800" dirty="0"/>
              <a:t>=3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R</a:t>
            </a:r>
            <a:r>
              <a:rPr lang="fr-FR" sz="1800" baseline="-25000" dirty="0" smtClean="0"/>
              <a:t>5</a:t>
            </a:r>
            <a:r>
              <a:rPr lang="fr-FR" sz="1800" dirty="0" smtClean="0"/>
              <a:t> =5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  R</a:t>
            </a:r>
            <a:r>
              <a:rPr lang="fr-FR" sz="1800" baseline="-25000" dirty="0" smtClean="0"/>
              <a:t>6</a:t>
            </a:r>
            <a:r>
              <a:rPr lang="fr-FR" sz="1800" dirty="0" smtClean="0"/>
              <a:t> </a:t>
            </a:r>
            <a:r>
              <a:rPr lang="fr-FR" sz="1800" dirty="0"/>
              <a:t>=2 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>
                <a:sym typeface="Symbol"/>
              </a:rPr>
              <a:t> </a:t>
            </a:r>
            <a:r>
              <a:rPr lang="fr-FR" sz="1800" dirty="0" smtClean="0"/>
              <a:t>;   R</a:t>
            </a:r>
            <a:r>
              <a:rPr lang="fr-FR" sz="1800" baseline="-25000" dirty="0" smtClean="0"/>
              <a:t>7</a:t>
            </a:r>
            <a:r>
              <a:rPr lang="fr-FR" sz="1800" dirty="0" smtClean="0"/>
              <a:t> =1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</a:p>
          <a:p>
            <a:pPr marL="0" indent="0" algn="ctr">
              <a:buNone/>
            </a:pPr>
            <a:endParaRPr lang="fr-FR" sz="1800" dirty="0"/>
          </a:p>
          <a:p>
            <a:pPr marL="0" indent="0" algn="ctr">
              <a:buNone/>
            </a:pPr>
            <a:endParaRPr lang="fr-FR" sz="1800" dirty="0"/>
          </a:p>
        </p:txBody>
      </p:sp>
      <p:grpSp>
        <p:nvGrpSpPr>
          <p:cNvPr id="80" name="Groupe 79"/>
          <p:cNvGrpSpPr/>
          <p:nvPr/>
        </p:nvGrpSpPr>
        <p:grpSpPr>
          <a:xfrm>
            <a:off x="492037" y="1933148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79" name="Ellipse 78"/>
          <p:cNvSpPr/>
          <p:nvPr/>
        </p:nvSpPr>
        <p:spPr>
          <a:xfrm flipH="1">
            <a:off x="4995425" y="2294879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/>
          <p:cNvSpPr/>
          <p:nvPr/>
        </p:nvSpPr>
        <p:spPr>
          <a:xfrm flipH="1">
            <a:off x="2978712" y="2314130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Espace réservé du contenu 2"/>
          <p:cNvSpPr txBox="1">
            <a:spLocks/>
          </p:cNvSpPr>
          <p:nvPr/>
        </p:nvSpPr>
        <p:spPr>
          <a:xfrm>
            <a:off x="-24939" y="4892794"/>
            <a:ext cx="9143999" cy="404356"/>
          </a:xfrm>
          <a:prstGeom prst="rect">
            <a:avLst/>
          </a:prstGeom>
          <a:solidFill>
            <a:schemeClr val="bg2">
              <a:lumMod val="75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800" dirty="0" smtClean="0"/>
              <a:t>On commence par la plus petite association: R</a:t>
            </a:r>
            <a:r>
              <a:rPr lang="fr-FR" sz="1800" baseline="-25000" dirty="0" smtClean="0"/>
              <a:t>67 </a:t>
            </a:r>
            <a:r>
              <a:rPr lang="fr-FR" sz="1800" dirty="0" smtClean="0"/>
              <a:t>=</a:t>
            </a:r>
            <a:endParaRPr lang="fr-FR" sz="1800" dirty="0"/>
          </a:p>
        </p:txBody>
      </p:sp>
      <p:sp>
        <p:nvSpPr>
          <p:cNvPr id="92" name="Espace réservé du contenu 2"/>
          <p:cNvSpPr txBox="1">
            <a:spLocks/>
          </p:cNvSpPr>
          <p:nvPr/>
        </p:nvSpPr>
        <p:spPr>
          <a:xfrm>
            <a:off x="6156176" y="4869160"/>
            <a:ext cx="1586907" cy="383674"/>
          </a:xfrm>
          <a:prstGeom prst="rect">
            <a:avLst/>
          </a:prstGeom>
          <a:solidFill>
            <a:schemeClr val="bg2">
              <a:lumMod val="75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/>
              <a:t>R</a:t>
            </a:r>
            <a:r>
              <a:rPr lang="fr-FR" sz="1800" baseline="-25000" dirty="0" smtClean="0"/>
              <a:t>6</a:t>
            </a:r>
            <a:r>
              <a:rPr lang="fr-FR" sz="1800" dirty="0"/>
              <a:t>+ R</a:t>
            </a:r>
            <a:r>
              <a:rPr lang="fr-FR" sz="1800" baseline="-25000" dirty="0"/>
              <a:t>7</a:t>
            </a:r>
            <a:endParaRPr lang="fr-FR" sz="1800" dirty="0"/>
          </a:p>
          <a:p>
            <a:pPr marL="0" indent="0" algn="ctr">
              <a:buNone/>
            </a:pPr>
            <a:r>
              <a:rPr lang="fr-FR" sz="2000" dirty="0"/>
              <a:t> </a:t>
            </a:r>
          </a:p>
        </p:txBody>
      </p:sp>
      <p:sp>
        <p:nvSpPr>
          <p:cNvPr id="87" name="Espace réservé du contenu 2"/>
          <p:cNvSpPr txBox="1">
            <a:spLocks/>
          </p:cNvSpPr>
          <p:nvPr/>
        </p:nvSpPr>
        <p:spPr>
          <a:xfrm>
            <a:off x="7020272" y="4869160"/>
            <a:ext cx="2326623" cy="383674"/>
          </a:xfrm>
          <a:prstGeom prst="rect">
            <a:avLst/>
          </a:prstGeom>
          <a:solidFill>
            <a:schemeClr val="bg2">
              <a:lumMod val="75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/>
              <a:t>=2+ 1 = 3 </a:t>
            </a:r>
            <a:r>
              <a:rPr lang="fr-FR" sz="1800" dirty="0">
                <a:sym typeface="Symbol"/>
              </a:rPr>
              <a:t></a:t>
            </a:r>
            <a:endParaRPr lang="fr-FR" sz="1800" dirty="0"/>
          </a:p>
          <a:p>
            <a:pPr marL="0" indent="0" algn="ctr">
              <a:buNone/>
            </a:pPr>
            <a:r>
              <a:rPr lang="fr-FR" sz="2000" dirty="0"/>
              <a:t> </a:t>
            </a:r>
          </a:p>
        </p:txBody>
      </p:sp>
      <p:sp>
        <p:nvSpPr>
          <p:cNvPr id="89" name="Espace réservé du contenu 2"/>
          <p:cNvSpPr txBox="1">
            <a:spLocks/>
          </p:cNvSpPr>
          <p:nvPr/>
        </p:nvSpPr>
        <p:spPr>
          <a:xfrm>
            <a:off x="1" y="5252835"/>
            <a:ext cx="9143999" cy="336406"/>
          </a:xfrm>
          <a:prstGeom prst="rect">
            <a:avLst/>
          </a:prstGeom>
          <a:solidFill>
            <a:schemeClr val="bg2">
              <a:lumMod val="75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/>
              <a:t>On continue </a:t>
            </a:r>
            <a:r>
              <a:rPr lang="fr-FR" sz="1800" dirty="0" smtClean="0"/>
              <a:t>avec </a:t>
            </a:r>
            <a:r>
              <a:rPr lang="fr-FR" sz="1800" dirty="0" smtClean="0"/>
              <a:t>l’ensemble des résistances en parallèle : </a:t>
            </a:r>
            <a:endParaRPr lang="fr-FR" sz="800" baseline="-25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8" name="Espace réservé du contenu 2"/>
              <p:cNvSpPr txBox="1">
                <a:spLocks/>
              </p:cNvSpPr>
              <p:nvPr/>
            </p:nvSpPr>
            <p:spPr>
              <a:xfrm>
                <a:off x="6836610" y="5683744"/>
                <a:ext cx="1266037" cy="409552"/>
              </a:xfrm>
              <a:prstGeom prst="rect">
                <a:avLst/>
              </a:prstGeom>
              <a:solidFill>
                <a:schemeClr val="bg2">
                  <a:lumMod val="75000"/>
                  <a:alpha val="1000"/>
                </a:schemeClr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2000" dirty="0"/>
                        <m:t>1,12</m:t>
                      </m:r>
                    </m:oMath>
                  </m:oMathPara>
                </a14:m>
                <a:endParaRPr lang="fr-FR" sz="1800" dirty="0"/>
              </a:p>
              <a:p>
                <a:pPr marL="0" indent="0" algn="ctr">
                  <a:buNone/>
                </a:pPr>
                <a:endParaRPr lang="fr-FR" sz="1800" dirty="0"/>
              </a:p>
            </p:txBody>
          </p:sp>
        </mc:Choice>
        <mc:Fallback>
          <p:sp>
            <p:nvSpPr>
              <p:cNvPr id="78" name="Espace réservé du conten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6610" y="5683744"/>
                <a:ext cx="1266037" cy="4095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2" name="Espace réservé du contenu 2"/>
              <p:cNvSpPr txBox="1">
                <a:spLocks/>
              </p:cNvSpPr>
              <p:nvPr/>
            </p:nvSpPr>
            <p:spPr>
              <a:xfrm>
                <a:off x="3059832" y="6237312"/>
                <a:ext cx="2860621" cy="576064"/>
              </a:xfrm>
              <a:prstGeom prst="rect">
                <a:avLst/>
              </a:prstGeom>
              <a:solidFill>
                <a:schemeClr val="bg2">
                  <a:lumMod val="75000"/>
                  <a:alpha val="1000"/>
                </a:schemeClr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endParaRPr lang="fr-FR" sz="1000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fr-FR" sz="2400" dirty="0"/>
                        <m:t>R</m:t>
                      </m:r>
                      <m:r>
                        <m:rPr>
                          <m:nor/>
                        </m:rPr>
                        <a:rPr lang="fr-FR" sz="2400" baseline="-25000" dirty="0"/>
                        <m:t>34567</m:t>
                      </m:r>
                      <m:r>
                        <m:rPr>
                          <m:nor/>
                        </m:rPr>
                        <a:rPr lang="fr-FR" sz="2400" dirty="0"/>
                        <m:t>=</m:t>
                      </m:r>
                      <m:r>
                        <a:rPr lang="fr-FR" sz="2400" b="1" i="1" dirty="0" smtClean="0">
                          <a:latin typeface="Cambria Math"/>
                        </a:rPr>
                        <m:t> </m:t>
                      </m:r>
                      <m:r>
                        <a:rPr lang="fr-FR" sz="2400" b="1" i="1" dirty="0" smtClean="0">
                          <a:latin typeface="Cambria Math"/>
                        </a:rPr>
                        <m:t>𝟎</m:t>
                      </m:r>
                      <m:r>
                        <a:rPr lang="fr-FR" sz="2400" b="1" i="1" dirty="0" smtClean="0">
                          <a:latin typeface="Cambria Math"/>
                        </a:rPr>
                        <m:t>,</m:t>
                      </m:r>
                      <m:r>
                        <a:rPr lang="fr-FR" sz="2400" b="1" i="1" dirty="0" smtClean="0">
                          <a:latin typeface="Cambria Math"/>
                        </a:rPr>
                        <m:t>𝟗</m:t>
                      </m:r>
                      <m:r>
                        <m:rPr>
                          <m:nor/>
                        </m:rPr>
                        <a:rPr lang="fr-FR" sz="2400" b="1" i="0" dirty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fr-FR" sz="2000" dirty="0">
                          <a:sym typeface="Symbol"/>
                        </a:rPr>
                        <m:t></m:t>
                      </m:r>
                    </m:oMath>
                  </m:oMathPara>
                </a14:m>
                <a:endParaRPr lang="fr-FR" sz="1800" dirty="0"/>
              </a:p>
              <a:p>
                <a:pPr marL="0" indent="0" algn="ctr">
                  <a:buNone/>
                </a:pPr>
                <a:endParaRPr lang="fr-FR" sz="1800" dirty="0"/>
              </a:p>
              <a:p>
                <a:pPr marL="0" indent="0" algn="ctr">
                  <a:buNone/>
                </a:pPr>
                <a:endParaRPr lang="fr-FR" sz="1800" dirty="0"/>
              </a:p>
            </p:txBody>
          </p:sp>
        </mc:Choice>
        <mc:Fallback>
          <p:sp>
            <p:nvSpPr>
              <p:cNvPr id="82" name="Espace réservé du conten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6237312"/>
                <a:ext cx="2860621" cy="57606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5" name="Espace réservé du contenu 2"/>
              <p:cNvSpPr txBox="1">
                <a:spLocks/>
              </p:cNvSpPr>
              <p:nvPr/>
            </p:nvSpPr>
            <p:spPr>
              <a:xfrm>
                <a:off x="1051381" y="5611736"/>
                <a:ext cx="4109495" cy="576064"/>
              </a:xfrm>
              <a:prstGeom prst="rect">
                <a:avLst/>
              </a:prstGeom>
              <a:solidFill>
                <a:schemeClr val="bg2">
                  <a:lumMod val="75000"/>
                  <a:alpha val="1000"/>
                </a:schemeClr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2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000" dirty="0"/>
                          <m:t>R</m:t>
                        </m:r>
                        <m:r>
                          <m:rPr>
                            <m:nor/>
                          </m:rPr>
                          <a:rPr lang="fr-FR" sz="2000" baseline="-25000" dirty="0"/>
                          <m:t>34567</m:t>
                        </m:r>
                      </m:den>
                    </m:f>
                  </m:oMath>
                </a14:m>
                <a:r>
                  <a:rPr lang="fr-FR" sz="2000" dirty="0"/>
                  <a:t>=</a:t>
                </a:r>
                <a:r>
                  <a:rPr lang="fr-FR" sz="20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 dirty="0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000" dirty="0"/>
                          <m:t>R</m:t>
                        </m:r>
                        <m:r>
                          <m:rPr>
                            <m:nor/>
                          </m:rPr>
                          <a:rPr lang="fr-FR" sz="2000" baseline="-25000" dirty="0"/>
                          <m:t>3</m:t>
                        </m:r>
                      </m:den>
                    </m:f>
                    <m:r>
                      <m:rPr>
                        <m:nor/>
                      </m:rPr>
                      <a:rPr lang="fr-FR" sz="2000" dirty="0"/>
                      <m:t>+</m:t>
                    </m:r>
                    <m:f>
                      <m:fPr>
                        <m:ctrlPr>
                          <a:rPr lang="fr-FR" sz="20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 dirty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000" dirty="0"/>
                          <m:t>R</m:t>
                        </m:r>
                        <m:r>
                          <m:rPr>
                            <m:nor/>
                          </m:rPr>
                          <a:rPr lang="fr-FR" sz="2000" baseline="-25000" dirty="0"/>
                          <m:t>4</m:t>
                        </m:r>
                      </m:den>
                    </m:f>
                  </m:oMath>
                </a14:m>
                <a:r>
                  <a:rPr lang="fr-FR" sz="2000" dirty="0" smtClean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 dirty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000" dirty="0"/>
                          <m:t>R</m:t>
                        </m:r>
                        <m:r>
                          <m:rPr>
                            <m:nor/>
                          </m:rPr>
                          <a:rPr lang="fr-FR" sz="2000" i="0" baseline="-25000" dirty="0" smtClean="0"/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fr-FR" sz="2000" dirty="0"/>
                      <m:t>+</m:t>
                    </m:r>
                    <m:f>
                      <m:fPr>
                        <m:ctrlPr>
                          <a:rPr lang="fr-FR" sz="20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 dirty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000" dirty="0"/>
                          <m:t>R</m:t>
                        </m:r>
                        <m:r>
                          <a:rPr lang="fr-FR" sz="2000" b="1" i="1" dirty="0" smtClean="0">
                            <a:latin typeface="Cambria Math"/>
                          </a:rPr>
                          <m:t>𝟔𝟕</m:t>
                        </m:r>
                      </m:den>
                    </m:f>
                  </m:oMath>
                </a14:m>
                <a:r>
                  <a:rPr lang="fr-FR" sz="2000" dirty="0" smtClean="0"/>
                  <a:t> </a:t>
                </a:r>
                <a:r>
                  <a:rPr lang="fr-FR" sz="2000" dirty="0" smtClean="0"/>
                  <a:t>=</a:t>
                </a:r>
                <a:endParaRPr lang="fr-FR" sz="1800" dirty="0"/>
              </a:p>
            </p:txBody>
          </p:sp>
        </mc:Choice>
        <mc:Fallback>
          <p:sp>
            <p:nvSpPr>
              <p:cNvPr id="85" name="Espace réservé du conten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381" y="5611736"/>
                <a:ext cx="4109495" cy="57606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6" name="Espace réservé du contenu 2"/>
              <p:cNvSpPr txBox="1">
                <a:spLocks/>
              </p:cNvSpPr>
              <p:nvPr/>
            </p:nvSpPr>
            <p:spPr>
              <a:xfrm>
                <a:off x="4935932" y="5611736"/>
                <a:ext cx="2270280" cy="576064"/>
              </a:xfrm>
              <a:prstGeom prst="rect">
                <a:avLst/>
              </a:prstGeom>
              <a:solidFill>
                <a:schemeClr val="bg2">
                  <a:lumMod val="75000"/>
                  <a:alpha val="1000"/>
                </a:schemeClr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20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0" dirty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000" i="0" dirty="0" smtClean="0"/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fr-FR" sz="2000" dirty="0"/>
                      <m:t>+</m:t>
                    </m:r>
                    <m:f>
                      <m:fPr>
                        <m:ctrlPr>
                          <a:rPr lang="fr-FR" sz="20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 dirty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000" i="0" dirty="0" smtClean="0"/>
                          <m:t>3</m:t>
                        </m:r>
                      </m:den>
                    </m:f>
                  </m:oMath>
                </a14:m>
                <a:r>
                  <a:rPr lang="fr-FR" sz="2000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 dirty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000" i="0" dirty="0" smtClean="0"/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fr-FR" sz="2000" dirty="0"/>
                      <m:t>+</m:t>
                    </m:r>
                    <m:f>
                      <m:fPr>
                        <m:ctrlPr>
                          <a:rPr lang="fr-FR" sz="2000" i="1" dirty="0">
                            <a:latin typeface="Cambria Math"/>
                          </a:rPr>
                        </m:ctrlPr>
                      </m:fPr>
                      <m:num>
                        <m:r>
                          <a:rPr lang="fr-FR" sz="2000" b="1" i="1" dirty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m:rPr>
                            <m:nor/>
                          </m:rPr>
                          <a:rPr lang="fr-FR" sz="2000" i="0" dirty="0" smtClean="0"/>
                          <m:t>3</m:t>
                        </m:r>
                      </m:den>
                    </m:f>
                    <m:r>
                      <m:rPr>
                        <m:nor/>
                      </m:rPr>
                      <a:rPr lang="fr-FR" sz="2000" b="1" i="0" dirty="0" smtClean="0"/>
                      <m:t>=</m:t>
                    </m:r>
                  </m:oMath>
                </a14:m>
                <a:endParaRPr lang="fr-FR" sz="1800" dirty="0"/>
              </a:p>
            </p:txBody>
          </p:sp>
        </mc:Choice>
        <mc:Fallback>
          <p:sp>
            <p:nvSpPr>
              <p:cNvPr id="86" name="Espace réservé du conten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5932" y="5611736"/>
                <a:ext cx="2270280" cy="57606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788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92" grpId="0" animBg="1"/>
      <p:bldP spid="87" grpId="0" animBg="1"/>
      <p:bldP spid="89" grpId="0" animBg="1"/>
      <p:bldP spid="78" grpId="0" animBg="1"/>
      <p:bldP spid="82" grpId="0" animBg="1"/>
      <p:bldP spid="85" grpId="0" animBg="1"/>
      <p:bldP spid="8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e 48"/>
          <p:cNvGrpSpPr/>
          <p:nvPr/>
        </p:nvGrpSpPr>
        <p:grpSpPr>
          <a:xfrm rot="5400000" flipV="1">
            <a:off x="2627099" y="2035169"/>
            <a:ext cx="2612766" cy="4963290"/>
            <a:chOff x="404665" y="554620"/>
            <a:chExt cx="2612766" cy="5325577"/>
          </a:xfrm>
        </p:grpSpPr>
        <p:grpSp>
          <p:nvGrpSpPr>
            <p:cNvPr id="50" name="Groupe 49"/>
            <p:cNvGrpSpPr/>
            <p:nvPr/>
          </p:nvGrpSpPr>
          <p:grpSpPr>
            <a:xfrm>
              <a:off x="404665" y="923947"/>
              <a:ext cx="2612766" cy="4953009"/>
              <a:chOff x="1979713" y="1914901"/>
              <a:chExt cx="4824536" cy="4953009"/>
            </a:xfrm>
          </p:grpSpPr>
          <p:sp>
            <p:nvSpPr>
              <p:cNvPr id="112" name="Rectangle 111"/>
              <p:cNvSpPr/>
              <p:nvPr/>
            </p:nvSpPr>
            <p:spPr>
              <a:xfrm>
                <a:off x="1979713" y="2086424"/>
                <a:ext cx="4824536" cy="4781486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13" name="Rectangle 112"/>
              <p:cNvSpPr/>
              <p:nvPr/>
            </p:nvSpPr>
            <p:spPr>
              <a:xfrm>
                <a:off x="4153897" y="1914901"/>
                <a:ext cx="398894" cy="30678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53" name="Groupe 52"/>
            <p:cNvGrpSpPr/>
            <p:nvPr/>
          </p:nvGrpSpPr>
          <p:grpSpPr>
            <a:xfrm>
              <a:off x="1582112" y="554620"/>
              <a:ext cx="216024" cy="1008112"/>
              <a:chOff x="6012160" y="1213578"/>
              <a:chExt cx="216024" cy="1008112"/>
            </a:xfrm>
          </p:grpSpPr>
          <p:cxnSp>
            <p:nvCxnSpPr>
              <p:cNvPr id="110" name="Connecteur droit 109"/>
              <p:cNvCxnSpPr/>
              <p:nvPr/>
            </p:nvCxnSpPr>
            <p:spPr>
              <a:xfrm>
                <a:off x="6012160" y="1213578"/>
                <a:ext cx="0" cy="1008112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Connecteur droit 110"/>
              <p:cNvCxnSpPr/>
              <p:nvPr/>
            </p:nvCxnSpPr>
            <p:spPr>
              <a:xfrm>
                <a:off x="6228184" y="1465606"/>
                <a:ext cx="0" cy="504056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4" name="Connecteur droit avec flèche 53"/>
            <p:cNvCxnSpPr/>
            <p:nvPr/>
          </p:nvCxnSpPr>
          <p:spPr>
            <a:xfrm flipH="1">
              <a:off x="1128252" y="1868109"/>
              <a:ext cx="13144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avec flèche 55"/>
            <p:cNvCxnSpPr/>
            <p:nvPr/>
          </p:nvCxnSpPr>
          <p:spPr>
            <a:xfrm flipH="1" flipV="1">
              <a:off x="1011064" y="1108942"/>
              <a:ext cx="117188" cy="324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ZoneTexte 58"/>
            <p:cNvSpPr txBox="1"/>
            <p:nvPr/>
          </p:nvSpPr>
          <p:spPr>
            <a:xfrm rot="16200000">
              <a:off x="1807088" y="1925188"/>
              <a:ext cx="399387" cy="344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5" name="ZoneTexte 64"/>
            <p:cNvSpPr txBox="1"/>
            <p:nvPr/>
          </p:nvSpPr>
          <p:spPr>
            <a:xfrm rot="16200000">
              <a:off x="607196" y="1223615"/>
              <a:ext cx="334027" cy="344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6" name="ZoneTexte 65"/>
            <p:cNvSpPr txBox="1"/>
            <p:nvPr/>
          </p:nvSpPr>
          <p:spPr>
            <a:xfrm>
              <a:off x="1275824" y="644346"/>
              <a:ext cx="3850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98" name="ZoneTexte 97"/>
            <p:cNvSpPr txBox="1"/>
            <p:nvPr/>
          </p:nvSpPr>
          <p:spPr>
            <a:xfrm rot="16200000">
              <a:off x="1787359" y="718029"/>
              <a:ext cx="316827" cy="344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00" name="Connecteur droit avec flèche 99"/>
            <p:cNvCxnSpPr/>
            <p:nvPr/>
          </p:nvCxnSpPr>
          <p:spPr>
            <a:xfrm rot="5400000" flipH="1" flipV="1">
              <a:off x="2673791" y="5784622"/>
              <a:ext cx="3242" cy="18790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ZoneTexte 100"/>
            <p:cNvSpPr txBox="1"/>
            <p:nvPr/>
          </p:nvSpPr>
          <p:spPr>
            <a:xfrm rot="16200000">
              <a:off x="2336293" y="5421613"/>
              <a:ext cx="334027" cy="344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03" name="ZoneTexte 102"/>
            <p:cNvSpPr txBox="1"/>
            <p:nvPr/>
          </p:nvSpPr>
          <p:spPr>
            <a:xfrm rot="16200000">
              <a:off x="1479151" y="4701688"/>
              <a:ext cx="5283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24" name="Connecteur droit avec flèche 123"/>
            <p:cNvCxnSpPr/>
            <p:nvPr/>
          </p:nvCxnSpPr>
          <p:spPr>
            <a:xfrm flipH="1">
              <a:off x="946709" y="5125685"/>
              <a:ext cx="13144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e 106"/>
          <p:cNvGrpSpPr/>
          <p:nvPr/>
        </p:nvGrpSpPr>
        <p:grpSpPr>
          <a:xfrm rot="16200000">
            <a:off x="3042615" y="3109108"/>
            <a:ext cx="216024" cy="279748"/>
            <a:chOff x="683568" y="4013348"/>
            <a:chExt cx="216024" cy="279748"/>
          </a:xfrm>
        </p:grpSpPr>
        <p:sp useBgFill="1">
          <p:nvSpPr>
            <p:cNvPr id="108" name="Rectangle 107"/>
            <p:cNvSpPr/>
            <p:nvPr/>
          </p:nvSpPr>
          <p:spPr>
            <a:xfrm>
              <a:off x="683568" y="4048863"/>
              <a:ext cx="216024" cy="24423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09" name="Connecteur droit 108"/>
            <p:cNvCxnSpPr/>
            <p:nvPr/>
          </p:nvCxnSpPr>
          <p:spPr>
            <a:xfrm flipH="1" flipV="1">
              <a:off x="791580" y="4013348"/>
              <a:ext cx="36004" cy="27974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Groupe 95"/>
          <p:cNvGrpSpPr/>
          <p:nvPr/>
        </p:nvGrpSpPr>
        <p:grpSpPr>
          <a:xfrm rot="16200000">
            <a:off x="4832330" y="3109107"/>
            <a:ext cx="216024" cy="279748"/>
            <a:chOff x="683568" y="4013348"/>
            <a:chExt cx="216024" cy="279748"/>
          </a:xfrm>
        </p:grpSpPr>
        <p:sp useBgFill="1">
          <p:nvSpPr>
            <p:cNvPr id="97" name="Rectangle 96"/>
            <p:cNvSpPr/>
            <p:nvPr/>
          </p:nvSpPr>
          <p:spPr>
            <a:xfrm>
              <a:off x="683568" y="4048863"/>
              <a:ext cx="216024" cy="24423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06" name="Connecteur droit 105"/>
            <p:cNvCxnSpPr/>
            <p:nvPr/>
          </p:nvCxnSpPr>
          <p:spPr>
            <a:xfrm flipH="1" flipV="1">
              <a:off x="791580" y="4013348"/>
              <a:ext cx="36004" cy="27974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2988" y="0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Montage série…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4744"/>
          </a:xfrm>
          <a:solidFill>
            <a:schemeClr val="bg2">
              <a:lumMod val="75000"/>
              <a:alpha val="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fr-FR" sz="1900" dirty="0"/>
              <a:t>Deux interrupteurs en série obligeront à </a:t>
            </a:r>
            <a:r>
              <a:rPr lang="fr-FR" sz="1900" dirty="0" smtClean="0"/>
              <a:t>fermer </a:t>
            </a:r>
            <a:r>
              <a:rPr lang="fr-FR" sz="1900" dirty="0"/>
              <a:t>les deux pour faire fonctionner le circuit alors que deux interrupteurs en parallèle permettront le fonctionnement par </a:t>
            </a:r>
            <a:r>
              <a:rPr lang="fr-FR" sz="1900" dirty="0" smtClean="0"/>
              <a:t>la fermeture </a:t>
            </a:r>
            <a:r>
              <a:rPr lang="fr-FR" sz="1900" dirty="0"/>
              <a:t>de l’un ou de </a:t>
            </a:r>
            <a:r>
              <a:rPr lang="fr-FR" sz="1900" dirty="0" smtClean="0"/>
              <a:t>l’autre. Pour </a:t>
            </a:r>
            <a:r>
              <a:rPr lang="fr-FR" sz="1900" dirty="0" smtClean="0"/>
              <a:t>que ce soit plus « visible </a:t>
            </a:r>
            <a:r>
              <a:rPr lang="fr-FR" sz="1900" dirty="0" smtClean="0"/>
              <a:t>», on </a:t>
            </a:r>
            <a:r>
              <a:rPr lang="fr-FR" sz="1900" dirty="0" smtClean="0"/>
              <a:t>va remplacer la résistance par une lampe.</a:t>
            </a:r>
            <a:endParaRPr lang="fr-FR" sz="1900" dirty="0"/>
          </a:p>
        </p:txBody>
      </p:sp>
      <p:grpSp>
        <p:nvGrpSpPr>
          <p:cNvPr id="8" name="Groupe 7"/>
          <p:cNvGrpSpPr/>
          <p:nvPr/>
        </p:nvGrpSpPr>
        <p:grpSpPr>
          <a:xfrm rot="16200000">
            <a:off x="3024858" y="3109106"/>
            <a:ext cx="216024" cy="279750"/>
            <a:chOff x="683568" y="4013348"/>
            <a:chExt cx="216024" cy="279750"/>
          </a:xfrm>
        </p:grpSpPr>
        <p:sp useBgFill="1">
          <p:nvSpPr>
            <p:cNvPr id="7" name="Rectangle 6"/>
            <p:cNvSpPr/>
            <p:nvPr/>
          </p:nvSpPr>
          <p:spPr>
            <a:xfrm>
              <a:off x="683568" y="4031109"/>
              <a:ext cx="216024" cy="26198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" name="Connecteur droit 5"/>
            <p:cNvCxnSpPr/>
            <p:nvPr/>
          </p:nvCxnSpPr>
          <p:spPr>
            <a:xfrm flipH="1" flipV="1">
              <a:off x="683568" y="4013348"/>
              <a:ext cx="144016" cy="27974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Groupe 134"/>
          <p:cNvGrpSpPr/>
          <p:nvPr/>
        </p:nvGrpSpPr>
        <p:grpSpPr>
          <a:xfrm rot="16200000">
            <a:off x="4832330" y="3109107"/>
            <a:ext cx="216024" cy="279750"/>
            <a:chOff x="683567" y="4013348"/>
            <a:chExt cx="216024" cy="279750"/>
          </a:xfrm>
        </p:grpSpPr>
        <p:sp useBgFill="1">
          <p:nvSpPr>
            <p:cNvPr id="136" name="Rectangle 135"/>
            <p:cNvSpPr/>
            <p:nvPr/>
          </p:nvSpPr>
          <p:spPr>
            <a:xfrm>
              <a:off x="683567" y="4013352"/>
              <a:ext cx="216024" cy="27974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37" name="Connecteur droit 136"/>
            <p:cNvCxnSpPr/>
            <p:nvPr/>
          </p:nvCxnSpPr>
          <p:spPr>
            <a:xfrm flipH="1" flipV="1">
              <a:off x="683568" y="4013348"/>
              <a:ext cx="144016" cy="27974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4" name="Connecteur en angle 73"/>
          <p:cNvCxnSpPr/>
          <p:nvPr/>
        </p:nvCxnSpPr>
        <p:spPr>
          <a:xfrm rot="10800000" flipH="1">
            <a:off x="6136287" y="4121459"/>
            <a:ext cx="241084" cy="424621"/>
          </a:xfrm>
          <a:prstGeom prst="bentConnector4">
            <a:avLst>
              <a:gd name="adj1" fmla="val -94822"/>
              <a:gd name="adj2" fmla="val 113789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5" name="Rectangle 74"/>
          <p:cNvSpPr/>
          <p:nvPr/>
        </p:nvSpPr>
        <p:spPr>
          <a:xfrm rot="16200000">
            <a:off x="6207314" y="4220065"/>
            <a:ext cx="452634" cy="199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6" name="Groupe 75"/>
          <p:cNvGrpSpPr/>
          <p:nvPr>
            <p:custDataLst>
              <p:tags r:id="rId1"/>
            </p:custDataLst>
          </p:nvPr>
        </p:nvGrpSpPr>
        <p:grpSpPr>
          <a:xfrm rot="5400000">
            <a:off x="6451051" y="3648564"/>
            <a:ext cx="1071604" cy="1795029"/>
            <a:chOff x="3733740" y="1197198"/>
            <a:chExt cx="504056" cy="874681"/>
          </a:xfrm>
        </p:grpSpPr>
        <p:sp>
          <p:nvSpPr>
            <p:cNvPr id="80" name="Ellipse 79"/>
            <p:cNvSpPr/>
            <p:nvPr/>
          </p:nvSpPr>
          <p:spPr>
            <a:xfrm>
              <a:off x="3733740" y="1197198"/>
              <a:ext cx="504056" cy="648072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66000"/>
                  </a:schemeClr>
                </a:gs>
                <a:gs pos="49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1" name="Rectangle à coins arrondis 80"/>
            <p:cNvSpPr/>
            <p:nvPr/>
          </p:nvSpPr>
          <p:spPr>
            <a:xfrm>
              <a:off x="3805748" y="1413222"/>
              <a:ext cx="360040" cy="108012"/>
            </a:xfrm>
            <a:prstGeom prst="roundRect">
              <a:avLst/>
            </a:prstGeom>
            <a:gradFill flip="none" rotWithShape="1">
              <a:gsLst>
                <a:gs pos="41000">
                  <a:schemeClr val="accent1">
                    <a:tint val="66000"/>
                    <a:satMod val="160000"/>
                    <a:alpha val="35000"/>
                  </a:schemeClr>
                </a:gs>
                <a:gs pos="93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lin ang="5400000" scaled="0"/>
              <a:tileRect/>
            </a:gradFill>
            <a:ln w="3175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0" name="Forme libre 89"/>
            <p:cNvSpPr/>
            <p:nvPr/>
          </p:nvSpPr>
          <p:spPr>
            <a:xfrm>
              <a:off x="3784636" y="1463982"/>
              <a:ext cx="16104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520 w 162517"/>
                <a:gd name="connsiteY0" fmla="*/ 0 h 361848"/>
                <a:gd name="connsiteX1" fmla="*/ 9295 w 162517"/>
                <a:gd name="connsiteY1" fmla="*/ 83127 h 361848"/>
                <a:gd name="connsiteX2" fmla="*/ 137146 w 162517"/>
                <a:gd name="connsiteY2" fmla="*/ 234634 h 361848"/>
                <a:gd name="connsiteX3" fmla="*/ 155990 w 162517"/>
                <a:gd name="connsiteY3" fmla="*/ 361848 h 361848"/>
                <a:gd name="connsiteX0" fmla="*/ 20820 w 159984"/>
                <a:gd name="connsiteY0" fmla="*/ 0 h 361848"/>
                <a:gd name="connsiteX1" fmla="*/ 8595 w 159984"/>
                <a:gd name="connsiteY1" fmla="*/ 83127 h 361848"/>
                <a:gd name="connsiteX2" fmla="*/ 126984 w 159984"/>
                <a:gd name="connsiteY2" fmla="*/ 236999 h 361848"/>
                <a:gd name="connsiteX3" fmla="*/ 155290 w 159984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84" h="361848">
                  <a:moveTo>
                    <a:pt x="20820" y="0"/>
                  </a:moveTo>
                  <a:cubicBezTo>
                    <a:pt x="3298" y="22208"/>
                    <a:pt x="-9099" y="43627"/>
                    <a:pt x="8595" y="83127"/>
                  </a:cubicBezTo>
                  <a:cubicBezTo>
                    <a:pt x="26289" y="122627"/>
                    <a:pt x="102535" y="190546"/>
                    <a:pt x="126984" y="236999"/>
                  </a:cubicBezTo>
                  <a:cubicBezTo>
                    <a:pt x="151433" y="283452"/>
                    <a:pt x="168737" y="320284"/>
                    <a:pt x="15529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1" name="Forme libre 90"/>
            <p:cNvSpPr/>
            <p:nvPr/>
          </p:nvSpPr>
          <p:spPr>
            <a:xfrm flipH="1">
              <a:off x="4024756" y="1467228"/>
              <a:ext cx="16219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870 w 164235"/>
                <a:gd name="connsiteY0" fmla="*/ 0 h 361848"/>
                <a:gd name="connsiteX1" fmla="*/ 9645 w 164235"/>
                <a:gd name="connsiteY1" fmla="*/ 83127 h 361848"/>
                <a:gd name="connsiteX2" fmla="*/ 142227 w 164235"/>
                <a:gd name="connsiteY2" fmla="*/ 229903 h 361848"/>
                <a:gd name="connsiteX3" fmla="*/ 156340 w 164235"/>
                <a:gd name="connsiteY3" fmla="*/ 361848 h 361848"/>
                <a:gd name="connsiteX0" fmla="*/ 21170 w 161126"/>
                <a:gd name="connsiteY0" fmla="*/ 0 h 361848"/>
                <a:gd name="connsiteX1" fmla="*/ 8945 w 161126"/>
                <a:gd name="connsiteY1" fmla="*/ 83127 h 361848"/>
                <a:gd name="connsiteX2" fmla="*/ 132065 w 161126"/>
                <a:gd name="connsiteY2" fmla="*/ 220441 h 361848"/>
                <a:gd name="connsiteX3" fmla="*/ 155640 w 161126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126" h="361848">
                  <a:moveTo>
                    <a:pt x="21170" y="0"/>
                  </a:moveTo>
                  <a:cubicBezTo>
                    <a:pt x="3648" y="22208"/>
                    <a:pt x="-9538" y="46387"/>
                    <a:pt x="8945" y="83127"/>
                  </a:cubicBezTo>
                  <a:cubicBezTo>
                    <a:pt x="27428" y="119867"/>
                    <a:pt x="107616" y="173988"/>
                    <a:pt x="132065" y="220441"/>
                  </a:cubicBezTo>
                  <a:cubicBezTo>
                    <a:pt x="156514" y="266894"/>
                    <a:pt x="169087" y="320284"/>
                    <a:pt x="15564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2" name="Forme libre 91"/>
            <p:cNvSpPr/>
            <p:nvPr/>
          </p:nvSpPr>
          <p:spPr>
            <a:xfrm>
              <a:off x="3808601" y="1427934"/>
              <a:ext cx="357187" cy="73821"/>
            </a:xfrm>
            <a:custGeom>
              <a:avLst/>
              <a:gdLst>
                <a:gd name="connsiteX0" fmla="*/ 0 w 400050"/>
                <a:gd name="connsiteY0" fmla="*/ 38100 h 123825"/>
                <a:gd name="connsiteX1" fmla="*/ 0 w 400050"/>
                <a:gd name="connsiteY1" fmla="*/ 38100 h 123825"/>
                <a:gd name="connsiteX2" fmla="*/ 66675 w 400050"/>
                <a:gd name="connsiteY2" fmla="*/ 0 h 123825"/>
                <a:gd name="connsiteX3" fmla="*/ 100013 w 400050"/>
                <a:gd name="connsiteY3" fmla="*/ 123825 h 123825"/>
                <a:gd name="connsiteX4" fmla="*/ 152400 w 400050"/>
                <a:gd name="connsiteY4" fmla="*/ 28575 h 123825"/>
                <a:gd name="connsiteX5" fmla="*/ 200025 w 400050"/>
                <a:gd name="connsiteY5" fmla="*/ 100012 h 123825"/>
                <a:gd name="connsiteX6" fmla="*/ 257175 w 400050"/>
                <a:gd name="connsiteY6" fmla="*/ 33337 h 123825"/>
                <a:gd name="connsiteX7" fmla="*/ 290513 w 400050"/>
                <a:gd name="connsiteY7" fmla="*/ 90487 h 123825"/>
                <a:gd name="connsiteX8" fmla="*/ 342900 w 400050"/>
                <a:gd name="connsiteY8" fmla="*/ 38100 h 123825"/>
                <a:gd name="connsiteX9" fmla="*/ 366713 w 400050"/>
                <a:gd name="connsiteY9" fmla="*/ 95250 h 123825"/>
                <a:gd name="connsiteX10" fmla="*/ 400050 w 400050"/>
                <a:gd name="connsiteY10" fmla="*/ 47625 h 123825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97631 w 400050"/>
                <a:gd name="connsiteY3" fmla="*/ 95250 h 100012"/>
                <a:gd name="connsiteX4" fmla="*/ 152400 w 400050"/>
                <a:gd name="connsiteY4" fmla="*/ 28575 h 100012"/>
                <a:gd name="connsiteX5" fmla="*/ 200025 w 400050"/>
                <a:gd name="connsiteY5" fmla="*/ 100012 h 100012"/>
                <a:gd name="connsiteX6" fmla="*/ 257175 w 400050"/>
                <a:gd name="connsiteY6" fmla="*/ 33337 h 100012"/>
                <a:gd name="connsiteX7" fmla="*/ 290513 w 400050"/>
                <a:gd name="connsiteY7" fmla="*/ 90487 h 100012"/>
                <a:gd name="connsiteX8" fmla="*/ 342900 w 400050"/>
                <a:gd name="connsiteY8" fmla="*/ 38100 h 100012"/>
                <a:gd name="connsiteX9" fmla="*/ 366713 w 400050"/>
                <a:gd name="connsiteY9" fmla="*/ 95250 h 100012"/>
                <a:gd name="connsiteX10" fmla="*/ 400050 w 400050"/>
                <a:gd name="connsiteY10" fmla="*/ 47625 h 100012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83344 w 400050"/>
                <a:gd name="connsiteY3" fmla="*/ 23812 h 100012"/>
                <a:gd name="connsiteX4" fmla="*/ 97631 w 400050"/>
                <a:gd name="connsiteY4" fmla="*/ 95250 h 100012"/>
                <a:gd name="connsiteX5" fmla="*/ 152400 w 400050"/>
                <a:gd name="connsiteY5" fmla="*/ 28575 h 100012"/>
                <a:gd name="connsiteX6" fmla="*/ 200025 w 400050"/>
                <a:gd name="connsiteY6" fmla="*/ 100012 h 100012"/>
                <a:gd name="connsiteX7" fmla="*/ 257175 w 400050"/>
                <a:gd name="connsiteY7" fmla="*/ 33337 h 100012"/>
                <a:gd name="connsiteX8" fmla="*/ 290513 w 400050"/>
                <a:gd name="connsiteY8" fmla="*/ 90487 h 100012"/>
                <a:gd name="connsiteX9" fmla="*/ 342900 w 400050"/>
                <a:gd name="connsiteY9" fmla="*/ 38100 h 100012"/>
                <a:gd name="connsiteX10" fmla="*/ 366713 w 400050"/>
                <a:gd name="connsiteY10" fmla="*/ 95250 h 100012"/>
                <a:gd name="connsiteX11" fmla="*/ 400050 w 400050"/>
                <a:gd name="connsiteY11" fmla="*/ 47625 h 100012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97631 w 400050"/>
                <a:gd name="connsiteY4" fmla="*/ 71521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116681 w 400050"/>
                <a:gd name="connsiteY4" fmla="*/ 76283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81046"/>
                <a:gd name="connsiteX1" fmla="*/ 0 w 400050"/>
                <a:gd name="connsiteY1" fmla="*/ 14371 h 81046"/>
                <a:gd name="connsiteX2" fmla="*/ 57150 w 400050"/>
                <a:gd name="connsiteY2" fmla="*/ 45327 h 81046"/>
                <a:gd name="connsiteX3" fmla="*/ 83344 w 400050"/>
                <a:gd name="connsiteY3" fmla="*/ 83 h 81046"/>
                <a:gd name="connsiteX4" fmla="*/ 116681 w 400050"/>
                <a:gd name="connsiteY4" fmla="*/ 76283 h 81046"/>
                <a:gd name="connsiteX5" fmla="*/ 152400 w 400050"/>
                <a:gd name="connsiteY5" fmla="*/ 4846 h 81046"/>
                <a:gd name="connsiteX6" fmla="*/ 226219 w 400050"/>
                <a:gd name="connsiteY6" fmla="*/ 81046 h 81046"/>
                <a:gd name="connsiteX7" fmla="*/ 257175 w 400050"/>
                <a:gd name="connsiteY7" fmla="*/ 9608 h 81046"/>
                <a:gd name="connsiteX8" fmla="*/ 290513 w 400050"/>
                <a:gd name="connsiteY8" fmla="*/ 66758 h 81046"/>
                <a:gd name="connsiteX9" fmla="*/ 342900 w 400050"/>
                <a:gd name="connsiteY9" fmla="*/ 14371 h 81046"/>
                <a:gd name="connsiteX10" fmla="*/ 366713 w 400050"/>
                <a:gd name="connsiteY10" fmla="*/ 71521 h 81046"/>
                <a:gd name="connsiteX11" fmla="*/ 400050 w 400050"/>
                <a:gd name="connsiteY11" fmla="*/ 23896 h 81046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290513 w 400050"/>
                <a:gd name="connsiteY8" fmla="*/ 66758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300038 w 400050"/>
                <a:gd name="connsiteY8" fmla="*/ 76283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57150 w 400050"/>
                <a:gd name="connsiteY1" fmla="*/ 45327 h 83427"/>
                <a:gd name="connsiteX2" fmla="*/ 83344 w 400050"/>
                <a:gd name="connsiteY2" fmla="*/ 83 h 83427"/>
                <a:gd name="connsiteX3" fmla="*/ 116681 w 400050"/>
                <a:gd name="connsiteY3" fmla="*/ 76283 h 83427"/>
                <a:gd name="connsiteX4" fmla="*/ 152400 w 400050"/>
                <a:gd name="connsiteY4" fmla="*/ 4846 h 83427"/>
                <a:gd name="connsiteX5" fmla="*/ 211931 w 400050"/>
                <a:gd name="connsiteY5" fmla="*/ 83427 h 83427"/>
                <a:gd name="connsiteX6" fmla="*/ 257175 w 400050"/>
                <a:gd name="connsiteY6" fmla="*/ 9608 h 83427"/>
                <a:gd name="connsiteX7" fmla="*/ 300038 w 400050"/>
                <a:gd name="connsiteY7" fmla="*/ 76283 h 83427"/>
                <a:gd name="connsiteX8" fmla="*/ 342900 w 400050"/>
                <a:gd name="connsiteY8" fmla="*/ 14371 h 83427"/>
                <a:gd name="connsiteX9" fmla="*/ 366713 w 400050"/>
                <a:gd name="connsiteY9" fmla="*/ 71521 h 83427"/>
                <a:gd name="connsiteX10" fmla="*/ 400050 w 400050"/>
                <a:gd name="connsiteY10" fmla="*/ 23896 h 83427"/>
                <a:gd name="connsiteX0" fmla="*/ 0 w 342900"/>
                <a:gd name="connsiteY0" fmla="*/ 45327 h 83427"/>
                <a:gd name="connsiteX1" fmla="*/ 26194 w 342900"/>
                <a:gd name="connsiteY1" fmla="*/ 83 h 83427"/>
                <a:gd name="connsiteX2" fmla="*/ 59531 w 342900"/>
                <a:gd name="connsiteY2" fmla="*/ 76283 h 83427"/>
                <a:gd name="connsiteX3" fmla="*/ 95250 w 342900"/>
                <a:gd name="connsiteY3" fmla="*/ 4846 h 83427"/>
                <a:gd name="connsiteX4" fmla="*/ 154781 w 342900"/>
                <a:gd name="connsiteY4" fmla="*/ 83427 h 83427"/>
                <a:gd name="connsiteX5" fmla="*/ 200025 w 342900"/>
                <a:gd name="connsiteY5" fmla="*/ 9608 h 83427"/>
                <a:gd name="connsiteX6" fmla="*/ 242888 w 342900"/>
                <a:gd name="connsiteY6" fmla="*/ 76283 h 83427"/>
                <a:gd name="connsiteX7" fmla="*/ 285750 w 342900"/>
                <a:gd name="connsiteY7" fmla="*/ 14371 h 83427"/>
                <a:gd name="connsiteX8" fmla="*/ 309563 w 342900"/>
                <a:gd name="connsiteY8" fmla="*/ 71521 h 83427"/>
                <a:gd name="connsiteX9" fmla="*/ 342900 w 342900"/>
                <a:gd name="connsiteY9" fmla="*/ 23896 h 83427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73818 w 357187"/>
                <a:gd name="connsiteY2" fmla="*/ 76301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19063 w 357187"/>
                <a:gd name="connsiteY3" fmla="*/ 4862 h 83445"/>
                <a:gd name="connsiteX4" fmla="*/ 109537 w 357187"/>
                <a:gd name="connsiteY4" fmla="*/ 4864 h 83445"/>
                <a:gd name="connsiteX5" fmla="*/ 169068 w 357187"/>
                <a:gd name="connsiteY5" fmla="*/ 83445 h 83445"/>
                <a:gd name="connsiteX6" fmla="*/ 214312 w 357187"/>
                <a:gd name="connsiteY6" fmla="*/ 9626 h 83445"/>
                <a:gd name="connsiteX7" fmla="*/ 257175 w 357187"/>
                <a:gd name="connsiteY7" fmla="*/ 76301 h 83445"/>
                <a:gd name="connsiteX8" fmla="*/ 300037 w 357187"/>
                <a:gd name="connsiteY8" fmla="*/ 14389 h 83445"/>
                <a:gd name="connsiteX9" fmla="*/ 323850 w 357187"/>
                <a:gd name="connsiteY9" fmla="*/ 71539 h 83445"/>
                <a:gd name="connsiteX10" fmla="*/ 357187 w 357187"/>
                <a:gd name="connsiteY10" fmla="*/ 23914 h 83445"/>
                <a:gd name="connsiteX0" fmla="*/ 0 w 357187"/>
                <a:gd name="connsiteY0" fmla="*/ 35820 h 81064"/>
                <a:gd name="connsiteX1" fmla="*/ 40481 w 357187"/>
                <a:gd name="connsiteY1" fmla="*/ 101 h 81064"/>
                <a:gd name="connsiteX2" fmla="*/ 69055 w 357187"/>
                <a:gd name="connsiteY2" fmla="*/ 81064 h 81064"/>
                <a:gd name="connsiteX3" fmla="*/ 119063 w 357187"/>
                <a:gd name="connsiteY3" fmla="*/ 4862 h 81064"/>
                <a:gd name="connsiteX4" fmla="*/ 109537 w 357187"/>
                <a:gd name="connsiteY4" fmla="*/ 4864 h 81064"/>
                <a:gd name="connsiteX5" fmla="*/ 173831 w 357187"/>
                <a:gd name="connsiteY5" fmla="*/ 73920 h 81064"/>
                <a:gd name="connsiteX6" fmla="*/ 214312 w 357187"/>
                <a:gd name="connsiteY6" fmla="*/ 9626 h 81064"/>
                <a:gd name="connsiteX7" fmla="*/ 257175 w 357187"/>
                <a:gd name="connsiteY7" fmla="*/ 76301 h 81064"/>
                <a:gd name="connsiteX8" fmla="*/ 300037 w 357187"/>
                <a:gd name="connsiteY8" fmla="*/ 14389 h 81064"/>
                <a:gd name="connsiteX9" fmla="*/ 323850 w 357187"/>
                <a:gd name="connsiteY9" fmla="*/ 71539 h 81064"/>
                <a:gd name="connsiteX10" fmla="*/ 357187 w 357187"/>
                <a:gd name="connsiteY10" fmla="*/ 23914 h 81064"/>
                <a:gd name="connsiteX0" fmla="*/ 0 w 357187"/>
                <a:gd name="connsiteY0" fmla="*/ 35820 h 76301"/>
                <a:gd name="connsiteX1" fmla="*/ 40481 w 357187"/>
                <a:gd name="connsiteY1" fmla="*/ 101 h 76301"/>
                <a:gd name="connsiteX2" fmla="*/ 83342 w 357187"/>
                <a:gd name="connsiteY2" fmla="*/ 71539 h 76301"/>
                <a:gd name="connsiteX3" fmla="*/ 119063 w 357187"/>
                <a:gd name="connsiteY3" fmla="*/ 4862 h 76301"/>
                <a:gd name="connsiteX4" fmla="*/ 109537 w 357187"/>
                <a:gd name="connsiteY4" fmla="*/ 4864 h 76301"/>
                <a:gd name="connsiteX5" fmla="*/ 173831 w 357187"/>
                <a:gd name="connsiteY5" fmla="*/ 73920 h 76301"/>
                <a:gd name="connsiteX6" fmla="*/ 214312 w 357187"/>
                <a:gd name="connsiteY6" fmla="*/ 9626 h 76301"/>
                <a:gd name="connsiteX7" fmla="*/ 257175 w 357187"/>
                <a:gd name="connsiteY7" fmla="*/ 76301 h 76301"/>
                <a:gd name="connsiteX8" fmla="*/ 300037 w 357187"/>
                <a:gd name="connsiteY8" fmla="*/ 14389 h 76301"/>
                <a:gd name="connsiteX9" fmla="*/ 323850 w 357187"/>
                <a:gd name="connsiteY9" fmla="*/ 71539 h 76301"/>
                <a:gd name="connsiteX10" fmla="*/ 357187 w 357187"/>
                <a:gd name="connsiteY10" fmla="*/ 23914 h 76301"/>
                <a:gd name="connsiteX0" fmla="*/ 0 w 357187"/>
                <a:gd name="connsiteY0" fmla="*/ 38099 h 78580"/>
                <a:gd name="connsiteX1" fmla="*/ 40481 w 357187"/>
                <a:gd name="connsiteY1" fmla="*/ 2380 h 78580"/>
                <a:gd name="connsiteX2" fmla="*/ 83342 w 357187"/>
                <a:gd name="connsiteY2" fmla="*/ 73818 h 78580"/>
                <a:gd name="connsiteX3" fmla="*/ 119063 w 357187"/>
                <a:gd name="connsiteY3" fmla="*/ 7141 h 78580"/>
                <a:gd name="connsiteX4" fmla="*/ 123825 w 357187"/>
                <a:gd name="connsiteY4" fmla="*/ 0 h 78580"/>
                <a:gd name="connsiteX5" fmla="*/ 173831 w 357187"/>
                <a:gd name="connsiteY5" fmla="*/ 76199 h 78580"/>
                <a:gd name="connsiteX6" fmla="*/ 214312 w 357187"/>
                <a:gd name="connsiteY6" fmla="*/ 11905 h 78580"/>
                <a:gd name="connsiteX7" fmla="*/ 257175 w 357187"/>
                <a:gd name="connsiteY7" fmla="*/ 78580 h 78580"/>
                <a:gd name="connsiteX8" fmla="*/ 300037 w 357187"/>
                <a:gd name="connsiteY8" fmla="*/ 16668 h 78580"/>
                <a:gd name="connsiteX9" fmla="*/ 323850 w 357187"/>
                <a:gd name="connsiteY9" fmla="*/ 73818 h 78580"/>
                <a:gd name="connsiteX10" fmla="*/ 357187 w 357187"/>
                <a:gd name="connsiteY10" fmla="*/ 26193 h 78580"/>
                <a:gd name="connsiteX0" fmla="*/ 0 w 357187"/>
                <a:gd name="connsiteY0" fmla="*/ 35821 h 76302"/>
                <a:gd name="connsiteX1" fmla="*/ 40481 w 357187"/>
                <a:gd name="connsiteY1" fmla="*/ 102 h 76302"/>
                <a:gd name="connsiteX2" fmla="*/ 83342 w 357187"/>
                <a:gd name="connsiteY2" fmla="*/ 71540 h 76302"/>
                <a:gd name="connsiteX3" fmla="*/ 119063 w 357187"/>
                <a:gd name="connsiteY3" fmla="*/ 4863 h 76302"/>
                <a:gd name="connsiteX4" fmla="*/ 173831 w 357187"/>
                <a:gd name="connsiteY4" fmla="*/ 73921 h 76302"/>
                <a:gd name="connsiteX5" fmla="*/ 214312 w 357187"/>
                <a:gd name="connsiteY5" fmla="*/ 9627 h 76302"/>
                <a:gd name="connsiteX6" fmla="*/ 257175 w 357187"/>
                <a:gd name="connsiteY6" fmla="*/ 76302 h 76302"/>
                <a:gd name="connsiteX7" fmla="*/ 300037 w 357187"/>
                <a:gd name="connsiteY7" fmla="*/ 14390 h 76302"/>
                <a:gd name="connsiteX8" fmla="*/ 323850 w 357187"/>
                <a:gd name="connsiteY8" fmla="*/ 71540 h 76302"/>
                <a:gd name="connsiteX9" fmla="*/ 357187 w 357187"/>
                <a:gd name="connsiteY9" fmla="*/ 23915 h 76302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76202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5723 w 357187"/>
                <a:gd name="connsiteY2" fmla="*/ 69058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3821"/>
                <a:gd name="connsiteX1" fmla="*/ 40481 w 357187"/>
                <a:gd name="connsiteY1" fmla="*/ 2383 h 73821"/>
                <a:gd name="connsiteX2" fmla="*/ 85723 w 357187"/>
                <a:gd name="connsiteY2" fmla="*/ 69058 h 73821"/>
                <a:gd name="connsiteX3" fmla="*/ 135732 w 357187"/>
                <a:gd name="connsiteY3" fmla="*/ 0 h 73821"/>
                <a:gd name="connsiteX4" fmla="*/ 173831 w 357187"/>
                <a:gd name="connsiteY4" fmla="*/ 66677 h 73821"/>
                <a:gd name="connsiteX5" fmla="*/ 214312 w 357187"/>
                <a:gd name="connsiteY5" fmla="*/ 11908 h 73821"/>
                <a:gd name="connsiteX6" fmla="*/ 254794 w 357187"/>
                <a:gd name="connsiteY6" fmla="*/ 71439 h 73821"/>
                <a:gd name="connsiteX7" fmla="*/ 300037 w 357187"/>
                <a:gd name="connsiteY7" fmla="*/ 16671 h 73821"/>
                <a:gd name="connsiteX8" fmla="*/ 323850 w 357187"/>
                <a:gd name="connsiteY8" fmla="*/ 73821 h 73821"/>
                <a:gd name="connsiteX9" fmla="*/ 357187 w 357187"/>
                <a:gd name="connsiteY9" fmla="*/ 26196 h 7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7187" h="73821">
                  <a:moveTo>
                    <a:pt x="0" y="38102"/>
                  </a:moveTo>
                  <a:cubicBezTo>
                    <a:pt x="0" y="40483"/>
                    <a:pt x="40481" y="2"/>
                    <a:pt x="40481" y="2383"/>
                  </a:cubicBezTo>
                  <a:lnTo>
                    <a:pt x="85723" y="69058"/>
                  </a:lnTo>
                  <a:cubicBezTo>
                    <a:pt x="98424" y="46039"/>
                    <a:pt x="123031" y="23019"/>
                    <a:pt x="135732" y="0"/>
                  </a:cubicBezTo>
                  <a:lnTo>
                    <a:pt x="173831" y="66677"/>
                  </a:lnTo>
                  <a:lnTo>
                    <a:pt x="214312" y="11908"/>
                  </a:lnTo>
                  <a:lnTo>
                    <a:pt x="254794" y="71439"/>
                  </a:lnTo>
                  <a:lnTo>
                    <a:pt x="300037" y="16671"/>
                  </a:lnTo>
                  <a:lnTo>
                    <a:pt x="323850" y="73821"/>
                  </a:lnTo>
                  <a:lnTo>
                    <a:pt x="357187" y="26196"/>
                  </a:lnTo>
                </a:path>
              </a:pathLst>
            </a:custGeom>
            <a:noFill/>
            <a:ln>
              <a:prstDash val="solid"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3" name="Triangle isocèle 92"/>
            <p:cNvSpPr/>
            <p:nvPr/>
          </p:nvSpPr>
          <p:spPr>
            <a:xfrm flipV="1">
              <a:off x="3909889" y="1986731"/>
              <a:ext cx="151758" cy="72008"/>
            </a:xfrm>
            <a:prstGeom prst="triangle">
              <a:avLst/>
            </a:prstGeom>
            <a:gradFill>
              <a:gsLst>
                <a:gs pos="3000">
                  <a:schemeClr val="bg1">
                    <a:lumMod val="75000"/>
                  </a:schemeClr>
                </a:gs>
                <a:gs pos="58000">
                  <a:schemeClr val="tx1"/>
                </a:gs>
                <a:gs pos="39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4" name="Forme libre 93"/>
            <p:cNvSpPr/>
            <p:nvPr/>
          </p:nvSpPr>
          <p:spPr>
            <a:xfrm>
              <a:off x="3859189" y="1825724"/>
              <a:ext cx="259581" cy="171450"/>
            </a:xfrm>
            <a:custGeom>
              <a:avLst/>
              <a:gdLst>
                <a:gd name="connsiteX0" fmla="*/ 45244 w 309562"/>
                <a:gd name="connsiteY0" fmla="*/ 0 h 171450"/>
                <a:gd name="connsiteX1" fmla="*/ 264319 w 309562"/>
                <a:gd name="connsiteY1" fmla="*/ 2381 h 171450"/>
                <a:gd name="connsiteX2" fmla="*/ 307181 w 309562"/>
                <a:gd name="connsiteY2" fmla="*/ 35719 h 171450"/>
                <a:gd name="connsiteX3" fmla="*/ 264319 w 309562"/>
                <a:gd name="connsiteY3" fmla="*/ 66675 h 171450"/>
                <a:gd name="connsiteX4" fmla="*/ 309562 w 309562"/>
                <a:gd name="connsiteY4" fmla="*/ 92869 h 171450"/>
                <a:gd name="connsiteX5" fmla="*/ 266700 w 309562"/>
                <a:gd name="connsiteY5" fmla="*/ 119062 h 171450"/>
                <a:gd name="connsiteX6" fmla="*/ 309562 w 309562"/>
                <a:gd name="connsiteY6" fmla="*/ 147637 h 171450"/>
                <a:gd name="connsiteX7" fmla="*/ 264319 w 309562"/>
                <a:gd name="connsiteY7" fmla="*/ 159544 h 171450"/>
                <a:gd name="connsiteX8" fmla="*/ 14287 w 309562"/>
                <a:gd name="connsiteY8" fmla="*/ 171450 h 171450"/>
                <a:gd name="connsiteX9" fmla="*/ 38100 w 309562"/>
                <a:gd name="connsiteY9" fmla="*/ 150019 h 171450"/>
                <a:gd name="connsiteX10" fmla="*/ 0 w 309562"/>
                <a:gd name="connsiteY10" fmla="*/ 128587 h 171450"/>
                <a:gd name="connsiteX11" fmla="*/ 42862 w 309562"/>
                <a:gd name="connsiteY11" fmla="*/ 107156 h 171450"/>
                <a:gd name="connsiteX12" fmla="*/ 4762 w 309562"/>
                <a:gd name="connsiteY12" fmla="*/ 78581 h 171450"/>
                <a:gd name="connsiteX13" fmla="*/ 33337 w 309562"/>
                <a:gd name="connsiteY13" fmla="*/ 64294 h 171450"/>
                <a:gd name="connsiteX14" fmla="*/ 0 w 309562"/>
                <a:gd name="connsiteY14" fmla="*/ 38100 h 171450"/>
                <a:gd name="connsiteX15" fmla="*/ 45244 w 309562"/>
                <a:gd name="connsiteY15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9562" h="171450">
                  <a:moveTo>
                    <a:pt x="45244" y="0"/>
                  </a:moveTo>
                  <a:lnTo>
                    <a:pt x="264319" y="2381"/>
                  </a:lnTo>
                  <a:lnTo>
                    <a:pt x="307181" y="35719"/>
                  </a:lnTo>
                  <a:lnTo>
                    <a:pt x="264319" y="66675"/>
                  </a:lnTo>
                  <a:lnTo>
                    <a:pt x="309562" y="92869"/>
                  </a:lnTo>
                  <a:lnTo>
                    <a:pt x="266700" y="119062"/>
                  </a:lnTo>
                  <a:lnTo>
                    <a:pt x="309562" y="147637"/>
                  </a:lnTo>
                  <a:lnTo>
                    <a:pt x="264319" y="159544"/>
                  </a:lnTo>
                  <a:lnTo>
                    <a:pt x="14287" y="171450"/>
                  </a:lnTo>
                  <a:lnTo>
                    <a:pt x="38100" y="150019"/>
                  </a:lnTo>
                  <a:lnTo>
                    <a:pt x="0" y="128587"/>
                  </a:lnTo>
                  <a:lnTo>
                    <a:pt x="42862" y="107156"/>
                  </a:lnTo>
                  <a:lnTo>
                    <a:pt x="4762" y="78581"/>
                  </a:lnTo>
                  <a:lnTo>
                    <a:pt x="33337" y="64294"/>
                  </a:lnTo>
                  <a:lnTo>
                    <a:pt x="0" y="38100"/>
                  </a:lnTo>
                  <a:lnTo>
                    <a:pt x="45244" y="0"/>
                  </a:lnTo>
                  <a:close/>
                </a:path>
              </a:pathLst>
            </a:custGeom>
            <a:gradFill flip="none" rotWithShape="1">
              <a:gsLst>
                <a:gs pos="7000">
                  <a:schemeClr val="bg2">
                    <a:lumMod val="50000"/>
                  </a:schemeClr>
                </a:gs>
                <a:gs pos="56000">
                  <a:schemeClr val="bg2">
                    <a:lumMod val="90000"/>
                  </a:schemeClr>
                </a:gs>
                <a:gs pos="38000">
                  <a:schemeClr val="bg2">
                    <a:lumMod val="50000"/>
                  </a:schemeClr>
                </a:gs>
                <a:gs pos="21000">
                  <a:schemeClr val="bg2">
                    <a:lumMod val="75000"/>
                  </a:schemeClr>
                </a:gs>
                <a:gs pos="90000">
                  <a:schemeClr val="bg2">
                    <a:lumMod val="50000"/>
                  </a:schemeClr>
                </a:gs>
                <a:gs pos="44000">
                  <a:schemeClr val="bg2">
                    <a:lumMod val="50000"/>
                  </a:schemeClr>
                </a:gs>
                <a:gs pos="81000">
                  <a:schemeClr val="bg2">
                    <a:lumMod val="90000"/>
                  </a:schemeClr>
                </a:gs>
                <a:gs pos="65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5" name="Ellipse 94"/>
            <p:cNvSpPr/>
            <p:nvPr/>
          </p:nvSpPr>
          <p:spPr>
            <a:xfrm>
              <a:off x="3970319" y="2035879"/>
              <a:ext cx="45719" cy="360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4" name="ZoneTexte 143"/>
          <p:cNvSpPr txBox="1"/>
          <p:nvPr/>
        </p:nvSpPr>
        <p:spPr>
          <a:xfrm rot="10800000" flipV="1">
            <a:off x="3033194" y="330291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5" name="ZoneTexte 144"/>
          <p:cNvSpPr txBox="1"/>
          <p:nvPr/>
        </p:nvSpPr>
        <p:spPr>
          <a:xfrm rot="10800000" flipV="1">
            <a:off x="4729511" y="3302918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6" name="Espace réservé du contenu 3"/>
          <p:cNvSpPr txBox="1">
            <a:spLocks/>
          </p:cNvSpPr>
          <p:nvPr/>
        </p:nvSpPr>
        <p:spPr>
          <a:xfrm>
            <a:off x="395536" y="6021288"/>
            <a:ext cx="8229600" cy="662372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S1 en série avec S2; pour allumer la </a:t>
            </a:r>
            <a:r>
              <a:rPr lang="fr-FR" sz="1900" dirty="0" smtClean="0"/>
              <a:t>lampe, il </a:t>
            </a:r>
            <a:r>
              <a:rPr lang="fr-FR" sz="1900" dirty="0" smtClean="0"/>
              <a:t>faudra fermer S1 ET </a:t>
            </a:r>
            <a:r>
              <a:rPr lang="fr-FR" sz="1900" dirty="0" smtClean="0"/>
              <a:t>S2... Cliquez </a:t>
            </a:r>
            <a:r>
              <a:rPr lang="fr-FR" sz="1900" dirty="0" smtClean="0"/>
              <a:t>sur les interrupteurs…</a:t>
            </a:r>
            <a:endParaRPr lang="fr-FR" sz="1900" dirty="0"/>
          </a:p>
        </p:txBody>
      </p:sp>
      <p:sp>
        <p:nvSpPr>
          <p:cNvPr id="79" name="Rectangle 78">
            <a:hlinkClick r:id="rId4" action="ppaction://hlinksldjump"/>
          </p:cNvPr>
          <p:cNvSpPr/>
          <p:nvPr/>
        </p:nvSpPr>
        <p:spPr>
          <a:xfrm>
            <a:off x="1503876" y="2636802"/>
            <a:ext cx="2460477" cy="1772873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7" name="Rectangle 146">
            <a:hlinkClick r:id="rId5" action="ppaction://hlinksldjump"/>
          </p:cNvPr>
          <p:cNvSpPr/>
          <p:nvPr/>
        </p:nvSpPr>
        <p:spPr>
          <a:xfrm>
            <a:off x="3973154" y="2636802"/>
            <a:ext cx="2460477" cy="1772873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369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uiExpand="1" build="p" animBg="1"/>
      <p:bldP spid="144" grpId="0"/>
      <p:bldP spid="145" grpId="0"/>
      <p:bldP spid="146" grpId="0"/>
      <p:bldP spid="79" grpId="0" animBg="1"/>
      <p:bldP spid="14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9324528" cy="720080"/>
          </a:xfrm>
        </p:spPr>
        <p:txBody>
          <a:bodyPr>
            <a:normAutofit fontScale="90000"/>
          </a:bodyPr>
          <a:lstStyle/>
          <a:p>
            <a:r>
              <a:rPr lang="fr-FR" dirty="0"/>
              <a:t>Calculs dans un circuit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764431"/>
            <a:ext cx="8720633" cy="1080393"/>
          </a:xfr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lIns="0" rIns="0">
            <a:noAutofit/>
          </a:bodyPr>
          <a:lstStyle/>
          <a:p>
            <a:pPr marL="0" indent="0" algn="ctr">
              <a:buNone/>
            </a:pPr>
            <a:r>
              <a:rPr lang="fr-FR" sz="1800" dirty="0" smtClean="0">
                <a:effectLst/>
              </a:rPr>
              <a:t>En utilisant les différents « outils » vus précédemment  trouvez </a:t>
            </a:r>
            <a:r>
              <a:rPr lang="fr-FR" sz="1800" dirty="0" smtClean="0"/>
              <a:t>U</a:t>
            </a:r>
            <a:r>
              <a:rPr lang="fr-FR" sz="1800" baseline="-25000" dirty="0" smtClean="0"/>
              <a:t>G0 </a:t>
            </a:r>
            <a:r>
              <a:rPr lang="fr-FR" sz="1800" dirty="0" smtClean="0"/>
              <a:t> et  U</a:t>
            </a:r>
            <a:r>
              <a:rPr lang="fr-FR" sz="1800" baseline="-25000" dirty="0" smtClean="0"/>
              <a:t>G1 </a:t>
            </a:r>
            <a:r>
              <a:rPr lang="fr-FR" sz="1800" dirty="0" smtClean="0"/>
              <a:t> en connaissant:</a:t>
            </a:r>
            <a:endParaRPr lang="fr-FR" sz="1800" dirty="0" smtClean="0">
              <a:effectLst/>
            </a:endParaRPr>
          </a:p>
          <a:p>
            <a:pPr marL="0" indent="0" algn="ctr">
              <a:buNone/>
            </a:pPr>
            <a:r>
              <a:rPr lang="fr-FR" sz="1800" dirty="0" smtClean="0"/>
              <a:t>I</a:t>
            </a:r>
            <a:r>
              <a:rPr lang="fr-FR" sz="1800" baseline="-25000" dirty="0" smtClean="0"/>
              <a:t>0</a:t>
            </a:r>
            <a:r>
              <a:rPr lang="fr-FR" sz="1800" dirty="0" smtClean="0"/>
              <a:t> =0,75 A ;   I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=1,25 A ;   R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=5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  R</a:t>
            </a:r>
            <a:r>
              <a:rPr lang="fr-FR" sz="1800" baseline="-25000" dirty="0" smtClean="0"/>
              <a:t>2</a:t>
            </a:r>
            <a:r>
              <a:rPr lang="fr-FR" sz="1800" dirty="0" smtClean="0"/>
              <a:t> =3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R</a:t>
            </a:r>
            <a:r>
              <a:rPr lang="fr-FR" sz="1800" baseline="-25000" dirty="0" smtClean="0"/>
              <a:t>3</a:t>
            </a:r>
            <a:r>
              <a:rPr lang="fr-FR" sz="1800" dirty="0" smtClean="0"/>
              <a:t> =4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R</a:t>
            </a:r>
            <a:r>
              <a:rPr lang="fr-FR" sz="1800" baseline="-25000" dirty="0" smtClean="0"/>
              <a:t>4</a:t>
            </a:r>
            <a:r>
              <a:rPr lang="fr-FR" sz="1800" dirty="0" smtClean="0"/>
              <a:t> </a:t>
            </a:r>
            <a:r>
              <a:rPr lang="fr-FR" sz="1800" dirty="0"/>
              <a:t>=3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R</a:t>
            </a:r>
            <a:r>
              <a:rPr lang="fr-FR" sz="1800" baseline="-25000" dirty="0" smtClean="0"/>
              <a:t>5</a:t>
            </a:r>
            <a:r>
              <a:rPr lang="fr-FR" sz="1800" dirty="0" smtClean="0"/>
              <a:t> =5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  R</a:t>
            </a:r>
            <a:r>
              <a:rPr lang="fr-FR" sz="1800" baseline="-25000" dirty="0" smtClean="0"/>
              <a:t>6</a:t>
            </a:r>
            <a:r>
              <a:rPr lang="fr-FR" sz="1800" dirty="0" smtClean="0"/>
              <a:t> </a:t>
            </a:r>
            <a:r>
              <a:rPr lang="fr-FR" sz="1800" dirty="0"/>
              <a:t>=2 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>
                <a:sym typeface="Symbol"/>
              </a:rPr>
              <a:t> </a:t>
            </a:r>
            <a:r>
              <a:rPr lang="fr-FR" sz="1800" dirty="0" smtClean="0"/>
              <a:t>;   R</a:t>
            </a:r>
            <a:r>
              <a:rPr lang="fr-FR" sz="1800" baseline="-25000" dirty="0" smtClean="0"/>
              <a:t>7</a:t>
            </a:r>
            <a:r>
              <a:rPr lang="fr-FR" sz="1800" dirty="0" smtClean="0"/>
              <a:t> =1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</a:p>
          <a:p>
            <a:pPr marL="0" indent="0" algn="ctr">
              <a:buNone/>
            </a:pPr>
            <a:endParaRPr lang="fr-FR" sz="1800" dirty="0"/>
          </a:p>
          <a:p>
            <a:pPr marL="0" indent="0" algn="ctr">
              <a:buNone/>
            </a:pPr>
            <a:endParaRPr lang="fr-FR" sz="1800" dirty="0"/>
          </a:p>
        </p:txBody>
      </p:sp>
      <p:grpSp>
        <p:nvGrpSpPr>
          <p:cNvPr id="80" name="Groupe 79"/>
          <p:cNvGrpSpPr/>
          <p:nvPr/>
        </p:nvGrpSpPr>
        <p:grpSpPr>
          <a:xfrm>
            <a:off x="492037" y="1933148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79" name="Ellipse 78"/>
          <p:cNvSpPr/>
          <p:nvPr/>
        </p:nvSpPr>
        <p:spPr>
          <a:xfrm flipH="1">
            <a:off x="4995425" y="2294879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/>
          <p:cNvSpPr/>
          <p:nvPr/>
        </p:nvSpPr>
        <p:spPr>
          <a:xfrm flipH="1">
            <a:off x="2978712" y="2314130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Espace réservé du contenu 2"/>
          <p:cNvSpPr txBox="1">
            <a:spLocks/>
          </p:cNvSpPr>
          <p:nvPr/>
        </p:nvSpPr>
        <p:spPr>
          <a:xfrm>
            <a:off x="227260" y="6028673"/>
            <a:ext cx="2009402" cy="424663"/>
          </a:xfrm>
          <a:prstGeom prst="rect">
            <a:avLst/>
          </a:prstGeom>
          <a:solidFill>
            <a:srgbClr val="00B0F0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=U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+U</a:t>
            </a:r>
            <a:r>
              <a:rPr lang="fr-FR" sz="2000" baseline="-25000" dirty="0" smtClean="0"/>
              <a:t>3</a:t>
            </a:r>
            <a:endParaRPr lang="fr-FR" sz="2000" dirty="0"/>
          </a:p>
          <a:p>
            <a:pPr marL="0" indent="0">
              <a:buNone/>
            </a:pPr>
            <a:endParaRPr lang="fr-FR" sz="2000" dirty="0"/>
          </a:p>
        </p:txBody>
      </p:sp>
      <p:sp>
        <p:nvSpPr>
          <p:cNvPr id="94" name="Espace réservé du contenu 2"/>
          <p:cNvSpPr txBox="1">
            <a:spLocks/>
          </p:cNvSpPr>
          <p:nvPr/>
        </p:nvSpPr>
        <p:spPr>
          <a:xfrm>
            <a:off x="-24939" y="4941168"/>
            <a:ext cx="9143999" cy="404356"/>
          </a:xfrm>
          <a:prstGeom prst="rect">
            <a:avLst/>
          </a:prstGeom>
          <a:solidFill>
            <a:schemeClr val="bg2">
              <a:lumMod val="75000"/>
              <a:alpha val="1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800" dirty="0" smtClean="0"/>
              <a:t>On peut maintenant calculer U</a:t>
            </a:r>
            <a:r>
              <a:rPr lang="fr-FR" sz="1800" baseline="-25000" dirty="0" smtClean="0"/>
              <a:t>3 </a:t>
            </a:r>
            <a:r>
              <a:rPr lang="fr-FR" sz="1800" dirty="0"/>
              <a:t>:</a:t>
            </a:r>
            <a:r>
              <a:rPr lang="fr-FR" sz="1800" dirty="0" smtClean="0"/>
              <a:t> </a:t>
            </a: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</p:txBody>
      </p:sp>
      <p:sp>
        <p:nvSpPr>
          <p:cNvPr id="82" name="Espace réservé du contenu 2"/>
          <p:cNvSpPr txBox="1">
            <a:spLocks/>
          </p:cNvSpPr>
          <p:nvPr/>
        </p:nvSpPr>
        <p:spPr>
          <a:xfrm>
            <a:off x="227260" y="5501039"/>
            <a:ext cx="2013642" cy="413812"/>
          </a:xfrm>
          <a:prstGeom prst="rect">
            <a:avLst/>
          </a:prstGeom>
          <a:solidFill>
            <a:srgbClr val="03FB0F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2000" dirty="0" smtClean="0"/>
              <a:t>=U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–U</a:t>
            </a:r>
            <a:r>
              <a:rPr lang="fr-FR" sz="2000" baseline="-25000" dirty="0" smtClean="0"/>
              <a:t>G1</a:t>
            </a:r>
            <a:endParaRPr lang="fr-FR" sz="2000" dirty="0"/>
          </a:p>
        </p:txBody>
      </p:sp>
      <p:sp>
        <p:nvSpPr>
          <p:cNvPr id="86" name="Espace réservé du contenu 2"/>
          <p:cNvSpPr txBox="1">
            <a:spLocks/>
          </p:cNvSpPr>
          <p:nvPr/>
        </p:nvSpPr>
        <p:spPr>
          <a:xfrm>
            <a:off x="6012547" y="5370119"/>
            <a:ext cx="2229512" cy="38367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=R</a:t>
            </a:r>
            <a:r>
              <a:rPr lang="fr-FR" sz="2000" baseline="-25000" dirty="0" smtClean="0"/>
              <a:t>34567 </a:t>
            </a:r>
            <a:r>
              <a:rPr lang="fr-FR" sz="2000" dirty="0" smtClean="0"/>
              <a:t>x I</a:t>
            </a:r>
            <a:r>
              <a:rPr lang="fr-FR" sz="2000" baseline="-25000" dirty="0" smtClean="0"/>
              <a:t>2</a:t>
            </a:r>
            <a:endParaRPr lang="fr-FR" sz="2000" dirty="0"/>
          </a:p>
        </p:txBody>
      </p:sp>
      <p:sp>
        <p:nvSpPr>
          <p:cNvPr id="85" name="Espace réservé du contenu 2"/>
          <p:cNvSpPr txBox="1">
            <a:spLocks/>
          </p:cNvSpPr>
          <p:nvPr/>
        </p:nvSpPr>
        <p:spPr>
          <a:xfrm>
            <a:off x="2398605" y="5350276"/>
            <a:ext cx="2452512" cy="38367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=12,75 V</a:t>
            </a:r>
            <a:endParaRPr lang="fr-FR" sz="2000" dirty="0"/>
          </a:p>
        </p:txBody>
      </p:sp>
      <p:sp>
        <p:nvSpPr>
          <p:cNvPr id="88" name="Espace réservé du contenu 2"/>
          <p:cNvSpPr txBox="1">
            <a:spLocks/>
          </p:cNvSpPr>
          <p:nvPr/>
        </p:nvSpPr>
        <p:spPr>
          <a:xfrm>
            <a:off x="3889651" y="5853638"/>
            <a:ext cx="1258413" cy="38367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/>
              <a:t>I</a:t>
            </a:r>
            <a:r>
              <a:rPr lang="fr-FR" sz="2000" baseline="-25000" dirty="0"/>
              <a:t>2 </a:t>
            </a:r>
            <a:r>
              <a:rPr lang="fr-FR" sz="2000" dirty="0" smtClean="0"/>
              <a:t>=2A</a:t>
            </a:r>
            <a:endParaRPr lang="fr-FR" sz="2000" dirty="0"/>
          </a:p>
        </p:txBody>
      </p:sp>
      <p:sp>
        <p:nvSpPr>
          <p:cNvPr id="91" name="Espace réservé du contenu 2"/>
          <p:cNvSpPr txBox="1">
            <a:spLocks/>
          </p:cNvSpPr>
          <p:nvPr/>
        </p:nvSpPr>
        <p:spPr>
          <a:xfrm>
            <a:off x="2398605" y="5853985"/>
            <a:ext cx="1397026" cy="38367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=6 V</a:t>
            </a:r>
            <a:endParaRPr lang="fr-FR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9" name="Espace réservé du contenu 2"/>
              <p:cNvSpPr txBox="1">
                <a:spLocks/>
              </p:cNvSpPr>
              <p:nvPr/>
            </p:nvSpPr>
            <p:spPr>
              <a:xfrm>
                <a:off x="3051045" y="6331312"/>
                <a:ext cx="2097019" cy="410056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b="1" kern="1200">
                    <a:solidFill>
                      <a:schemeClr val="tx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sz="2000" dirty="0"/>
                      <m:t>R</m:t>
                    </m:r>
                    <m:r>
                      <m:rPr>
                        <m:nor/>
                      </m:rPr>
                      <a:rPr lang="fr-FR" sz="2000" baseline="-25000" dirty="0"/>
                      <m:t>34567</m:t>
                    </m:r>
                    <m:r>
                      <m:rPr>
                        <m:nor/>
                      </m:rPr>
                      <a:rPr lang="fr-FR" sz="2000" dirty="0"/>
                      <m:t>=</m:t>
                    </m:r>
                    <m:r>
                      <m:rPr>
                        <m:nor/>
                      </m:rPr>
                      <a:rPr lang="fr-FR" sz="2000" b="1" i="0" dirty="0" smtClean="0"/>
                      <m:t>0,9 </m:t>
                    </m:r>
                    <m:r>
                      <m:rPr>
                        <m:nor/>
                      </m:rPr>
                      <a:rPr lang="fr-FR" sz="2000" dirty="0">
                        <a:sym typeface="Symbol"/>
                      </a:rPr>
                      <m:t></m:t>
                    </m:r>
                  </m:oMath>
                </a14:m>
                <a:r>
                  <a:rPr lang="fr-FR" sz="2000" dirty="0" smtClean="0"/>
                  <a:t> </a:t>
                </a:r>
                <a:endParaRPr lang="fr-FR" sz="2000" dirty="0"/>
              </a:p>
            </p:txBody>
          </p:sp>
        </mc:Choice>
        <mc:Fallback>
          <p:sp>
            <p:nvSpPr>
              <p:cNvPr id="89" name="Espace réservé du conten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045" y="6331312"/>
                <a:ext cx="2097019" cy="41005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3" name="Espace réservé du contenu 2"/>
          <p:cNvSpPr txBox="1">
            <a:spLocks/>
          </p:cNvSpPr>
          <p:nvPr/>
        </p:nvSpPr>
        <p:spPr>
          <a:xfrm>
            <a:off x="5727649" y="6069662"/>
            <a:ext cx="3065981" cy="38367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=0,9 x 2 = 1,8 V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828366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3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9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4" grpId="0" animBg="1"/>
      <p:bldP spid="82" grpId="0" animBg="1"/>
      <p:bldP spid="86" grpId="0" animBg="1"/>
      <p:bldP spid="85" grpId="0" animBg="1"/>
      <p:bldP spid="88" grpId="0" animBg="1"/>
      <p:bldP spid="91" grpId="0" animBg="1"/>
      <p:bldP spid="89" grpId="0" animBg="1"/>
      <p:bldP spid="9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9324528" cy="720080"/>
          </a:xfrm>
        </p:spPr>
        <p:txBody>
          <a:bodyPr>
            <a:normAutofit fontScale="90000"/>
          </a:bodyPr>
          <a:lstStyle/>
          <a:p>
            <a:r>
              <a:rPr lang="fr-FR" dirty="0"/>
              <a:t>Calculs dans un circuit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764431"/>
            <a:ext cx="8720633" cy="1080393"/>
          </a:xfr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lIns="0" rIns="0">
            <a:noAutofit/>
          </a:bodyPr>
          <a:lstStyle/>
          <a:p>
            <a:pPr marL="0" indent="0" algn="ctr">
              <a:buNone/>
            </a:pPr>
            <a:r>
              <a:rPr lang="fr-FR" sz="1800" dirty="0" smtClean="0">
                <a:effectLst/>
              </a:rPr>
              <a:t>En utilisant les différents « outils » vus précédemment  trouvez </a:t>
            </a:r>
            <a:r>
              <a:rPr lang="fr-FR" sz="1800" dirty="0" smtClean="0"/>
              <a:t>U</a:t>
            </a:r>
            <a:r>
              <a:rPr lang="fr-FR" sz="1800" baseline="-25000" dirty="0" smtClean="0"/>
              <a:t>G0 </a:t>
            </a:r>
            <a:r>
              <a:rPr lang="fr-FR" sz="1800" dirty="0" smtClean="0"/>
              <a:t> et  U</a:t>
            </a:r>
            <a:r>
              <a:rPr lang="fr-FR" sz="1800" baseline="-25000" dirty="0" smtClean="0"/>
              <a:t>G1 </a:t>
            </a:r>
            <a:r>
              <a:rPr lang="fr-FR" sz="1800" dirty="0" smtClean="0"/>
              <a:t> en connaissant:</a:t>
            </a:r>
            <a:endParaRPr lang="fr-FR" sz="1800" dirty="0" smtClean="0">
              <a:effectLst/>
            </a:endParaRPr>
          </a:p>
          <a:p>
            <a:pPr marL="0" indent="0" algn="ctr">
              <a:buNone/>
            </a:pPr>
            <a:r>
              <a:rPr lang="fr-FR" sz="1800" dirty="0" smtClean="0"/>
              <a:t>I</a:t>
            </a:r>
            <a:r>
              <a:rPr lang="fr-FR" sz="1800" baseline="-25000" dirty="0" smtClean="0"/>
              <a:t>0</a:t>
            </a:r>
            <a:r>
              <a:rPr lang="fr-FR" sz="1800" dirty="0" smtClean="0"/>
              <a:t> =0,75 A ;   I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=1,25 A ;   R</a:t>
            </a:r>
            <a:r>
              <a:rPr lang="fr-FR" sz="1800" baseline="-25000" dirty="0" smtClean="0"/>
              <a:t>1</a:t>
            </a:r>
            <a:r>
              <a:rPr lang="fr-FR" sz="1800" dirty="0" smtClean="0"/>
              <a:t> =5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  R</a:t>
            </a:r>
            <a:r>
              <a:rPr lang="fr-FR" sz="1800" baseline="-25000" dirty="0" smtClean="0"/>
              <a:t>2</a:t>
            </a:r>
            <a:r>
              <a:rPr lang="fr-FR" sz="1800" dirty="0" smtClean="0"/>
              <a:t> =3 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 R</a:t>
            </a:r>
            <a:r>
              <a:rPr lang="fr-FR" sz="1800" baseline="-25000" dirty="0" smtClean="0"/>
              <a:t>3</a:t>
            </a:r>
            <a:r>
              <a:rPr lang="fr-FR" sz="1800" dirty="0" smtClean="0"/>
              <a:t> =4</a:t>
            </a:r>
            <a:r>
              <a:rPr lang="fr-FR" sz="1800" dirty="0" smtClean="0">
                <a:sym typeface="Symbol"/>
              </a:rPr>
              <a:t> </a:t>
            </a:r>
            <a:r>
              <a:rPr lang="fr-FR" sz="1800" dirty="0" smtClean="0"/>
              <a:t>; R</a:t>
            </a:r>
            <a:r>
              <a:rPr lang="fr-FR" sz="1800" baseline="-25000" dirty="0" smtClean="0"/>
              <a:t>4</a:t>
            </a:r>
            <a:r>
              <a:rPr lang="fr-FR" sz="1800" dirty="0" smtClean="0"/>
              <a:t> </a:t>
            </a:r>
            <a:r>
              <a:rPr lang="fr-FR" sz="1800" dirty="0"/>
              <a:t>=3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R</a:t>
            </a:r>
            <a:r>
              <a:rPr lang="fr-FR" sz="1800" baseline="-25000" dirty="0" smtClean="0"/>
              <a:t>5</a:t>
            </a:r>
            <a:r>
              <a:rPr lang="fr-FR" sz="1800" dirty="0" smtClean="0"/>
              <a:t> =5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/>
              <a:t>; </a:t>
            </a:r>
            <a:r>
              <a:rPr lang="fr-FR" sz="1800" dirty="0" smtClean="0"/>
              <a:t>  R</a:t>
            </a:r>
            <a:r>
              <a:rPr lang="fr-FR" sz="1800" baseline="-25000" dirty="0" smtClean="0"/>
              <a:t>6</a:t>
            </a:r>
            <a:r>
              <a:rPr lang="fr-FR" sz="1800" dirty="0" smtClean="0"/>
              <a:t> </a:t>
            </a:r>
            <a:r>
              <a:rPr lang="fr-FR" sz="1800" dirty="0"/>
              <a:t>=2 </a:t>
            </a:r>
            <a:r>
              <a:rPr lang="fr-FR" sz="1800" dirty="0" smtClean="0">
                <a:sym typeface="Symbol"/>
              </a:rPr>
              <a:t></a:t>
            </a:r>
            <a:r>
              <a:rPr lang="fr-FR" sz="1800" dirty="0">
                <a:sym typeface="Symbol"/>
              </a:rPr>
              <a:t> </a:t>
            </a:r>
            <a:r>
              <a:rPr lang="fr-FR" sz="1800" dirty="0" smtClean="0"/>
              <a:t>;   R</a:t>
            </a:r>
            <a:r>
              <a:rPr lang="fr-FR" sz="1800" baseline="-25000" dirty="0" smtClean="0"/>
              <a:t>7</a:t>
            </a:r>
            <a:r>
              <a:rPr lang="fr-FR" sz="1800" dirty="0" smtClean="0"/>
              <a:t> =1 </a:t>
            </a:r>
            <a:r>
              <a:rPr lang="fr-FR" sz="1800" dirty="0">
                <a:sym typeface="Symbol"/>
              </a:rPr>
              <a:t></a:t>
            </a:r>
            <a:r>
              <a:rPr lang="fr-FR" sz="1800" dirty="0"/>
              <a:t>; </a:t>
            </a:r>
          </a:p>
          <a:p>
            <a:pPr marL="0" indent="0" algn="ctr">
              <a:buNone/>
            </a:pPr>
            <a:endParaRPr lang="fr-FR" sz="1800" dirty="0"/>
          </a:p>
          <a:p>
            <a:pPr marL="0" indent="0" algn="ctr">
              <a:buNone/>
            </a:pPr>
            <a:endParaRPr lang="fr-FR" sz="1800" dirty="0"/>
          </a:p>
        </p:txBody>
      </p:sp>
      <p:grpSp>
        <p:nvGrpSpPr>
          <p:cNvPr id="80" name="Groupe 79"/>
          <p:cNvGrpSpPr/>
          <p:nvPr/>
        </p:nvGrpSpPr>
        <p:grpSpPr>
          <a:xfrm>
            <a:off x="492037" y="1933148"/>
            <a:ext cx="8040403" cy="2936012"/>
            <a:chOff x="395536" y="2132856"/>
            <a:chExt cx="8040403" cy="2936012"/>
          </a:xfrm>
        </p:grpSpPr>
        <p:cxnSp>
          <p:nvCxnSpPr>
            <p:cNvPr id="81" name="Connecteur droit avec flèche 80"/>
            <p:cNvCxnSpPr/>
            <p:nvPr/>
          </p:nvCxnSpPr>
          <p:spPr>
            <a:xfrm flipV="1">
              <a:off x="4519283" y="2945852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/>
            <p:cNvSpPr txBox="1"/>
            <p:nvPr/>
          </p:nvSpPr>
          <p:spPr>
            <a:xfrm rot="10800000" flipV="1">
              <a:off x="4092286" y="37600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9" name="Groupe 98"/>
            <p:cNvGrpSpPr/>
            <p:nvPr/>
          </p:nvGrpSpPr>
          <p:grpSpPr>
            <a:xfrm>
              <a:off x="968712" y="2382666"/>
              <a:ext cx="7467227" cy="2686202"/>
              <a:chOff x="968712" y="3094523"/>
              <a:chExt cx="7467227" cy="2686202"/>
            </a:xfrm>
          </p:grpSpPr>
          <p:sp>
            <p:nvSpPr>
              <p:cNvPr id="166" name="Rectangle 165"/>
              <p:cNvSpPr/>
              <p:nvPr/>
            </p:nvSpPr>
            <p:spPr>
              <a:xfrm rot="5400000" flipV="1">
                <a:off x="2724917" y="2016039"/>
                <a:ext cx="2502476" cy="500099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67" name="Connecteur droit 166"/>
              <p:cNvCxnSpPr/>
              <p:nvPr/>
            </p:nvCxnSpPr>
            <p:spPr>
              <a:xfrm rot="5400000" flipV="1">
                <a:off x="3706076" y="4507634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Connecteur droit 167"/>
              <p:cNvCxnSpPr/>
              <p:nvPr/>
            </p:nvCxnSpPr>
            <p:spPr>
              <a:xfrm flipH="1">
                <a:off x="2935468" y="3234080"/>
                <a:ext cx="4532" cy="2533696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69" name="Rectangle 168"/>
              <p:cNvSpPr/>
              <p:nvPr/>
            </p:nvSpPr>
            <p:spPr>
              <a:xfrm rot="5400000" flipV="1">
                <a:off x="901046" y="382163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R1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70" name="Connecteur droit 169"/>
              <p:cNvCxnSpPr/>
              <p:nvPr/>
            </p:nvCxnSpPr>
            <p:spPr>
              <a:xfrm rot="5400000" flipV="1">
                <a:off x="4489254" y="4520585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71" name="Rectangle 170"/>
              <p:cNvSpPr/>
              <p:nvPr/>
            </p:nvSpPr>
            <p:spPr>
              <a:xfrm rot="5400000" flipV="1">
                <a:off x="5173330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R4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2" name="Rectangle 171"/>
              <p:cNvSpPr/>
              <p:nvPr/>
            </p:nvSpPr>
            <p:spPr>
              <a:xfrm rot="5400000" flipV="1">
                <a:off x="5903207" y="4352812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R5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grpSp>
            <p:nvGrpSpPr>
              <p:cNvPr id="173" name="Groupe 172"/>
              <p:cNvGrpSpPr/>
              <p:nvPr/>
            </p:nvGrpSpPr>
            <p:grpSpPr>
              <a:xfrm>
                <a:off x="968712" y="4634052"/>
                <a:ext cx="977758" cy="883851"/>
                <a:chOff x="2706637" y="5159275"/>
                <a:chExt cx="996497" cy="817145"/>
              </a:xfrm>
            </p:grpSpPr>
            <p:sp useBgFill="1">
              <p:nvSpPr>
                <p:cNvPr id="185" name="Rectangle 184"/>
                <p:cNvSpPr/>
                <p:nvPr/>
              </p:nvSpPr>
              <p:spPr>
                <a:xfrm rot="5400000" flipV="1">
                  <a:off x="3142753" y="5430617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6" name="Connecteur droit 185"/>
                <p:cNvCxnSpPr/>
                <p:nvPr/>
              </p:nvCxnSpPr>
              <p:spPr>
                <a:xfrm rot="5400000" flipV="1">
                  <a:off x="3233368" y="4995796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Connecteur droit 186"/>
                <p:cNvCxnSpPr/>
                <p:nvPr/>
              </p:nvCxnSpPr>
              <p:spPr>
                <a:xfrm rot="5400000" flipV="1">
                  <a:off x="3233368" y="5446703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8" name="ZoneTexte 187"/>
                <p:cNvSpPr txBox="1"/>
                <p:nvPr/>
              </p:nvSpPr>
              <p:spPr>
                <a:xfrm rot="5400000" flipV="1">
                  <a:off x="2686220" y="5179692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9" name="ZoneTexte 188"/>
                <p:cNvSpPr txBox="1"/>
                <p:nvPr/>
              </p:nvSpPr>
              <p:spPr>
                <a:xfrm rot="10800000" flipV="1">
                  <a:off x="2788068" y="5632213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p:grpSp>
          <p:grpSp>
            <p:nvGrpSpPr>
              <p:cNvPr id="174" name="Groupe 173"/>
              <p:cNvGrpSpPr/>
              <p:nvPr/>
            </p:nvGrpSpPr>
            <p:grpSpPr>
              <a:xfrm>
                <a:off x="2411759" y="4043161"/>
                <a:ext cx="996497" cy="815026"/>
                <a:chOff x="2701301" y="4264062"/>
                <a:chExt cx="996497" cy="815026"/>
              </a:xfrm>
            </p:grpSpPr>
            <p:sp>
              <p:nvSpPr>
                <p:cNvPr id="180" name="ZoneTexte 179"/>
                <p:cNvSpPr txBox="1"/>
                <p:nvPr/>
              </p:nvSpPr>
              <p:spPr>
                <a:xfrm rot="5400000" flipV="1">
                  <a:off x="2680884" y="4284479"/>
                  <a:ext cx="385042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+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>
              <p:nvSpPr>
                <p:cNvPr id="181" name="ZoneTexte 180"/>
                <p:cNvSpPr txBox="1"/>
                <p:nvPr/>
              </p:nvSpPr>
              <p:spPr>
                <a:xfrm rot="10800000" flipV="1">
                  <a:off x="2782732" y="4734881"/>
                  <a:ext cx="295274" cy="3442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b="1" dirty="0" smtClean="0"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-</a:t>
                  </a:r>
                  <a:endParaRPr lang="fr-FR" b="1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sp useBgFill="1">
              <p:nvSpPr>
                <p:cNvPr id="182" name="Rectangle 181"/>
                <p:cNvSpPr/>
                <p:nvPr/>
              </p:nvSpPr>
              <p:spPr>
                <a:xfrm rot="5400000" flipV="1">
                  <a:off x="3137418" y="4535404"/>
                  <a:ext cx="216024" cy="28591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83" name="Connecteur droit 182"/>
                <p:cNvCxnSpPr/>
                <p:nvPr/>
              </p:nvCxnSpPr>
              <p:spPr>
                <a:xfrm rot="5400000" flipV="1">
                  <a:off x="3228032" y="4100583"/>
                  <a:ext cx="0" cy="93953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Connecteur droit 183"/>
                <p:cNvCxnSpPr/>
                <p:nvPr/>
              </p:nvCxnSpPr>
              <p:spPr>
                <a:xfrm rot="5400000" flipV="1">
                  <a:off x="3228032" y="4551490"/>
                  <a:ext cx="0" cy="46976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 useBgFill="1">
            <p:nvSpPr>
              <p:cNvPr id="175" name="Rectangle 174"/>
              <p:cNvSpPr/>
              <p:nvPr/>
            </p:nvSpPr>
            <p:spPr>
              <a:xfrm rot="5400000" flipV="1">
                <a:off x="4376860" y="434241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R3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6" name="Rectangle 175"/>
              <p:cNvSpPr/>
              <p:nvPr/>
            </p:nvSpPr>
            <p:spPr>
              <a:xfrm>
                <a:off x="3347864" y="3094523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R2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77" name="Forme libre 176"/>
              <p:cNvSpPr/>
              <p:nvPr/>
            </p:nvSpPr>
            <p:spPr>
              <a:xfrm>
                <a:off x="6475228" y="3256305"/>
                <a:ext cx="1769180" cy="2512385"/>
              </a:xfrm>
              <a:custGeom>
                <a:avLst/>
                <a:gdLst>
                  <a:gd name="connsiteX0" fmla="*/ 42530 w 1616149"/>
                  <a:gd name="connsiteY0" fmla="*/ 21265 h 2721934"/>
                  <a:gd name="connsiteX1" fmla="*/ 701749 w 1616149"/>
                  <a:gd name="connsiteY1" fmla="*/ 42530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21265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4911 w 1616149"/>
                  <a:gd name="connsiteY2" fmla="*/ 2519916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201479 w 1616149"/>
                  <a:gd name="connsiteY3" fmla="*/ 2477386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096704 w 1616149"/>
                  <a:gd name="connsiteY3" fmla="*/ 2101149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3004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27051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09371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0341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73961 w 1616149"/>
                  <a:gd name="connsiteY2" fmla="*/ 2100816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15104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0991 w 1616149"/>
                  <a:gd name="connsiteY3" fmla="*/ 2105911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15754 w 1616149"/>
                  <a:gd name="connsiteY3" fmla="*/ 2091624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30790 h 2721934"/>
                  <a:gd name="connsiteX1" fmla="*/ 763661 w 1616149"/>
                  <a:gd name="connsiteY1" fmla="*/ 28242 h 2721934"/>
                  <a:gd name="connsiteX2" fmla="*/ 759673 w 1616149"/>
                  <a:gd name="connsiteY2" fmla="*/ 2100817 h 2721934"/>
                  <a:gd name="connsiteX3" fmla="*/ 1120516 w 1616149"/>
                  <a:gd name="connsiteY3" fmla="*/ 2101149 h 2721934"/>
                  <a:gd name="connsiteX4" fmla="*/ 1112764 w 1616149"/>
                  <a:gd name="connsiteY4" fmla="*/ 21265 h 2721934"/>
                  <a:gd name="connsiteX5" fmla="*/ 1488558 w 1616149"/>
                  <a:gd name="connsiteY5" fmla="*/ 0 h 2721934"/>
                  <a:gd name="connsiteX6" fmla="*/ 1520455 w 1616149"/>
                  <a:gd name="connsiteY6" fmla="*/ 2402958 h 2721934"/>
                  <a:gd name="connsiteX7" fmla="*/ 1616149 w 1616149"/>
                  <a:gd name="connsiteY7" fmla="*/ 2721934 h 2721934"/>
                  <a:gd name="connsiteX8" fmla="*/ 53162 w 1616149"/>
                  <a:gd name="connsiteY8" fmla="*/ 2509283 h 2721934"/>
                  <a:gd name="connsiteX9" fmla="*/ 53162 w 1616149"/>
                  <a:gd name="connsiteY9" fmla="*/ 2509283 h 2721934"/>
                  <a:gd name="connsiteX10" fmla="*/ 53162 w 1616149"/>
                  <a:gd name="connsiteY10" fmla="*/ 2509283 h 2721934"/>
                  <a:gd name="connsiteX11" fmla="*/ 0 w 1616149"/>
                  <a:gd name="connsiteY11" fmla="*/ 2519916 h 2721934"/>
                  <a:gd name="connsiteX12" fmla="*/ 42530 w 1616149"/>
                  <a:gd name="connsiteY12" fmla="*/ 2530548 h 2721934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83796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2 h 2707646"/>
                  <a:gd name="connsiteX1" fmla="*/ 763661 w 1616149"/>
                  <a:gd name="connsiteY1" fmla="*/ 13954 h 2707646"/>
                  <a:gd name="connsiteX2" fmla="*/ 759673 w 1616149"/>
                  <a:gd name="connsiteY2" fmla="*/ 2086529 h 2707646"/>
                  <a:gd name="connsiteX3" fmla="*/ 1120516 w 1616149"/>
                  <a:gd name="connsiteY3" fmla="*/ 2086861 h 2707646"/>
                  <a:gd name="connsiteX4" fmla="*/ 1112764 w 1616149"/>
                  <a:gd name="connsiteY4" fmla="*/ 6977 h 2707646"/>
                  <a:gd name="connsiteX5" fmla="*/ 1469508 w 1616149"/>
                  <a:gd name="connsiteY5" fmla="*/ 0 h 2707646"/>
                  <a:gd name="connsiteX6" fmla="*/ 1520455 w 1616149"/>
                  <a:gd name="connsiteY6" fmla="*/ 2388670 h 2707646"/>
                  <a:gd name="connsiteX7" fmla="*/ 1616149 w 1616149"/>
                  <a:gd name="connsiteY7" fmla="*/ 2707646 h 2707646"/>
                  <a:gd name="connsiteX8" fmla="*/ 53162 w 1616149"/>
                  <a:gd name="connsiteY8" fmla="*/ 2494995 h 2707646"/>
                  <a:gd name="connsiteX9" fmla="*/ 53162 w 1616149"/>
                  <a:gd name="connsiteY9" fmla="*/ 2494995 h 2707646"/>
                  <a:gd name="connsiteX10" fmla="*/ 53162 w 1616149"/>
                  <a:gd name="connsiteY10" fmla="*/ 2494995 h 2707646"/>
                  <a:gd name="connsiteX11" fmla="*/ 0 w 1616149"/>
                  <a:gd name="connsiteY11" fmla="*/ 2505628 h 2707646"/>
                  <a:gd name="connsiteX12" fmla="*/ 42530 w 1616149"/>
                  <a:gd name="connsiteY12" fmla="*/ 2516260 h 2707646"/>
                  <a:gd name="connsiteX0" fmla="*/ 42530 w 1616149"/>
                  <a:gd name="connsiteY0" fmla="*/ 9525 h 2700669"/>
                  <a:gd name="connsiteX1" fmla="*/ 763661 w 1616149"/>
                  <a:gd name="connsiteY1" fmla="*/ 6977 h 2700669"/>
                  <a:gd name="connsiteX2" fmla="*/ 759673 w 1616149"/>
                  <a:gd name="connsiteY2" fmla="*/ 2079552 h 2700669"/>
                  <a:gd name="connsiteX3" fmla="*/ 1120516 w 1616149"/>
                  <a:gd name="connsiteY3" fmla="*/ 2079884 h 2700669"/>
                  <a:gd name="connsiteX4" fmla="*/ 1112764 w 1616149"/>
                  <a:gd name="connsiteY4" fmla="*/ 0 h 2700669"/>
                  <a:gd name="connsiteX5" fmla="*/ 1474271 w 1616149"/>
                  <a:gd name="connsiteY5" fmla="*/ 7310 h 2700669"/>
                  <a:gd name="connsiteX6" fmla="*/ 1520455 w 1616149"/>
                  <a:gd name="connsiteY6" fmla="*/ 2381693 h 2700669"/>
                  <a:gd name="connsiteX7" fmla="*/ 1616149 w 1616149"/>
                  <a:gd name="connsiteY7" fmla="*/ 2700669 h 2700669"/>
                  <a:gd name="connsiteX8" fmla="*/ 53162 w 1616149"/>
                  <a:gd name="connsiteY8" fmla="*/ 2488018 h 2700669"/>
                  <a:gd name="connsiteX9" fmla="*/ 53162 w 1616149"/>
                  <a:gd name="connsiteY9" fmla="*/ 2488018 h 2700669"/>
                  <a:gd name="connsiteX10" fmla="*/ 53162 w 1616149"/>
                  <a:gd name="connsiteY10" fmla="*/ 2488018 h 2700669"/>
                  <a:gd name="connsiteX11" fmla="*/ 0 w 1616149"/>
                  <a:gd name="connsiteY11" fmla="*/ 2498651 h 2700669"/>
                  <a:gd name="connsiteX12" fmla="*/ 42530 w 1616149"/>
                  <a:gd name="connsiteY12" fmla="*/ 2509283 h 2700669"/>
                  <a:gd name="connsiteX0" fmla="*/ 42530 w 1616149"/>
                  <a:gd name="connsiteY0" fmla="*/ 16503 h 2707647"/>
                  <a:gd name="connsiteX1" fmla="*/ 763661 w 1616149"/>
                  <a:gd name="connsiteY1" fmla="*/ 13955 h 2707647"/>
                  <a:gd name="connsiteX2" fmla="*/ 759673 w 1616149"/>
                  <a:gd name="connsiteY2" fmla="*/ 2086530 h 2707647"/>
                  <a:gd name="connsiteX3" fmla="*/ 1120516 w 1616149"/>
                  <a:gd name="connsiteY3" fmla="*/ 2086862 h 2707647"/>
                  <a:gd name="connsiteX4" fmla="*/ 1112764 w 1616149"/>
                  <a:gd name="connsiteY4" fmla="*/ 6978 h 2707647"/>
                  <a:gd name="connsiteX5" fmla="*/ 1469508 w 1616149"/>
                  <a:gd name="connsiteY5" fmla="*/ 0 h 2707647"/>
                  <a:gd name="connsiteX6" fmla="*/ 1520455 w 1616149"/>
                  <a:gd name="connsiteY6" fmla="*/ 2388671 h 2707647"/>
                  <a:gd name="connsiteX7" fmla="*/ 1616149 w 1616149"/>
                  <a:gd name="connsiteY7" fmla="*/ 2707647 h 2707647"/>
                  <a:gd name="connsiteX8" fmla="*/ 53162 w 1616149"/>
                  <a:gd name="connsiteY8" fmla="*/ 2494996 h 2707647"/>
                  <a:gd name="connsiteX9" fmla="*/ 53162 w 1616149"/>
                  <a:gd name="connsiteY9" fmla="*/ 2494996 h 2707647"/>
                  <a:gd name="connsiteX10" fmla="*/ 53162 w 1616149"/>
                  <a:gd name="connsiteY10" fmla="*/ 2494996 h 2707647"/>
                  <a:gd name="connsiteX11" fmla="*/ 0 w 1616149"/>
                  <a:gd name="connsiteY11" fmla="*/ 2505629 h 2707647"/>
                  <a:gd name="connsiteX12" fmla="*/ 42530 w 1616149"/>
                  <a:gd name="connsiteY12" fmla="*/ 2516261 h 2707647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520455 w 1616149"/>
                  <a:gd name="connsiteY6" fmla="*/ 2383908 h 2702884"/>
                  <a:gd name="connsiteX7" fmla="*/ 1616149 w 1616149"/>
                  <a:gd name="connsiteY7" fmla="*/ 2702884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53162 w 1616149"/>
                  <a:gd name="connsiteY10" fmla="*/ 2490233 h 2702884"/>
                  <a:gd name="connsiteX11" fmla="*/ 0 w 1616149"/>
                  <a:gd name="connsiteY11" fmla="*/ 2500866 h 2702884"/>
                  <a:gd name="connsiteX12" fmla="*/ 42530 w 1616149"/>
                  <a:gd name="connsiteY12" fmla="*/ 2511498 h 2702884"/>
                  <a:gd name="connsiteX0" fmla="*/ 42530 w 1616149"/>
                  <a:gd name="connsiteY0" fmla="*/ 11740 h 2702884"/>
                  <a:gd name="connsiteX1" fmla="*/ 763661 w 1616149"/>
                  <a:gd name="connsiteY1" fmla="*/ 9192 h 2702884"/>
                  <a:gd name="connsiteX2" fmla="*/ 759673 w 1616149"/>
                  <a:gd name="connsiteY2" fmla="*/ 2081767 h 2702884"/>
                  <a:gd name="connsiteX3" fmla="*/ 1120516 w 1616149"/>
                  <a:gd name="connsiteY3" fmla="*/ 2082099 h 2702884"/>
                  <a:gd name="connsiteX4" fmla="*/ 1112764 w 1616149"/>
                  <a:gd name="connsiteY4" fmla="*/ 2215 h 2702884"/>
                  <a:gd name="connsiteX5" fmla="*/ 1469508 w 1616149"/>
                  <a:gd name="connsiteY5" fmla="*/ 0 h 2702884"/>
                  <a:gd name="connsiteX6" fmla="*/ 1616149 w 1616149"/>
                  <a:gd name="connsiteY6" fmla="*/ 2702884 h 2702884"/>
                  <a:gd name="connsiteX7" fmla="*/ 53162 w 1616149"/>
                  <a:gd name="connsiteY7" fmla="*/ 2490233 h 2702884"/>
                  <a:gd name="connsiteX8" fmla="*/ 53162 w 1616149"/>
                  <a:gd name="connsiteY8" fmla="*/ 2490233 h 2702884"/>
                  <a:gd name="connsiteX9" fmla="*/ 53162 w 1616149"/>
                  <a:gd name="connsiteY9" fmla="*/ 2490233 h 2702884"/>
                  <a:gd name="connsiteX10" fmla="*/ 0 w 1616149"/>
                  <a:gd name="connsiteY10" fmla="*/ 2500866 h 2702884"/>
                  <a:gd name="connsiteX11" fmla="*/ 42530 w 1616149"/>
                  <a:gd name="connsiteY11" fmla="*/ 2511498 h 2702884"/>
                  <a:gd name="connsiteX0" fmla="*/ 42530 w 1469508"/>
                  <a:gd name="connsiteY0" fmla="*/ 11740 h 2564772"/>
                  <a:gd name="connsiteX1" fmla="*/ 763661 w 1469508"/>
                  <a:gd name="connsiteY1" fmla="*/ 9192 h 2564772"/>
                  <a:gd name="connsiteX2" fmla="*/ 759673 w 1469508"/>
                  <a:gd name="connsiteY2" fmla="*/ 2081767 h 2564772"/>
                  <a:gd name="connsiteX3" fmla="*/ 1120516 w 1469508"/>
                  <a:gd name="connsiteY3" fmla="*/ 2082099 h 2564772"/>
                  <a:gd name="connsiteX4" fmla="*/ 1112764 w 1469508"/>
                  <a:gd name="connsiteY4" fmla="*/ 2215 h 2564772"/>
                  <a:gd name="connsiteX5" fmla="*/ 1469508 w 1469508"/>
                  <a:gd name="connsiteY5" fmla="*/ 0 h 2564772"/>
                  <a:gd name="connsiteX6" fmla="*/ 1468511 w 1469508"/>
                  <a:gd name="connsiteY6" fmla="*/ 2564772 h 2564772"/>
                  <a:gd name="connsiteX7" fmla="*/ 53162 w 1469508"/>
                  <a:gd name="connsiteY7" fmla="*/ 2490233 h 2564772"/>
                  <a:gd name="connsiteX8" fmla="*/ 53162 w 1469508"/>
                  <a:gd name="connsiteY8" fmla="*/ 2490233 h 2564772"/>
                  <a:gd name="connsiteX9" fmla="*/ 53162 w 1469508"/>
                  <a:gd name="connsiteY9" fmla="*/ 2490233 h 2564772"/>
                  <a:gd name="connsiteX10" fmla="*/ 0 w 1469508"/>
                  <a:gd name="connsiteY10" fmla="*/ 2500866 h 2564772"/>
                  <a:gd name="connsiteX11" fmla="*/ 42530 w 1469508"/>
                  <a:gd name="connsiteY11" fmla="*/ 2511498 h 2564772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11" fmla="*/ 42530 w 1469508"/>
                  <a:gd name="connsiteY11" fmla="*/ 2511498 h 2536197"/>
                  <a:gd name="connsiteX0" fmla="*/ 42530 w 1469508"/>
                  <a:gd name="connsiteY0" fmla="*/ 11740 h 2536197"/>
                  <a:gd name="connsiteX1" fmla="*/ 763661 w 1469508"/>
                  <a:gd name="connsiteY1" fmla="*/ 9192 h 2536197"/>
                  <a:gd name="connsiteX2" fmla="*/ 759673 w 1469508"/>
                  <a:gd name="connsiteY2" fmla="*/ 2081767 h 2536197"/>
                  <a:gd name="connsiteX3" fmla="*/ 1120516 w 1469508"/>
                  <a:gd name="connsiteY3" fmla="*/ 2082099 h 2536197"/>
                  <a:gd name="connsiteX4" fmla="*/ 1112764 w 1469508"/>
                  <a:gd name="connsiteY4" fmla="*/ 2215 h 2536197"/>
                  <a:gd name="connsiteX5" fmla="*/ 1469508 w 1469508"/>
                  <a:gd name="connsiteY5" fmla="*/ 0 h 2536197"/>
                  <a:gd name="connsiteX6" fmla="*/ 1468511 w 1469508"/>
                  <a:gd name="connsiteY6" fmla="*/ 2536197 h 2536197"/>
                  <a:gd name="connsiteX7" fmla="*/ 53162 w 1469508"/>
                  <a:gd name="connsiteY7" fmla="*/ 2490233 h 2536197"/>
                  <a:gd name="connsiteX8" fmla="*/ 53162 w 1469508"/>
                  <a:gd name="connsiteY8" fmla="*/ 2490233 h 2536197"/>
                  <a:gd name="connsiteX9" fmla="*/ 53162 w 1469508"/>
                  <a:gd name="connsiteY9" fmla="*/ 2490233 h 2536197"/>
                  <a:gd name="connsiteX10" fmla="*/ 0 w 1469508"/>
                  <a:gd name="connsiteY10" fmla="*/ 250086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0632 w 1426978"/>
                  <a:gd name="connsiteY9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9" fmla="*/ 1107 w 1426978"/>
                  <a:gd name="connsiteY9" fmla="*/ 2504520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8" fmla="*/ 10632 w 1426978"/>
                  <a:gd name="connsiteY8" fmla="*/ 2490233 h 2536197"/>
                  <a:gd name="connsiteX0" fmla="*/ 92981 w 1519959"/>
                  <a:gd name="connsiteY0" fmla="*/ 11740 h 2536197"/>
                  <a:gd name="connsiteX1" fmla="*/ 814112 w 1519959"/>
                  <a:gd name="connsiteY1" fmla="*/ 9192 h 2536197"/>
                  <a:gd name="connsiteX2" fmla="*/ 810124 w 1519959"/>
                  <a:gd name="connsiteY2" fmla="*/ 2081767 h 2536197"/>
                  <a:gd name="connsiteX3" fmla="*/ 1170967 w 1519959"/>
                  <a:gd name="connsiteY3" fmla="*/ 2082099 h 2536197"/>
                  <a:gd name="connsiteX4" fmla="*/ 1163215 w 1519959"/>
                  <a:gd name="connsiteY4" fmla="*/ 2215 h 2536197"/>
                  <a:gd name="connsiteX5" fmla="*/ 1519959 w 1519959"/>
                  <a:gd name="connsiteY5" fmla="*/ 0 h 2536197"/>
                  <a:gd name="connsiteX6" fmla="*/ 1518962 w 1519959"/>
                  <a:gd name="connsiteY6" fmla="*/ 2536197 h 2536197"/>
                  <a:gd name="connsiteX7" fmla="*/ 103613 w 1519959"/>
                  <a:gd name="connsiteY7" fmla="*/ 2490233 h 2536197"/>
                  <a:gd name="connsiteX8" fmla="*/ 108376 w 1519959"/>
                  <a:gd name="connsiteY8" fmla="*/ 2514046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10632 w 1426978"/>
                  <a:gd name="connsiteY7" fmla="*/ 2490233 h 2536197"/>
                  <a:gd name="connsiteX0" fmla="*/ 0 w 1426978"/>
                  <a:gd name="connsiteY0" fmla="*/ 11740 h 2536197"/>
                  <a:gd name="connsiteX1" fmla="*/ 721131 w 1426978"/>
                  <a:gd name="connsiteY1" fmla="*/ 9192 h 2536197"/>
                  <a:gd name="connsiteX2" fmla="*/ 717143 w 1426978"/>
                  <a:gd name="connsiteY2" fmla="*/ 2081767 h 2536197"/>
                  <a:gd name="connsiteX3" fmla="*/ 1077986 w 1426978"/>
                  <a:gd name="connsiteY3" fmla="*/ 2082099 h 2536197"/>
                  <a:gd name="connsiteX4" fmla="*/ 1070234 w 1426978"/>
                  <a:gd name="connsiteY4" fmla="*/ 2215 h 2536197"/>
                  <a:gd name="connsiteX5" fmla="*/ 1426978 w 1426978"/>
                  <a:gd name="connsiteY5" fmla="*/ 0 h 2536197"/>
                  <a:gd name="connsiteX6" fmla="*/ 1425981 w 1426978"/>
                  <a:gd name="connsiteY6" fmla="*/ 2536197 h 2536197"/>
                  <a:gd name="connsiteX7" fmla="*/ 5870 w 1426978"/>
                  <a:gd name="connsiteY7" fmla="*/ 2504520 h 2536197"/>
                  <a:gd name="connsiteX0" fmla="*/ 0 w 1426978"/>
                  <a:gd name="connsiteY0" fmla="*/ 11740 h 2512385"/>
                  <a:gd name="connsiteX1" fmla="*/ 721131 w 1426978"/>
                  <a:gd name="connsiteY1" fmla="*/ 9192 h 2512385"/>
                  <a:gd name="connsiteX2" fmla="*/ 717143 w 1426978"/>
                  <a:gd name="connsiteY2" fmla="*/ 2081767 h 2512385"/>
                  <a:gd name="connsiteX3" fmla="*/ 1077986 w 1426978"/>
                  <a:gd name="connsiteY3" fmla="*/ 2082099 h 2512385"/>
                  <a:gd name="connsiteX4" fmla="*/ 1070234 w 1426978"/>
                  <a:gd name="connsiteY4" fmla="*/ 2215 h 2512385"/>
                  <a:gd name="connsiteX5" fmla="*/ 1426978 w 1426978"/>
                  <a:gd name="connsiteY5" fmla="*/ 0 h 2512385"/>
                  <a:gd name="connsiteX6" fmla="*/ 1425981 w 1426978"/>
                  <a:gd name="connsiteY6" fmla="*/ 2512385 h 2512385"/>
                  <a:gd name="connsiteX7" fmla="*/ 5870 w 1426978"/>
                  <a:gd name="connsiteY7" fmla="*/ 2504520 h 2512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6978" h="2512385">
                    <a:moveTo>
                      <a:pt x="0" y="11740"/>
                    </a:moveTo>
                    <a:lnTo>
                      <a:pt x="721131" y="9192"/>
                    </a:lnTo>
                    <a:cubicBezTo>
                      <a:pt x="718214" y="839750"/>
                      <a:pt x="720060" y="1251209"/>
                      <a:pt x="717143" y="2081767"/>
                    </a:cubicBezTo>
                    <a:lnTo>
                      <a:pt x="1077986" y="2082099"/>
                    </a:lnTo>
                    <a:cubicBezTo>
                      <a:pt x="1076989" y="1387217"/>
                      <a:pt x="1071231" y="697097"/>
                      <a:pt x="1070234" y="2215"/>
                    </a:cubicBezTo>
                    <a:lnTo>
                      <a:pt x="1426978" y="0"/>
                    </a:lnTo>
                    <a:cubicBezTo>
                      <a:pt x="1426646" y="854924"/>
                      <a:pt x="1426313" y="1657461"/>
                      <a:pt x="1425981" y="2512385"/>
                    </a:cubicBezTo>
                    <a:lnTo>
                      <a:pt x="5870" y="2504520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78" name="Rectangle 177"/>
              <p:cNvSpPr/>
              <p:nvPr/>
            </p:nvSpPr>
            <p:spPr>
              <a:xfrm rot="5400000" flipV="1">
                <a:off x="6780490" y="4371155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R6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 useBgFill="1">
            <p:nvSpPr>
              <p:cNvPr id="179" name="Rectangle 178"/>
              <p:cNvSpPr/>
              <p:nvPr/>
            </p:nvSpPr>
            <p:spPr>
              <a:xfrm rot="5400000" flipV="1">
                <a:off x="7692102" y="4371156"/>
                <a:ext cx="1152128" cy="335547"/>
              </a:xfrm>
              <a:prstGeom prst="rect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fr-FR" b="1" dirty="0" smtClean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R7</a:t>
                </a:r>
                <a:endParaRPr lang="fr-FR" b="1" dirty="0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cxnSp>
          <p:nvCxnSpPr>
            <p:cNvPr id="106" name="Connecteur droit avec flèche 105"/>
            <p:cNvCxnSpPr/>
            <p:nvPr/>
          </p:nvCxnSpPr>
          <p:spPr>
            <a:xfrm rot="10800000" flipH="1">
              <a:off x="3114779" y="255077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Connecteur droit avec flèche 106"/>
            <p:cNvCxnSpPr/>
            <p:nvPr/>
          </p:nvCxnSpPr>
          <p:spPr>
            <a:xfrm rot="5400000" flipH="1">
              <a:off x="1412251" y="4857366"/>
              <a:ext cx="126754" cy="296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ZoneTexte 107"/>
            <p:cNvSpPr txBox="1"/>
            <p:nvPr/>
          </p:nvSpPr>
          <p:spPr>
            <a:xfrm rot="10800000" flipV="1">
              <a:off x="1037415" y="46558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</a:p>
          </p:txBody>
        </p:sp>
        <p:cxnSp>
          <p:nvCxnSpPr>
            <p:cNvPr id="109" name="Connecteur droit avec flèche 108"/>
            <p:cNvCxnSpPr/>
            <p:nvPr/>
          </p:nvCxnSpPr>
          <p:spPr>
            <a:xfrm flipH="1" flipV="1">
              <a:off x="963475" y="3990972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ZoneTexte 113"/>
            <p:cNvSpPr txBox="1"/>
            <p:nvPr/>
          </p:nvSpPr>
          <p:spPr>
            <a:xfrm>
              <a:off x="395536" y="4132601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19" name="Connecteur droit avec flèche 118"/>
            <p:cNvCxnSpPr/>
            <p:nvPr/>
          </p:nvCxnSpPr>
          <p:spPr>
            <a:xfrm rot="5400000" flipH="1">
              <a:off x="2878385" y="315882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ZoneTexte 119"/>
            <p:cNvSpPr txBox="1"/>
            <p:nvPr/>
          </p:nvSpPr>
          <p:spPr>
            <a:xfrm rot="10800000" flipV="1">
              <a:off x="2494395" y="2958701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3" name="ZoneTexte 132"/>
            <p:cNvSpPr txBox="1"/>
            <p:nvPr/>
          </p:nvSpPr>
          <p:spPr>
            <a:xfrm rot="10800000" flipV="1">
              <a:off x="2888691" y="213285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4" name="Connecteur droit avec flèche 133"/>
            <p:cNvCxnSpPr/>
            <p:nvPr/>
          </p:nvCxnSpPr>
          <p:spPr>
            <a:xfrm>
              <a:off x="963475" y="2714107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/>
            <p:cNvSpPr txBox="1"/>
            <p:nvPr/>
          </p:nvSpPr>
          <p:spPr>
            <a:xfrm>
              <a:off x="467544" y="3019190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36" name="Connecteur droit avec flèche 135"/>
            <p:cNvCxnSpPr/>
            <p:nvPr/>
          </p:nvCxnSpPr>
          <p:spPr>
            <a:xfrm flipH="1">
              <a:off x="3287874" y="2854073"/>
              <a:ext cx="1272108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ZoneTexte 136"/>
            <p:cNvSpPr txBox="1"/>
            <p:nvPr/>
          </p:nvSpPr>
          <p:spPr>
            <a:xfrm>
              <a:off x="3588201" y="2841894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cxnSp>
          <p:nvCxnSpPr>
            <p:cNvPr id="138" name="Connecteur droit avec flèche 137"/>
            <p:cNvCxnSpPr/>
            <p:nvPr/>
          </p:nvCxnSpPr>
          <p:spPr>
            <a:xfrm flipV="1">
              <a:off x="7044034" y="3217595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ZoneTexte 138"/>
            <p:cNvSpPr txBox="1"/>
            <p:nvPr/>
          </p:nvSpPr>
          <p:spPr>
            <a:xfrm>
              <a:off x="6647045" y="3774485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</a:p>
          </p:txBody>
        </p:sp>
        <p:cxnSp>
          <p:nvCxnSpPr>
            <p:cNvPr id="140" name="Connecteur droit avec flèche 139"/>
            <p:cNvCxnSpPr/>
            <p:nvPr/>
          </p:nvCxnSpPr>
          <p:spPr>
            <a:xfrm flipV="1">
              <a:off x="7956376" y="3237301"/>
              <a:ext cx="2250" cy="12080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ZoneTexte 140"/>
            <p:cNvSpPr txBox="1"/>
            <p:nvPr/>
          </p:nvSpPr>
          <p:spPr>
            <a:xfrm>
              <a:off x="1716004" y="427094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2" name="ZoneTexte 141"/>
            <p:cNvSpPr txBox="1"/>
            <p:nvPr/>
          </p:nvSpPr>
          <p:spPr>
            <a:xfrm>
              <a:off x="3122890" y="364240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cxnSp>
          <p:nvCxnSpPr>
            <p:cNvPr id="143" name="Connecteur droit avec flèche 142"/>
            <p:cNvCxnSpPr/>
            <p:nvPr/>
          </p:nvCxnSpPr>
          <p:spPr>
            <a:xfrm flipH="1" flipV="1">
              <a:off x="2411758" y="3244257"/>
              <a:ext cx="1" cy="103149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ZoneTexte 143"/>
            <p:cNvSpPr txBox="1"/>
            <p:nvPr/>
          </p:nvSpPr>
          <p:spPr>
            <a:xfrm>
              <a:off x="1843819" y="3385886"/>
              <a:ext cx="606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G1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5" name="Connecteur droit avec flèche 144"/>
            <p:cNvCxnSpPr/>
            <p:nvPr/>
          </p:nvCxnSpPr>
          <p:spPr>
            <a:xfrm flipV="1">
              <a:off x="5405176" y="2861159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ZoneTexte 145"/>
            <p:cNvSpPr txBox="1"/>
            <p:nvPr/>
          </p:nvSpPr>
          <p:spPr>
            <a:xfrm rot="10800000" flipV="1">
              <a:off x="5098890" y="439905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47" name="Connecteur droit avec flèche 146"/>
            <p:cNvCxnSpPr/>
            <p:nvPr/>
          </p:nvCxnSpPr>
          <p:spPr>
            <a:xfrm flipV="1">
              <a:off x="6192334" y="2933167"/>
              <a:ext cx="0" cy="166917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ZoneTexte 147"/>
            <p:cNvSpPr txBox="1"/>
            <p:nvPr/>
          </p:nvSpPr>
          <p:spPr>
            <a:xfrm rot="10800000" flipV="1">
              <a:off x="5868145" y="4296229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49" name="Connecteur droit avec flèche 148"/>
            <p:cNvCxnSpPr/>
            <p:nvPr/>
          </p:nvCxnSpPr>
          <p:spPr>
            <a:xfrm rot="5400000">
              <a:off x="5693618" y="2891292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ZoneTexte 149"/>
            <p:cNvSpPr txBox="1"/>
            <p:nvPr/>
          </p:nvSpPr>
          <p:spPr>
            <a:xfrm rot="10800000" flipV="1">
              <a:off x="5375828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1" name="Connecteur droit avec flèche 150"/>
            <p:cNvCxnSpPr/>
            <p:nvPr/>
          </p:nvCxnSpPr>
          <p:spPr>
            <a:xfrm rot="5400000">
              <a:off x="4907400" y="2885746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ZoneTexte 151"/>
            <p:cNvSpPr txBox="1"/>
            <p:nvPr/>
          </p:nvSpPr>
          <p:spPr>
            <a:xfrm rot="10800000" flipV="1">
              <a:off x="4585248" y="27611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cxnSp>
          <p:nvCxnSpPr>
            <p:cNvPr id="153" name="Connecteur droit avec flèche 152"/>
            <p:cNvCxnSpPr/>
            <p:nvPr/>
          </p:nvCxnSpPr>
          <p:spPr>
            <a:xfrm rot="5400000">
              <a:off x="6419568" y="291115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ZoneTexte 153"/>
            <p:cNvSpPr txBox="1"/>
            <p:nvPr/>
          </p:nvSpPr>
          <p:spPr>
            <a:xfrm rot="10800000" flipV="1">
              <a:off x="6097416" y="257312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cxnSp>
          <p:nvCxnSpPr>
            <p:cNvPr id="155" name="Connecteur droit avec flèche 154"/>
            <p:cNvCxnSpPr/>
            <p:nvPr/>
          </p:nvCxnSpPr>
          <p:spPr>
            <a:xfrm rot="5400000">
              <a:off x="7302734" y="2880844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ZoneTexte 155"/>
            <p:cNvSpPr txBox="1"/>
            <p:nvPr/>
          </p:nvSpPr>
          <p:spPr>
            <a:xfrm rot="10800000" flipV="1">
              <a:off x="6918113" y="260748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57" name="Connecteur droit avec flèche 156"/>
            <p:cNvCxnSpPr/>
            <p:nvPr/>
          </p:nvCxnSpPr>
          <p:spPr>
            <a:xfrm rot="5400000">
              <a:off x="5693618" y="4697363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/>
            <p:cNvSpPr txBox="1"/>
            <p:nvPr/>
          </p:nvSpPr>
          <p:spPr>
            <a:xfrm rot="10800000" flipV="1">
              <a:off x="5735868" y="457280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</a:p>
          </p:txBody>
        </p:sp>
        <p:cxnSp>
          <p:nvCxnSpPr>
            <p:cNvPr id="159" name="Connecteur droit avec flèche 158"/>
            <p:cNvCxnSpPr/>
            <p:nvPr/>
          </p:nvCxnSpPr>
          <p:spPr>
            <a:xfrm rot="5400000">
              <a:off x="4907400" y="469181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ZoneTexte 159"/>
            <p:cNvSpPr txBox="1"/>
            <p:nvPr/>
          </p:nvSpPr>
          <p:spPr>
            <a:xfrm rot="10800000" flipV="1">
              <a:off x="4585248" y="456725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61" name="Connecteur droit avec flèche 160"/>
            <p:cNvCxnSpPr/>
            <p:nvPr/>
          </p:nvCxnSpPr>
          <p:spPr>
            <a:xfrm rot="5400000">
              <a:off x="6419568" y="4717228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ZoneTexte 161"/>
            <p:cNvSpPr txBox="1"/>
            <p:nvPr/>
          </p:nvSpPr>
          <p:spPr>
            <a:xfrm rot="10800000" flipV="1">
              <a:off x="6497805" y="4588207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</a:p>
          </p:txBody>
        </p:sp>
        <p:sp>
          <p:nvSpPr>
            <p:cNvPr id="163" name="ZoneTexte 162"/>
            <p:cNvSpPr txBox="1"/>
            <p:nvPr/>
          </p:nvSpPr>
          <p:spPr>
            <a:xfrm>
              <a:off x="7795993" y="4430356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7</a:t>
              </a:r>
            </a:p>
          </p:txBody>
        </p:sp>
        <p:cxnSp>
          <p:nvCxnSpPr>
            <p:cNvPr id="164" name="Connecteur droit avec flèche 163"/>
            <p:cNvCxnSpPr/>
            <p:nvPr/>
          </p:nvCxnSpPr>
          <p:spPr>
            <a:xfrm rot="5400000">
              <a:off x="8180614" y="4959947"/>
              <a:ext cx="117188" cy="3021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ZoneTexte 164"/>
            <p:cNvSpPr txBox="1"/>
            <p:nvPr/>
          </p:nvSpPr>
          <p:spPr>
            <a:xfrm rot="10800000" flipV="1">
              <a:off x="7795993" y="468658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6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79" name="Ellipse 78"/>
          <p:cNvSpPr/>
          <p:nvPr/>
        </p:nvSpPr>
        <p:spPr>
          <a:xfrm flipH="1">
            <a:off x="4995425" y="2294879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Ellipse 82"/>
          <p:cNvSpPr/>
          <p:nvPr/>
        </p:nvSpPr>
        <p:spPr>
          <a:xfrm flipH="1">
            <a:off x="2978712" y="2314130"/>
            <a:ext cx="108000" cy="108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Espace réservé du contenu 2"/>
          <p:cNvSpPr txBox="1">
            <a:spLocks/>
          </p:cNvSpPr>
          <p:nvPr/>
        </p:nvSpPr>
        <p:spPr>
          <a:xfrm>
            <a:off x="254102" y="5899047"/>
            <a:ext cx="1870101" cy="424663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=U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+U</a:t>
            </a:r>
            <a:r>
              <a:rPr lang="fr-FR" sz="2000" baseline="-25000" dirty="0" smtClean="0"/>
              <a:t>3</a:t>
            </a:r>
            <a:endParaRPr lang="fr-FR" sz="2000" dirty="0"/>
          </a:p>
          <a:p>
            <a:pPr marL="0" indent="0">
              <a:buNone/>
            </a:pPr>
            <a:endParaRPr lang="fr-FR" sz="2000" dirty="0"/>
          </a:p>
        </p:txBody>
      </p:sp>
      <p:sp>
        <p:nvSpPr>
          <p:cNvPr id="94" name="Espace réservé du contenu 2"/>
          <p:cNvSpPr txBox="1">
            <a:spLocks/>
          </p:cNvSpPr>
          <p:nvPr/>
        </p:nvSpPr>
        <p:spPr>
          <a:xfrm>
            <a:off x="-24938" y="4941168"/>
            <a:ext cx="7310220" cy="404356"/>
          </a:xfrm>
          <a:prstGeom prst="rect">
            <a:avLst/>
          </a:prstGeom>
          <a:solidFill>
            <a:schemeClr val="bg2">
              <a:lumMod val="75000"/>
              <a:alpha val="1000"/>
            </a:schemeClr>
          </a:solidFill>
          <a:ln>
            <a:noFill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800" dirty="0" smtClean="0"/>
              <a:t>On revient sur le calcul  de U</a:t>
            </a:r>
            <a:r>
              <a:rPr lang="fr-FR" sz="1800" baseline="-25000" dirty="0" smtClean="0"/>
              <a:t>G1 </a:t>
            </a:r>
            <a:r>
              <a:rPr lang="fr-FR" sz="1800" dirty="0" smtClean="0"/>
              <a:t>et ensuite U</a:t>
            </a:r>
            <a:r>
              <a:rPr lang="fr-FR" sz="1800" baseline="-25000" dirty="0" smtClean="0"/>
              <a:t>G0 </a:t>
            </a:r>
            <a:r>
              <a:rPr lang="fr-FR" sz="1800" dirty="0"/>
              <a:t>:</a:t>
            </a:r>
            <a:r>
              <a:rPr lang="fr-FR" sz="1800" dirty="0" smtClean="0"/>
              <a:t> </a:t>
            </a: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</p:txBody>
      </p:sp>
      <p:sp>
        <p:nvSpPr>
          <p:cNvPr id="82" name="Espace réservé du contenu 2"/>
          <p:cNvSpPr txBox="1">
            <a:spLocks/>
          </p:cNvSpPr>
          <p:nvPr/>
        </p:nvSpPr>
        <p:spPr>
          <a:xfrm>
            <a:off x="254102" y="5357023"/>
            <a:ext cx="2013642" cy="413812"/>
          </a:xfrm>
          <a:prstGeom prst="rect">
            <a:avLst/>
          </a:prstGeom>
          <a:solidFill>
            <a:srgbClr val="03FB0F"/>
          </a:solidFill>
          <a:ln>
            <a:noFill/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2000" dirty="0" smtClean="0"/>
              <a:t>=U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–U</a:t>
            </a:r>
            <a:r>
              <a:rPr lang="fr-FR" sz="2000" baseline="-25000" dirty="0" smtClean="0"/>
              <a:t>G1</a:t>
            </a:r>
            <a:endParaRPr lang="fr-FR" sz="2000" dirty="0"/>
          </a:p>
        </p:txBody>
      </p:sp>
      <p:sp>
        <p:nvSpPr>
          <p:cNvPr id="85" name="Espace réservé du contenu 2"/>
          <p:cNvSpPr txBox="1">
            <a:spLocks/>
          </p:cNvSpPr>
          <p:nvPr/>
        </p:nvSpPr>
        <p:spPr>
          <a:xfrm>
            <a:off x="2263504" y="5350276"/>
            <a:ext cx="1925282" cy="38367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1</a:t>
            </a:r>
            <a:r>
              <a:rPr lang="fr-FR" sz="2000" dirty="0" smtClean="0"/>
              <a:t>=12,75 V</a:t>
            </a:r>
            <a:endParaRPr lang="fr-FR" sz="2000" dirty="0"/>
          </a:p>
        </p:txBody>
      </p:sp>
      <p:sp>
        <p:nvSpPr>
          <p:cNvPr id="91" name="Espace réservé du contenu 2"/>
          <p:cNvSpPr txBox="1">
            <a:spLocks/>
          </p:cNvSpPr>
          <p:nvPr/>
        </p:nvSpPr>
        <p:spPr>
          <a:xfrm>
            <a:off x="2263504" y="5847176"/>
            <a:ext cx="1397026" cy="38367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2</a:t>
            </a:r>
            <a:r>
              <a:rPr lang="fr-FR" sz="2000" dirty="0" smtClean="0"/>
              <a:t>=6 V</a:t>
            </a:r>
            <a:endParaRPr lang="fr-FR" sz="2000" dirty="0"/>
          </a:p>
        </p:txBody>
      </p:sp>
      <p:sp>
        <p:nvSpPr>
          <p:cNvPr id="93" name="Espace réservé du contenu 2"/>
          <p:cNvSpPr txBox="1">
            <a:spLocks/>
          </p:cNvSpPr>
          <p:nvPr/>
        </p:nvSpPr>
        <p:spPr>
          <a:xfrm>
            <a:off x="2263504" y="6344075"/>
            <a:ext cx="1615048" cy="38367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3</a:t>
            </a:r>
            <a:r>
              <a:rPr lang="fr-FR" sz="2000" dirty="0" smtClean="0"/>
              <a:t>= 1,8 V</a:t>
            </a:r>
            <a:endParaRPr lang="fr-FR" sz="2000" dirty="0"/>
          </a:p>
        </p:txBody>
      </p:sp>
      <p:sp>
        <p:nvSpPr>
          <p:cNvPr id="87" name="Espace réservé du contenu 2"/>
          <p:cNvSpPr txBox="1">
            <a:spLocks/>
          </p:cNvSpPr>
          <p:nvPr/>
        </p:nvSpPr>
        <p:spPr>
          <a:xfrm>
            <a:off x="4788024" y="6117813"/>
            <a:ext cx="3948610" cy="4167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G0</a:t>
            </a:r>
            <a:r>
              <a:rPr lang="fr-FR" sz="2000" dirty="0" smtClean="0"/>
              <a:t>=12,75 –7,8 = 10,95 V</a:t>
            </a:r>
            <a:endParaRPr lang="fr-FR" sz="2000" dirty="0"/>
          </a:p>
        </p:txBody>
      </p:sp>
      <p:sp>
        <p:nvSpPr>
          <p:cNvPr id="92" name="Espace réservé du contenu 2"/>
          <p:cNvSpPr txBox="1">
            <a:spLocks/>
          </p:cNvSpPr>
          <p:nvPr/>
        </p:nvSpPr>
        <p:spPr>
          <a:xfrm>
            <a:off x="5196049" y="5531927"/>
            <a:ext cx="3019870" cy="42466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/>
              <a:t>U</a:t>
            </a:r>
            <a:r>
              <a:rPr lang="fr-FR" sz="2000" baseline="-25000" dirty="0" smtClean="0"/>
              <a:t>G1</a:t>
            </a:r>
            <a:r>
              <a:rPr lang="fr-FR" sz="2000" dirty="0" smtClean="0"/>
              <a:t>=6+1,8 = 7,8 V</a:t>
            </a:r>
            <a:endParaRPr lang="fr-FR" sz="2000" dirty="0"/>
          </a:p>
          <a:p>
            <a:pPr marL="0" indent="0">
              <a:buNone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4192037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6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94" grpId="0" animBg="1"/>
      <p:bldP spid="82" grpId="0" animBg="1"/>
      <p:bldP spid="85" grpId="0" animBg="1"/>
      <p:bldP spid="91" grpId="0" animBg="1"/>
      <p:bldP spid="93" grpId="0" animBg="1"/>
      <p:bldP spid="87" grpId="0" animBg="1"/>
      <p:bldP spid="9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fin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586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e 48"/>
          <p:cNvGrpSpPr/>
          <p:nvPr/>
        </p:nvGrpSpPr>
        <p:grpSpPr>
          <a:xfrm rot="5400000" flipV="1">
            <a:off x="2627099" y="2035169"/>
            <a:ext cx="2612766" cy="4963290"/>
            <a:chOff x="404665" y="554620"/>
            <a:chExt cx="2612766" cy="5325577"/>
          </a:xfrm>
        </p:grpSpPr>
        <p:grpSp>
          <p:nvGrpSpPr>
            <p:cNvPr id="50" name="Groupe 49"/>
            <p:cNvGrpSpPr/>
            <p:nvPr/>
          </p:nvGrpSpPr>
          <p:grpSpPr>
            <a:xfrm>
              <a:off x="404665" y="923947"/>
              <a:ext cx="2612766" cy="4953009"/>
              <a:chOff x="1979713" y="1914901"/>
              <a:chExt cx="4824536" cy="4953009"/>
            </a:xfrm>
          </p:grpSpPr>
          <p:sp>
            <p:nvSpPr>
              <p:cNvPr id="112" name="Rectangle 111"/>
              <p:cNvSpPr/>
              <p:nvPr/>
            </p:nvSpPr>
            <p:spPr>
              <a:xfrm>
                <a:off x="1979713" y="2086424"/>
                <a:ext cx="4824536" cy="4781486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13" name="Rectangle 112"/>
              <p:cNvSpPr/>
              <p:nvPr/>
            </p:nvSpPr>
            <p:spPr>
              <a:xfrm>
                <a:off x="4153897" y="1914901"/>
                <a:ext cx="398894" cy="30678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53" name="Groupe 52"/>
            <p:cNvGrpSpPr/>
            <p:nvPr/>
          </p:nvGrpSpPr>
          <p:grpSpPr>
            <a:xfrm>
              <a:off x="1582112" y="554620"/>
              <a:ext cx="216024" cy="1008112"/>
              <a:chOff x="6012160" y="1213578"/>
              <a:chExt cx="216024" cy="1008112"/>
            </a:xfrm>
          </p:grpSpPr>
          <p:cxnSp>
            <p:nvCxnSpPr>
              <p:cNvPr id="110" name="Connecteur droit 109"/>
              <p:cNvCxnSpPr/>
              <p:nvPr/>
            </p:nvCxnSpPr>
            <p:spPr>
              <a:xfrm>
                <a:off x="6012160" y="1213578"/>
                <a:ext cx="0" cy="1008112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Connecteur droit 110"/>
              <p:cNvCxnSpPr/>
              <p:nvPr/>
            </p:nvCxnSpPr>
            <p:spPr>
              <a:xfrm>
                <a:off x="6228184" y="1465606"/>
                <a:ext cx="0" cy="504056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4" name="Connecteur droit avec flèche 53"/>
            <p:cNvCxnSpPr/>
            <p:nvPr/>
          </p:nvCxnSpPr>
          <p:spPr>
            <a:xfrm flipH="1">
              <a:off x="1128252" y="1868109"/>
              <a:ext cx="13144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avec flèche 55"/>
            <p:cNvCxnSpPr/>
            <p:nvPr/>
          </p:nvCxnSpPr>
          <p:spPr>
            <a:xfrm flipH="1" flipV="1">
              <a:off x="1011064" y="1108942"/>
              <a:ext cx="117188" cy="324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ZoneTexte 58"/>
            <p:cNvSpPr txBox="1"/>
            <p:nvPr/>
          </p:nvSpPr>
          <p:spPr>
            <a:xfrm rot="16200000">
              <a:off x="1807088" y="1925188"/>
              <a:ext cx="399387" cy="344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5" name="ZoneTexte 64"/>
            <p:cNvSpPr txBox="1"/>
            <p:nvPr/>
          </p:nvSpPr>
          <p:spPr>
            <a:xfrm rot="16200000">
              <a:off x="607196" y="1223615"/>
              <a:ext cx="334027" cy="344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6" name="ZoneTexte 65"/>
            <p:cNvSpPr txBox="1"/>
            <p:nvPr/>
          </p:nvSpPr>
          <p:spPr>
            <a:xfrm>
              <a:off x="1275824" y="644346"/>
              <a:ext cx="3850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98" name="ZoneTexte 97"/>
            <p:cNvSpPr txBox="1"/>
            <p:nvPr/>
          </p:nvSpPr>
          <p:spPr>
            <a:xfrm rot="16200000">
              <a:off x="1787359" y="718029"/>
              <a:ext cx="316827" cy="344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00" name="Connecteur droit avec flèche 99"/>
            <p:cNvCxnSpPr/>
            <p:nvPr/>
          </p:nvCxnSpPr>
          <p:spPr>
            <a:xfrm rot="5400000" flipH="1" flipV="1">
              <a:off x="2673791" y="5784622"/>
              <a:ext cx="3242" cy="18790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ZoneTexte 100"/>
            <p:cNvSpPr txBox="1"/>
            <p:nvPr/>
          </p:nvSpPr>
          <p:spPr>
            <a:xfrm rot="16200000">
              <a:off x="2336293" y="5421613"/>
              <a:ext cx="334027" cy="344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03" name="ZoneTexte 102"/>
            <p:cNvSpPr txBox="1"/>
            <p:nvPr/>
          </p:nvSpPr>
          <p:spPr>
            <a:xfrm rot="16200000">
              <a:off x="1479151" y="4701688"/>
              <a:ext cx="5283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24" name="Connecteur droit avec flèche 123"/>
            <p:cNvCxnSpPr/>
            <p:nvPr/>
          </p:nvCxnSpPr>
          <p:spPr>
            <a:xfrm flipH="1">
              <a:off x="946709" y="5125685"/>
              <a:ext cx="13144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e 106"/>
          <p:cNvGrpSpPr/>
          <p:nvPr/>
        </p:nvGrpSpPr>
        <p:grpSpPr>
          <a:xfrm rot="16200000">
            <a:off x="3042615" y="3109108"/>
            <a:ext cx="216024" cy="279748"/>
            <a:chOff x="683568" y="4013348"/>
            <a:chExt cx="216024" cy="279748"/>
          </a:xfrm>
        </p:grpSpPr>
        <p:sp useBgFill="1">
          <p:nvSpPr>
            <p:cNvPr id="108" name="Rectangle 107"/>
            <p:cNvSpPr/>
            <p:nvPr/>
          </p:nvSpPr>
          <p:spPr>
            <a:xfrm>
              <a:off x="683568" y="4048863"/>
              <a:ext cx="216024" cy="24423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09" name="Connecteur droit 108"/>
            <p:cNvCxnSpPr/>
            <p:nvPr/>
          </p:nvCxnSpPr>
          <p:spPr>
            <a:xfrm flipH="1" flipV="1">
              <a:off x="791580" y="4013348"/>
              <a:ext cx="36004" cy="27974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Groupe 95"/>
          <p:cNvGrpSpPr/>
          <p:nvPr/>
        </p:nvGrpSpPr>
        <p:grpSpPr>
          <a:xfrm rot="16200000">
            <a:off x="4832330" y="3109107"/>
            <a:ext cx="216024" cy="279748"/>
            <a:chOff x="683568" y="4013348"/>
            <a:chExt cx="216024" cy="279748"/>
          </a:xfrm>
        </p:grpSpPr>
        <p:sp useBgFill="1">
          <p:nvSpPr>
            <p:cNvPr id="97" name="Rectangle 96"/>
            <p:cNvSpPr/>
            <p:nvPr/>
          </p:nvSpPr>
          <p:spPr>
            <a:xfrm>
              <a:off x="683568" y="4048863"/>
              <a:ext cx="216024" cy="24423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06" name="Connecteur droit 105"/>
            <p:cNvCxnSpPr/>
            <p:nvPr/>
          </p:nvCxnSpPr>
          <p:spPr>
            <a:xfrm flipH="1" flipV="1">
              <a:off x="791580" y="4013348"/>
              <a:ext cx="36004" cy="27974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2988" y="0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Montage série…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474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fr-FR" sz="1900" dirty="0"/>
              <a:t>Deux interrupteurs en série obligeront à </a:t>
            </a:r>
            <a:r>
              <a:rPr lang="fr-FR" sz="1900" dirty="0" smtClean="0"/>
              <a:t>fermer </a:t>
            </a:r>
            <a:r>
              <a:rPr lang="fr-FR" sz="1900" dirty="0"/>
              <a:t>les deux pour faire fonctionner le circuit alors que deux interrupteurs en parallèle permettront le fonctionnement par </a:t>
            </a:r>
            <a:r>
              <a:rPr lang="fr-FR" sz="1900" dirty="0" smtClean="0"/>
              <a:t>la fermeture </a:t>
            </a:r>
            <a:r>
              <a:rPr lang="fr-FR" sz="1900" dirty="0"/>
              <a:t>de l’un ou de </a:t>
            </a:r>
            <a:r>
              <a:rPr lang="fr-FR" sz="1900" dirty="0" smtClean="0"/>
              <a:t>l’autre. Pour </a:t>
            </a:r>
            <a:r>
              <a:rPr lang="fr-FR" sz="1900" dirty="0" smtClean="0"/>
              <a:t>que ce soit plus « visible </a:t>
            </a:r>
            <a:r>
              <a:rPr lang="fr-FR" sz="1900" dirty="0" smtClean="0"/>
              <a:t>», on </a:t>
            </a:r>
            <a:r>
              <a:rPr lang="fr-FR" sz="1900" dirty="0" smtClean="0"/>
              <a:t>va remplacer la résistance par une lampe.</a:t>
            </a:r>
            <a:endParaRPr lang="fr-FR" sz="1900" dirty="0"/>
          </a:p>
        </p:txBody>
      </p:sp>
      <p:grpSp>
        <p:nvGrpSpPr>
          <p:cNvPr id="135" name="Groupe 134"/>
          <p:cNvGrpSpPr/>
          <p:nvPr/>
        </p:nvGrpSpPr>
        <p:grpSpPr>
          <a:xfrm rot="16200000">
            <a:off x="4832330" y="3109107"/>
            <a:ext cx="216024" cy="279750"/>
            <a:chOff x="683567" y="4013348"/>
            <a:chExt cx="216024" cy="279750"/>
          </a:xfrm>
        </p:grpSpPr>
        <p:sp useBgFill="1">
          <p:nvSpPr>
            <p:cNvPr id="136" name="Rectangle 135"/>
            <p:cNvSpPr/>
            <p:nvPr/>
          </p:nvSpPr>
          <p:spPr>
            <a:xfrm>
              <a:off x="683567" y="4013352"/>
              <a:ext cx="216024" cy="27974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37" name="Connecteur droit 136"/>
            <p:cNvCxnSpPr/>
            <p:nvPr/>
          </p:nvCxnSpPr>
          <p:spPr>
            <a:xfrm flipH="1" flipV="1">
              <a:off x="683568" y="4013348"/>
              <a:ext cx="144016" cy="27974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4" name="Connecteur en angle 73"/>
          <p:cNvCxnSpPr/>
          <p:nvPr/>
        </p:nvCxnSpPr>
        <p:spPr>
          <a:xfrm rot="10800000" flipH="1">
            <a:off x="6136287" y="4121459"/>
            <a:ext cx="241084" cy="424621"/>
          </a:xfrm>
          <a:prstGeom prst="bentConnector4">
            <a:avLst>
              <a:gd name="adj1" fmla="val -94822"/>
              <a:gd name="adj2" fmla="val 113789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5" name="Rectangle 74"/>
          <p:cNvSpPr/>
          <p:nvPr/>
        </p:nvSpPr>
        <p:spPr>
          <a:xfrm rot="16200000">
            <a:off x="6207314" y="4220065"/>
            <a:ext cx="452634" cy="199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6" name="Groupe 75"/>
          <p:cNvGrpSpPr/>
          <p:nvPr>
            <p:custDataLst>
              <p:tags r:id="rId1"/>
            </p:custDataLst>
          </p:nvPr>
        </p:nvGrpSpPr>
        <p:grpSpPr>
          <a:xfrm rot="5400000">
            <a:off x="6451051" y="3648564"/>
            <a:ext cx="1071604" cy="1795029"/>
            <a:chOff x="3733740" y="1197198"/>
            <a:chExt cx="504056" cy="874681"/>
          </a:xfrm>
        </p:grpSpPr>
        <p:sp>
          <p:nvSpPr>
            <p:cNvPr id="80" name="Ellipse 79"/>
            <p:cNvSpPr/>
            <p:nvPr/>
          </p:nvSpPr>
          <p:spPr>
            <a:xfrm>
              <a:off x="3733740" y="1197198"/>
              <a:ext cx="504056" cy="648072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66000"/>
                  </a:schemeClr>
                </a:gs>
                <a:gs pos="49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1" name="Rectangle à coins arrondis 80"/>
            <p:cNvSpPr/>
            <p:nvPr/>
          </p:nvSpPr>
          <p:spPr>
            <a:xfrm>
              <a:off x="3805748" y="1413222"/>
              <a:ext cx="360040" cy="108012"/>
            </a:xfrm>
            <a:prstGeom prst="roundRect">
              <a:avLst/>
            </a:prstGeom>
            <a:gradFill flip="none" rotWithShape="1">
              <a:gsLst>
                <a:gs pos="41000">
                  <a:schemeClr val="accent1">
                    <a:tint val="66000"/>
                    <a:satMod val="160000"/>
                    <a:alpha val="35000"/>
                  </a:schemeClr>
                </a:gs>
                <a:gs pos="93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lin ang="5400000" scaled="0"/>
              <a:tileRect/>
            </a:gradFill>
            <a:ln w="3175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0" name="Forme libre 89"/>
            <p:cNvSpPr/>
            <p:nvPr/>
          </p:nvSpPr>
          <p:spPr>
            <a:xfrm>
              <a:off x="3784636" y="1463982"/>
              <a:ext cx="16104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520 w 162517"/>
                <a:gd name="connsiteY0" fmla="*/ 0 h 361848"/>
                <a:gd name="connsiteX1" fmla="*/ 9295 w 162517"/>
                <a:gd name="connsiteY1" fmla="*/ 83127 h 361848"/>
                <a:gd name="connsiteX2" fmla="*/ 137146 w 162517"/>
                <a:gd name="connsiteY2" fmla="*/ 234634 h 361848"/>
                <a:gd name="connsiteX3" fmla="*/ 155990 w 162517"/>
                <a:gd name="connsiteY3" fmla="*/ 361848 h 361848"/>
                <a:gd name="connsiteX0" fmla="*/ 20820 w 159984"/>
                <a:gd name="connsiteY0" fmla="*/ 0 h 361848"/>
                <a:gd name="connsiteX1" fmla="*/ 8595 w 159984"/>
                <a:gd name="connsiteY1" fmla="*/ 83127 h 361848"/>
                <a:gd name="connsiteX2" fmla="*/ 126984 w 159984"/>
                <a:gd name="connsiteY2" fmla="*/ 236999 h 361848"/>
                <a:gd name="connsiteX3" fmla="*/ 155290 w 159984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84" h="361848">
                  <a:moveTo>
                    <a:pt x="20820" y="0"/>
                  </a:moveTo>
                  <a:cubicBezTo>
                    <a:pt x="3298" y="22208"/>
                    <a:pt x="-9099" y="43627"/>
                    <a:pt x="8595" y="83127"/>
                  </a:cubicBezTo>
                  <a:cubicBezTo>
                    <a:pt x="26289" y="122627"/>
                    <a:pt x="102535" y="190546"/>
                    <a:pt x="126984" y="236999"/>
                  </a:cubicBezTo>
                  <a:cubicBezTo>
                    <a:pt x="151433" y="283452"/>
                    <a:pt x="168737" y="320284"/>
                    <a:pt x="15529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1" name="Forme libre 90"/>
            <p:cNvSpPr/>
            <p:nvPr/>
          </p:nvSpPr>
          <p:spPr>
            <a:xfrm flipH="1">
              <a:off x="4024756" y="1467228"/>
              <a:ext cx="16219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870 w 164235"/>
                <a:gd name="connsiteY0" fmla="*/ 0 h 361848"/>
                <a:gd name="connsiteX1" fmla="*/ 9645 w 164235"/>
                <a:gd name="connsiteY1" fmla="*/ 83127 h 361848"/>
                <a:gd name="connsiteX2" fmla="*/ 142227 w 164235"/>
                <a:gd name="connsiteY2" fmla="*/ 229903 h 361848"/>
                <a:gd name="connsiteX3" fmla="*/ 156340 w 164235"/>
                <a:gd name="connsiteY3" fmla="*/ 361848 h 361848"/>
                <a:gd name="connsiteX0" fmla="*/ 21170 w 161126"/>
                <a:gd name="connsiteY0" fmla="*/ 0 h 361848"/>
                <a:gd name="connsiteX1" fmla="*/ 8945 w 161126"/>
                <a:gd name="connsiteY1" fmla="*/ 83127 h 361848"/>
                <a:gd name="connsiteX2" fmla="*/ 132065 w 161126"/>
                <a:gd name="connsiteY2" fmla="*/ 220441 h 361848"/>
                <a:gd name="connsiteX3" fmla="*/ 155640 w 161126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126" h="361848">
                  <a:moveTo>
                    <a:pt x="21170" y="0"/>
                  </a:moveTo>
                  <a:cubicBezTo>
                    <a:pt x="3648" y="22208"/>
                    <a:pt x="-9538" y="46387"/>
                    <a:pt x="8945" y="83127"/>
                  </a:cubicBezTo>
                  <a:cubicBezTo>
                    <a:pt x="27428" y="119867"/>
                    <a:pt x="107616" y="173988"/>
                    <a:pt x="132065" y="220441"/>
                  </a:cubicBezTo>
                  <a:cubicBezTo>
                    <a:pt x="156514" y="266894"/>
                    <a:pt x="169087" y="320284"/>
                    <a:pt x="15564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2" name="Forme libre 91"/>
            <p:cNvSpPr/>
            <p:nvPr/>
          </p:nvSpPr>
          <p:spPr>
            <a:xfrm>
              <a:off x="3808601" y="1427934"/>
              <a:ext cx="357187" cy="73821"/>
            </a:xfrm>
            <a:custGeom>
              <a:avLst/>
              <a:gdLst>
                <a:gd name="connsiteX0" fmla="*/ 0 w 400050"/>
                <a:gd name="connsiteY0" fmla="*/ 38100 h 123825"/>
                <a:gd name="connsiteX1" fmla="*/ 0 w 400050"/>
                <a:gd name="connsiteY1" fmla="*/ 38100 h 123825"/>
                <a:gd name="connsiteX2" fmla="*/ 66675 w 400050"/>
                <a:gd name="connsiteY2" fmla="*/ 0 h 123825"/>
                <a:gd name="connsiteX3" fmla="*/ 100013 w 400050"/>
                <a:gd name="connsiteY3" fmla="*/ 123825 h 123825"/>
                <a:gd name="connsiteX4" fmla="*/ 152400 w 400050"/>
                <a:gd name="connsiteY4" fmla="*/ 28575 h 123825"/>
                <a:gd name="connsiteX5" fmla="*/ 200025 w 400050"/>
                <a:gd name="connsiteY5" fmla="*/ 100012 h 123825"/>
                <a:gd name="connsiteX6" fmla="*/ 257175 w 400050"/>
                <a:gd name="connsiteY6" fmla="*/ 33337 h 123825"/>
                <a:gd name="connsiteX7" fmla="*/ 290513 w 400050"/>
                <a:gd name="connsiteY7" fmla="*/ 90487 h 123825"/>
                <a:gd name="connsiteX8" fmla="*/ 342900 w 400050"/>
                <a:gd name="connsiteY8" fmla="*/ 38100 h 123825"/>
                <a:gd name="connsiteX9" fmla="*/ 366713 w 400050"/>
                <a:gd name="connsiteY9" fmla="*/ 95250 h 123825"/>
                <a:gd name="connsiteX10" fmla="*/ 400050 w 400050"/>
                <a:gd name="connsiteY10" fmla="*/ 47625 h 123825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97631 w 400050"/>
                <a:gd name="connsiteY3" fmla="*/ 95250 h 100012"/>
                <a:gd name="connsiteX4" fmla="*/ 152400 w 400050"/>
                <a:gd name="connsiteY4" fmla="*/ 28575 h 100012"/>
                <a:gd name="connsiteX5" fmla="*/ 200025 w 400050"/>
                <a:gd name="connsiteY5" fmla="*/ 100012 h 100012"/>
                <a:gd name="connsiteX6" fmla="*/ 257175 w 400050"/>
                <a:gd name="connsiteY6" fmla="*/ 33337 h 100012"/>
                <a:gd name="connsiteX7" fmla="*/ 290513 w 400050"/>
                <a:gd name="connsiteY7" fmla="*/ 90487 h 100012"/>
                <a:gd name="connsiteX8" fmla="*/ 342900 w 400050"/>
                <a:gd name="connsiteY8" fmla="*/ 38100 h 100012"/>
                <a:gd name="connsiteX9" fmla="*/ 366713 w 400050"/>
                <a:gd name="connsiteY9" fmla="*/ 95250 h 100012"/>
                <a:gd name="connsiteX10" fmla="*/ 400050 w 400050"/>
                <a:gd name="connsiteY10" fmla="*/ 47625 h 100012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83344 w 400050"/>
                <a:gd name="connsiteY3" fmla="*/ 23812 h 100012"/>
                <a:gd name="connsiteX4" fmla="*/ 97631 w 400050"/>
                <a:gd name="connsiteY4" fmla="*/ 95250 h 100012"/>
                <a:gd name="connsiteX5" fmla="*/ 152400 w 400050"/>
                <a:gd name="connsiteY5" fmla="*/ 28575 h 100012"/>
                <a:gd name="connsiteX6" fmla="*/ 200025 w 400050"/>
                <a:gd name="connsiteY6" fmla="*/ 100012 h 100012"/>
                <a:gd name="connsiteX7" fmla="*/ 257175 w 400050"/>
                <a:gd name="connsiteY7" fmla="*/ 33337 h 100012"/>
                <a:gd name="connsiteX8" fmla="*/ 290513 w 400050"/>
                <a:gd name="connsiteY8" fmla="*/ 90487 h 100012"/>
                <a:gd name="connsiteX9" fmla="*/ 342900 w 400050"/>
                <a:gd name="connsiteY9" fmla="*/ 38100 h 100012"/>
                <a:gd name="connsiteX10" fmla="*/ 366713 w 400050"/>
                <a:gd name="connsiteY10" fmla="*/ 95250 h 100012"/>
                <a:gd name="connsiteX11" fmla="*/ 400050 w 400050"/>
                <a:gd name="connsiteY11" fmla="*/ 47625 h 100012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97631 w 400050"/>
                <a:gd name="connsiteY4" fmla="*/ 71521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116681 w 400050"/>
                <a:gd name="connsiteY4" fmla="*/ 76283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81046"/>
                <a:gd name="connsiteX1" fmla="*/ 0 w 400050"/>
                <a:gd name="connsiteY1" fmla="*/ 14371 h 81046"/>
                <a:gd name="connsiteX2" fmla="*/ 57150 w 400050"/>
                <a:gd name="connsiteY2" fmla="*/ 45327 h 81046"/>
                <a:gd name="connsiteX3" fmla="*/ 83344 w 400050"/>
                <a:gd name="connsiteY3" fmla="*/ 83 h 81046"/>
                <a:gd name="connsiteX4" fmla="*/ 116681 w 400050"/>
                <a:gd name="connsiteY4" fmla="*/ 76283 h 81046"/>
                <a:gd name="connsiteX5" fmla="*/ 152400 w 400050"/>
                <a:gd name="connsiteY5" fmla="*/ 4846 h 81046"/>
                <a:gd name="connsiteX6" fmla="*/ 226219 w 400050"/>
                <a:gd name="connsiteY6" fmla="*/ 81046 h 81046"/>
                <a:gd name="connsiteX7" fmla="*/ 257175 w 400050"/>
                <a:gd name="connsiteY7" fmla="*/ 9608 h 81046"/>
                <a:gd name="connsiteX8" fmla="*/ 290513 w 400050"/>
                <a:gd name="connsiteY8" fmla="*/ 66758 h 81046"/>
                <a:gd name="connsiteX9" fmla="*/ 342900 w 400050"/>
                <a:gd name="connsiteY9" fmla="*/ 14371 h 81046"/>
                <a:gd name="connsiteX10" fmla="*/ 366713 w 400050"/>
                <a:gd name="connsiteY10" fmla="*/ 71521 h 81046"/>
                <a:gd name="connsiteX11" fmla="*/ 400050 w 400050"/>
                <a:gd name="connsiteY11" fmla="*/ 23896 h 81046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290513 w 400050"/>
                <a:gd name="connsiteY8" fmla="*/ 66758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300038 w 400050"/>
                <a:gd name="connsiteY8" fmla="*/ 76283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57150 w 400050"/>
                <a:gd name="connsiteY1" fmla="*/ 45327 h 83427"/>
                <a:gd name="connsiteX2" fmla="*/ 83344 w 400050"/>
                <a:gd name="connsiteY2" fmla="*/ 83 h 83427"/>
                <a:gd name="connsiteX3" fmla="*/ 116681 w 400050"/>
                <a:gd name="connsiteY3" fmla="*/ 76283 h 83427"/>
                <a:gd name="connsiteX4" fmla="*/ 152400 w 400050"/>
                <a:gd name="connsiteY4" fmla="*/ 4846 h 83427"/>
                <a:gd name="connsiteX5" fmla="*/ 211931 w 400050"/>
                <a:gd name="connsiteY5" fmla="*/ 83427 h 83427"/>
                <a:gd name="connsiteX6" fmla="*/ 257175 w 400050"/>
                <a:gd name="connsiteY6" fmla="*/ 9608 h 83427"/>
                <a:gd name="connsiteX7" fmla="*/ 300038 w 400050"/>
                <a:gd name="connsiteY7" fmla="*/ 76283 h 83427"/>
                <a:gd name="connsiteX8" fmla="*/ 342900 w 400050"/>
                <a:gd name="connsiteY8" fmla="*/ 14371 h 83427"/>
                <a:gd name="connsiteX9" fmla="*/ 366713 w 400050"/>
                <a:gd name="connsiteY9" fmla="*/ 71521 h 83427"/>
                <a:gd name="connsiteX10" fmla="*/ 400050 w 400050"/>
                <a:gd name="connsiteY10" fmla="*/ 23896 h 83427"/>
                <a:gd name="connsiteX0" fmla="*/ 0 w 342900"/>
                <a:gd name="connsiteY0" fmla="*/ 45327 h 83427"/>
                <a:gd name="connsiteX1" fmla="*/ 26194 w 342900"/>
                <a:gd name="connsiteY1" fmla="*/ 83 h 83427"/>
                <a:gd name="connsiteX2" fmla="*/ 59531 w 342900"/>
                <a:gd name="connsiteY2" fmla="*/ 76283 h 83427"/>
                <a:gd name="connsiteX3" fmla="*/ 95250 w 342900"/>
                <a:gd name="connsiteY3" fmla="*/ 4846 h 83427"/>
                <a:gd name="connsiteX4" fmla="*/ 154781 w 342900"/>
                <a:gd name="connsiteY4" fmla="*/ 83427 h 83427"/>
                <a:gd name="connsiteX5" fmla="*/ 200025 w 342900"/>
                <a:gd name="connsiteY5" fmla="*/ 9608 h 83427"/>
                <a:gd name="connsiteX6" fmla="*/ 242888 w 342900"/>
                <a:gd name="connsiteY6" fmla="*/ 76283 h 83427"/>
                <a:gd name="connsiteX7" fmla="*/ 285750 w 342900"/>
                <a:gd name="connsiteY7" fmla="*/ 14371 h 83427"/>
                <a:gd name="connsiteX8" fmla="*/ 309563 w 342900"/>
                <a:gd name="connsiteY8" fmla="*/ 71521 h 83427"/>
                <a:gd name="connsiteX9" fmla="*/ 342900 w 342900"/>
                <a:gd name="connsiteY9" fmla="*/ 23896 h 83427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73818 w 357187"/>
                <a:gd name="connsiteY2" fmla="*/ 76301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19063 w 357187"/>
                <a:gd name="connsiteY3" fmla="*/ 4862 h 83445"/>
                <a:gd name="connsiteX4" fmla="*/ 109537 w 357187"/>
                <a:gd name="connsiteY4" fmla="*/ 4864 h 83445"/>
                <a:gd name="connsiteX5" fmla="*/ 169068 w 357187"/>
                <a:gd name="connsiteY5" fmla="*/ 83445 h 83445"/>
                <a:gd name="connsiteX6" fmla="*/ 214312 w 357187"/>
                <a:gd name="connsiteY6" fmla="*/ 9626 h 83445"/>
                <a:gd name="connsiteX7" fmla="*/ 257175 w 357187"/>
                <a:gd name="connsiteY7" fmla="*/ 76301 h 83445"/>
                <a:gd name="connsiteX8" fmla="*/ 300037 w 357187"/>
                <a:gd name="connsiteY8" fmla="*/ 14389 h 83445"/>
                <a:gd name="connsiteX9" fmla="*/ 323850 w 357187"/>
                <a:gd name="connsiteY9" fmla="*/ 71539 h 83445"/>
                <a:gd name="connsiteX10" fmla="*/ 357187 w 357187"/>
                <a:gd name="connsiteY10" fmla="*/ 23914 h 83445"/>
                <a:gd name="connsiteX0" fmla="*/ 0 w 357187"/>
                <a:gd name="connsiteY0" fmla="*/ 35820 h 81064"/>
                <a:gd name="connsiteX1" fmla="*/ 40481 w 357187"/>
                <a:gd name="connsiteY1" fmla="*/ 101 h 81064"/>
                <a:gd name="connsiteX2" fmla="*/ 69055 w 357187"/>
                <a:gd name="connsiteY2" fmla="*/ 81064 h 81064"/>
                <a:gd name="connsiteX3" fmla="*/ 119063 w 357187"/>
                <a:gd name="connsiteY3" fmla="*/ 4862 h 81064"/>
                <a:gd name="connsiteX4" fmla="*/ 109537 w 357187"/>
                <a:gd name="connsiteY4" fmla="*/ 4864 h 81064"/>
                <a:gd name="connsiteX5" fmla="*/ 173831 w 357187"/>
                <a:gd name="connsiteY5" fmla="*/ 73920 h 81064"/>
                <a:gd name="connsiteX6" fmla="*/ 214312 w 357187"/>
                <a:gd name="connsiteY6" fmla="*/ 9626 h 81064"/>
                <a:gd name="connsiteX7" fmla="*/ 257175 w 357187"/>
                <a:gd name="connsiteY7" fmla="*/ 76301 h 81064"/>
                <a:gd name="connsiteX8" fmla="*/ 300037 w 357187"/>
                <a:gd name="connsiteY8" fmla="*/ 14389 h 81064"/>
                <a:gd name="connsiteX9" fmla="*/ 323850 w 357187"/>
                <a:gd name="connsiteY9" fmla="*/ 71539 h 81064"/>
                <a:gd name="connsiteX10" fmla="*/ 357187 w 357187"/>
                <a:gd name="connsiteY10" fmla="*/ 23914 h 81064"/>
                <a:gd name="connsiteX0" fmla="*/ 0 w 357187"/>
                <a:gd name="connsiteY0" fmla="*/ 35820 h 76301"/>
                <a:gd name="connsiteX1" fmla="*/ 40481 w 357187"/>
                <a:gd name="connsiteY1" fmla="*/ 101 h 76301"/>
                <a:gd name="connsiteX2" fmla="*/ 83342 w 357187"/>
                <a:gd name="connsiteY2" fmla="*/ 71539 h 76301"/>
                <a:gd name="connsiteX3" fmla="*/ 119063 w 357187"/>
                <a:gd name="connsiteY3" fmla="*/ 4862 h 76301"/>
                <a:gd name="connsiteX4" fmla="*/ 109537 w 357187"/>
                <a:gd name="connsiteY4" fmla="*/ 4864 h 76301"/>
                <a:gd name="connsiteX5" fmla="*/ 173831 w 357187"/>
                <a:gd name="connsiteY5" fmla="*/ 73920 h 76301"/>
                <a:gd name="connsiteX6" fmla="*/ 214312 w 357187"/>
                <a:gd name="connsiteY6" fmla="*/ 9626 h 76301"/>
                <a:gd name="connsiteX7" fmla="*/ 257175 w 357187"/>
                <a:gd name="connsiteY7" fmla="*/ 76301 h 76301"/>
                <a:gd name="connsiteX8" fmla="*/ 300037 w 357187"/>
                <a:gd name="connsiteY8" fmla="*/ 14389 h 76301"/>
                <a:gd name="connsiteX9" fmla="*/ 323850 w 357187"/>
                <a:gd name="connsiteY9" fmla="*/ 71539 h 76301"/>
                <a:gd name="connsiteX10" fmla="*/ 357187 w 357187"/>
                <a:gd name="connsiteY10" fmla="*/ 23914 h 76301"/>
                <a:gd name="connsiteX0" fmla="*/ 0 w 357187"/>
                <a:gd name="connsiteY0" fmla="*/ 38099 h 78580"/>
                <a:gd name="connsiteX1" fmla="*/ 40481 w 357187"/>
                <a:gd name="connsiteY1" fmla="*/ 2380 h 78580"/>
                <a:gd name="connsiteX2" fmla="*/ 83342 w 357187"/>
                <a:gd name="connsiteY2" fmla="*/ 73818 h 78580"/>
                <a:gd name="connsiteX3" fmla="*/ 119063 w 357187"/>
                <a:gd name="connsiteY3" fmla="*/ 7141 h 78580"/>
                <a:gd name="connsiteX4" fmla="*/ 123825 w 357187"/>
                <a:gd name="connsiteY4" fmla="*/ 0 h 78580"/>
                <a:gd name="connsiteX5" fmla="*/ 173831 w 357187"/>
                <a:gd name="connsiteY5" fmla="*/ 76199 h 78580"/>
                <a:gd name="connsiteX6" fmla="*/ 214312 w 357187"/>
                <a:gd name="connsiteY6" fmla="*/ 11905 h 78580"/>
                <a:gd name="connsiteX7" fmla="*/ 257175 w 357187"/>
                <a:gd name="connsiteY7" fmla="*/ 78580 h 78580"/>
                <a:gd name="connsiteX8" fmla="*/ 300037 w 357187"/>
                <a:gd name="connsiteY8" fmla="*/ 16668 h 78580"/>
                <a:gd name="connsiteX9" fmla="*/ 323850 w 357187"/>
                <a:gd name="connsiteY9" fmla="*/ 73818 h 78580"/>
                <a:gd name="connsiteX10" fmla="*/ 357187 w 357187"/>
                <a:gd name="connsiteY10" fmla="*/ 26193 h 78580"/>
                <a:gd name="connsiteX0" fmla="*/ 0 w 357187"/>
                <a:gd name="connsiteY0" fmla="*/ 35821 h 76302"/>
                <a:gd name="connsiteX1" fmla="*/ 40481 w 357187"/>
                <a:gd name="connsiteY1" fmla="*/ 102 h 76302"/>
                <a:gd name="connsiteX2" fmla="*/ 83342 w 357187"/>
                <a:gd name="connsiteY2" fmla="*/ 71540 h 76302"/>
                <a:gd name="connsiteX3" fmla="*/ 119063 w 357187"/>
                <a:gd name="connsiteY3" fmla="*/ 4863 h 76302"/>
                <a:gd name="connsiteX4" fmla="*/ 173831 w 357187"/>
                <a:gd name="connsiteY4" fmla="*/ 73921 h 76302"/>
                <a:gd name="connsiteX5" fmla="*/ 214312 w 357187"/>
                <a:gd name="connsiteY5" fmla="*/ 9627 h 76302"/>
                <a:gd name="connsiteX6" fmla="*/ 257175 w 357187"/>
                <a:gd name="connsiteY6" fmla="*/ 76302 h 76302"/>
                <a:gd name="connsiteX7" fmla="*/ 300037 w 357187"/>
                <a:gd name="connsiteY7" fmla="*/ 14390 h 76302"/>
                <a:gd name="connsiteX8" fmla="*/ 323850 w 357187"/>
                <a:gd name="connsiteY8" fmla="*/ 71540 h 76302"/>
                <a:gd name="connsiteX9" fmla="*/ 357187 w 357187"/>
                <a:gd name="connsiteY9" fmla="*/ 23915 h 76302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76202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5723 w 357187"/>
                <a:gd name="connsiteY2" fmla="*/ 69058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3821"/>
                <a:gd name="connsiteX1" fmla="*/ 40481 w 357187"/>
                <a:gd name="connsiteY1" fmla="*/ 2383 h 73821"/>
                <a:gd name="connsiteX2" fmla="*/ 85723 w 357187"/>
                <a:gd name="connsiteY2" fmla="*/ 69058 h 73821"/>
                <a:gd name="connsiteX3" fmla="*/ 135732 w 357187"/>
                <a:gd name="connsiteY3" fmla="*/ 0 h 73821"/>
                <a:gd name="connsiteX4" fmla="*/ 173831 w 357187"/>
                <a:gd name="connsiteY4" fmla="*/ 66677 h 73821"/>
                <a:gd name="connsiteX5" fmla="*/ 214312 w 357187"/>
                <a:gd name="connsiteY5" fmla="*/ 11908 h 73821"/>
                <a:gd name="connsiteX6" fmla="*/ 254794 w 357187"/>
                <a:gd name="connsiteY6" fmla="*/ 71439 h 73821"/>
                <a:gd name="connsiteX7" fmla="*/ 300037 w 357187"/>
                <a:gd name="connsiteY7" fmla="*/ 16671 h 73821"/>
                <a:gd name="connsiteX8" fmla="*/ 323850 w 357187"/>
                <a:gd name="connsiteY8" fmla="*/ 73821 h 73821"/>
                <a:gd name="connsiteX9" fmla="*/ 357187 w 357187"/>
                <a:gd name="connsiteY9" fmla="*/ 26196 h 7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7187" h="73821">
                  <a:moveTo>
                    <a:pt x="0" y="38102"/>
                  </a:moveTo>
                  <a:cubicBezTo>
                    <a:pt x="0" y="40483"/>
                    <a:pt x="40481" y="2"/>
                    <a:pt x="40481" y="2383"/>
                  </a:cubicBezTo>
                  <a:lnTo>
                    <a:pt x="85723" y="69058"/>
                  </a:lnTo>
                  <a:cubicBezTo>
                    <a:pt x="98424" y="46039"/>
                    <a:pt x="123031" y="23019"/>
                    <a:pt x="135732" y="0"/>
                  </a:cubicBezTo>
                  <a:lnTo>
                    <a:pt x="173831" y="66677"/>
                  </a:lnTo>
                  <a:lnTo>
                    <a:pt x="214312" y="11908"/>
                  </a:lnTo>
                  <a:lnTo>
                    <a:pt x="254794" y="71439"/>
                  </a:lnTo>
                  <a:lnTo>
                    <a:pt x="300037" y="16671"/>
                  </a:lnTo>
                  <a:lnTo>
                    <a:pt x="323850" y="73821"/>
                  </a:lnTo>
                  <a:lnTo>
                    <a:pt x="357187" y="26196"/>
                  </a:lnTo>
                </a:path>
              </a:pathLst>
            </a:custGeom>
            <a:noFill/>
            <a:ln>
              <a:prstDash val="solid"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3" name="Triangle isocèle 92"/>
            <p:cNvSpPr/>
            <p:nvPr/>
          </p:nvSpPr>
          <p:spPr>
            <a:xfrm flipV="1">
              <a:off x="3909889" y="1986731"/>
              <a:ext cx="151758" cy="72008"/>
            </a:xfrm>
            <a:prstGeom prst="triangle">
              <a:avLst/>
            </a:prstGeom>
            <a:gradFill>
              <a:gsLst>
                <a:gs pos="3000">
                  <a:schemeClr val="bg1">
                    <a:lumMod val="75000"/>
                  </a:schemeClr>
                </a:gs>
                <a:gs pos="58000">
                  <a:schemeClr val="tx1"/>
                </a:gs>
                <a:gs pos="39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4" name="Forme libre 93"/>
            <p:cNvSpPr/>
            <p:nvPr/>
          </p:nvSpPr>
          <p:spPr>
            <a:xfrm>
              <a:off x="3859189" y="1825724"/>
              <a:ext cx="259581" cy="171450"/>
            </a:xfrm>
            <a:custGeom>
              <a:avLst/>
              <a:gdLst>
                <a:gd name="connsiteX0" fmla="*/ 45244 w 309562"/>
                <a:gd name="connsiteY0" fmla="*/ 0 h 171450"/>
                <a:gd name="connsiteX1" fmla="*/ 264319 w 309562"/>
                <a:gd name="connsiteY1" fmla="*/ 2381 h 171450"/>
                <a:gd name="connsiteX2" fmla="*/ 307181 w 309562"/>
                <a:gd name="connsiteY2" fmla="*/ 35719 h 171450"/>
                <a:gd name="connsiteX3" fmla="*/ 264319 w 309562"/>
                <a:gd name="connsiteY3" fmla="*/ 66675 h 171450"/>
                <a:gd name="connsiteX4" fmla="*/ 309562 w 309562"/>
                <a:gd name="connsiteY4" fmla="*/ 92869 h 171450"/>
                <a:gd name="connsiteX5" fmla="*/ 266700 w 309562"/>
                <a:gd name="connsiteY5" fmla="*/ 119062 h 171450"/>
                <a:gd name="connsiteX6" fmla="*/ 309562 w 309562"/>
                <a:gd name="connsiteY6" fmla="*/ 147637 h 171450"/>
                <a:gd name="connsiteX7" fmla="*/ 264319 w 309562"/>
                <a:gd name="connsiteY7" fmla="*/ 159544 h 171450"/>
                <a:gd name="connsiteX8" fmla="*/ 14287 w 309562"/>
                <a:gd name="connsiteY8" fmla="*/ 171450 h 171450"/>
                <a:gd name="connsiteX9" fmla="*/ 38100 w 309562"/>
                <a:gd name="connsiteY9" fmla="*/ 150019 h 171450"/>
                <a:gd name="connsiteX10" fmla="*/ 0 w 309562"/>
                <a:gd name="connsiteY10" fmla="*/ 128587 h 171450"/>
                <a:gd name="connsiteX11" fmla="*/ 42862 w 309562"/>
                <a:gd name="connsiteY11" fmla="*/ 107156 h 171450"/>
                <a:gd name="connsiteX12" fmla="*/ 4762 w 309562"/>
                <a:gd name="connsiteY12" fmla="*/ 78581 h 171450"/>
                <a:gd name="connsiteX13" fmla="*/ 33337 w 309562"/>
                <a:gd name="connsiteY13" fmla="*/ 64294 h 171450"/>
                <a:gd name="connsiteX14" fmla="*/ 0 w 309562"/>
                <a:gd name="connsiteY14" fmla="*/ 38100 h 171450"/>
                <a:gd name="connsiteX15" fmla="*/ 45244 w 309562"/>
                <a:gd name="connsiteY15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9562" h="171450">
                  <a:moveTo>
                    <a:pt x="45244" y="0"/>
                  </a:moveTo>
                  <a:lnTo>
                    <a:pt x="264319" y="2381"/>
                  </a:lnTo>
                  <a:lnTo>
                    <a:pt x="307181" y="35719"/>
                  </a:lnTo>
                  <a:lnTo>
                    <a:pt x="264319" y="66675"/>
                  </a:lnTo>
                  <a:lnTo>
                    <a:pt x="309562" y="92869"/>
                  </a:lnTo>
                  <a:lnTo>
                    <a:pt x="266700" y="119062"/>
                  </a:lnTo>
                  <a:lnTo>
                    <a:pt x="309562" y="147637"/>
                  </a:lnTo>
                  <a:lnTo>
                    <a:pt x="264319" y="159544"/>
                  </a:lnTo>
                  <a:lnTo>
                    <a:pt x="14287" y="171450"/>
                  </a:lnTo>
                  <a:lnTo>
                    <a:pt x="38100" y="150019"/>
                  </a:lnTo>
                  <a:lnTo>
                    <a:pt x="0" y="128587"/>
                  </a:lnTo>
                  <a:lnTo>
                    <a:pt x="42862" y="107156"/>
                  </a:lnTo>
                  <a:lnTo>
                    <a:pt x="4762" y="78581"/>
                  </a:lnTo>
                  <a:lnTo>
                    <a:pt x="33337" y="64294"/>
                  </a:lnTo>
                  <a:lnTo>
                    <a:pt x="0" y="38100"/>
                  </a:lnTo>
                  <a:lnTo>
                    <a:pt x="45244" y="0"/>
                  </a:lnTo>
                  <a:close/>
                </a:path>
              </a:pathLst>
            </a:custGeom>
            <a:gradFill flip="none" rotWithShape="1">
              <a:gsLst>
                <a:gs pos="7000">
                  <a:schemeClr val="bg2">
                    <a:lumMod val="50000"/>
                  </a:schemeClr>
                </a:gs>
                <a:gs pos="56000">
                  <a:schemeClr val="bg2">
                    <a:lumMod val="90000"/>
                  </a:schemeClr>
                </a:gs>
                <a:gs pos="38000">
                  <a:schemeClr val="bg2">
                    <a:lumMod val="50000"/>
                  </a:schemeClr>
                </a:gs>
                <a:gs pos="21000">
                  <a:schemeClr val="bg2">
                    <a:lumMod val="75000"/>
                  </a:schemeClr>
                </a:gs>
                <a:gs pos="90000">
                  <a:schemeClr val="bg2">
                    <a:lumMod val="50000"/>
                  </a:schemeClr>
                </a:gs>
                <a:gs pos="44000">
                  <a:schemeClr val="bg2">
                    <a:lumMod val="50000"/>
                  </a:schemeClr>
                </a:gs>
                <a:gs pos="81000">
                  <a:schemeClr val="bg2">
                    <a:lumMod val="90000"/>
                  </a:schemeClr>
                </a:gs>
                <a:gs pos="65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5" name="Ellipse 94"/>
            <p:cNvSpPr/>
            <p:nvPr/>
          </p:nvSpPr>
          <p:spPr>
            <a:xfrm>
              <a:off x="3970319" y="2035879"/>
              <a:ext cx="45719" cy="360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4" name="ZoneTexte 143"/>
          <p:cNvSpPr txBox="1"/>
          <p:nvPr/>
        </p:nvSpPr>
        <p:spPr>
          <a:xfrm rot="10800000" flipV="1">
            <a:off x="3033194" y="330291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5" name="ZoneTexte 144"/>
          <p:cNvSpPr txBox="1"/>
          <p:nvPr/>
        </p:nvSpPr>
        <p:spPr>
          <a:xfrm rot="10800000" flipV="1">
            <a:off x="4729511" y="3302918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6" name="Espace réservé du contenu 3"/>
          <p:cNvSpPr txBox="1">
            <a:spLocks/>
          </p:cNvSpPr>
          <p:nvPr/>
        </p:nvSpPr>
        <p:spPr>
          <a:xfrm>
            <a:off x="395536" y="6021288"/>
            <a:ext cx="8229600" cy="662372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S1 en série avec S2; pour allumer la </a:t>
            </a:r>
            <a:r>
              <a:rPr lang="fr-FR" sz="1900" dirty="0" smtClean="0"/>
              <a:t>lampe, il </a:t>
            </a:r>
            <a:r>
              <a:rPr lang="fr-FR" sz="1900" dirty="0" smtClean="0"/>
              <a:t>faudra fermer S1 ET S2</a:t>
            </a:r>
            <a:r>
              <a:rPr lang="fr-FR" sz="1900" dirty="0" smtClean="0"/>
              <a:t>. </a:t>
            </a:r>
            <a:r>
              <a:rPr lang="fr-FR" sz="1900" dirty="0" smtClean="0"/>
              <a:t>Cliquez sur les interrupteurs…</a:t>
            </a:r>
            <a:endParaRPr lang="fr-FR" sz="1900" dirty="0"/>
          </a:p>
        </p:txBody>
      </p:sp>
      <p:sp>
        <p:nvSpPr>
          <p:cNvPr id="147" name="Rectangle 146">
            <a:hlinkClick r:id="rId4" action="ppaction://hlinksldjump"/>
          </p:cNvPr>
          <p:cNvSpPr/>
          <p:nvPr/>
        </p:nvSpPr>
        <p:spPr>
          <a:xfrm>
            <a:off x="4258653" y="2601146"/>
            <a:ext cx="2460477" cy="1772873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hlinkClick r:id="rId5" action="ppaction://hlinksldjump"/>
          </p:cNvPr>
          <p:cNvSpPr/>
          <p:nvPr/>
        </p:nvSpPr>
        <p:spPr>
          <a:xfrm>
            <a:off x="1686720" y="2636802"/>
            <a:ext cx="2460477" cy="1772873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62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e 48"/>
          <p:cNvGrpSpPr/>
          <p:nvPr/>
        </p:nvGrpSpPr>
        <p:grpSpPr>
          <a:xfrm rot="5400000" flipV="1">
            <a:off x="2627099" y="2035169"/>
            <a:ext cx="2612766" cy="4963290"/>
            <a:chOff x="404665" y="554620"/>
            <a:chExt cx="2612766" cy="5325577"/>
          </a:xfrm>
        </p:grpSpPr>
        <p:grpSp>
          <p:nvGrpSpPr>
            <p:cNvPr id="50" name="Groupe 49"/>
            <p:cNvGrpSpPr/>
            <p:nvPr/>
          </p:nvGrpSpPr>
          <p:grpSpPr>
            <a:xfrm>
              <a:off x="404665" y="923947"/>
              <a:ext cx="2612766" cy="4953009"/>
              <a:chOff x="1979713" y="1914901"/>
              <a:chExt cx="4824536" cy="4953009"/>
            </a:xfrm>
          </p:grpSpPr>
          <p:sp>
            <p:nvSpPr>
              <p:cNvPr id="112" name="Rectangle 111"/>
              <p:cNvSpPr/>
              <p:nvPr/>
            </p:nvSpPr>
            <p:spPr>
              <a:xfrm>
                <a:off x="1979713" y="2086424"/>
                <a:ext cx="4824536" cy="4781486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13" name="Rectangle 112"/>
              <p:cNvSpPr/>
              <p:nvPr/>
            </p:nvSpPr>
            <p:spPr>
              <a:xfrm>
                <a:off x="4153897" y="1914901"/>
                <a:ext cx="398894" cy="30678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53" name="Groupe 52"/>
            <p:cNvGrpSpPr/>
            <p:nvPr/>
          </p:nvGrpSpPr>
          <p:grpSpPr>
            <a:xfrm>
              <a:off x="1582112" y="554620"/>
              <a:ext cx="216024" cy="1008112"/>
              <a:chOff x="6012160" y="1213578"/>
              <a:chExt cx="216024" cy="1008112"/>
            </a:xfrm>
          </p:grpSpPr>
          <p:cxnSp>
            <p:nvCxnSpPr>
              <p:cNvPr id="110" name="Connecteur droit 109"/>
              <p:cNvCxnSpPr/>
              <p:nvPr/>
            </p:nvCxnSpPr>
            <p:spPr>
              <a:xfrm>
                <a:off x="6012160" y="1213578"/>
                <a:ext cx="0" cy="1008112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Connecteur droit 110"/>
              <p:cNvCxnSpPr/>
              <p:nvPr/>
            </p:nvCxnSpPr>
            <p:spPr>
              <a:xfrm>
                <a:off x="6228184" y="1465606"/>
                <a:ext cx="0" cy="504056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4" name="Connecteur droit avec flèche 53"/>
            <p:cNvCxnSpPr/>
            <p:nvPr/>
          </p:nvCxnSpPr>
          <p:spPr>
            <a:xfrm flipH="1">
              <a:off x="1128252" y="1868109"/>
              <a:ext cx="13144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avec flèche 55"/>
            <p:cNvCxnSpPr/>
            <p:nvPr/>
          </p:nvCxnSpPr>
          <p:spPr>
            <a:xfrm flipH="1" flipV="1">
              <a:off x="1011064" y="1108942"/>
              <a:ext cx="117188" cy="324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ZoneTexte 58"/>
            <p:cNvSpPr txBox="1"/>
            <p:nvPr/>
          </p:nvSpPr>
          <p:spPr>
            <a:xfrm rot="16200000">
              <a:off x="1807088" y="1925188"/>
              <a:ext cx="399387" cy="344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5" name="ZoneTexte 64"/>
            <p:cNvSpPr txBox="1"/>
            <p:nvPr/>
          </p:nvSpPr>
          <p:spPr>
            <a:xfrm rot="16200000">
              <a:off x="607196" y="1223615"/>
              <a:ext cx="334027" cy="344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6" name="ZoneTexte 65"/>
            <p:cNvSpPr txBox="1"/>
            <p:nvPr/>
          </p:nvSpPr>
          <p:spPr>
            <a:xfrm>
              <a:off x="1275824" y="644346"/>
              <a:ext cx="3850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98" name="ZoneTexte 97"/>
            <p:cNvSpPr txBox="1"/>
            <p:nvPr/>
          </p:nvSpPr>
          <p:spPr>
            <a:xfrm rot="16200000">
              <a:off x="1787359" y="718029"/>
              <a:ext cx="316827" cy="344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00" name="Connecteur droit avec flèche 99"/>
            <p:cNvCxnSpPr/>
            <p:nvPr/>
          </p:nvCxnSpPr>
          <p:spPr>
            <a:xfrm rot="5400000" flipH="1" flipV="1">
              <a:off x="2673791" y="5784622"/>
              <a:ext cx="3242" cy="18790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ZoneTexte 100"/>
            <p:cNvSpPr txBox="1"/>
            <p:nvPr/>
          </p:nvSpPr>
          <p:spPr>
            <a:xfrm rot="16200000">
              <a:off x="2336293" y="5421613"/>
              <a:ext cx="334027" cy="344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03" name="ZoneTexte 102"/>
            <p:cNvSpPr txBox="1"/>
            <p:nvPr/>
          </p:nvSpPr>
          <p:spPr>
            <a:xfrm rot="16200000">
              <a:off x="1479151" y="4701688"/>
              <a:ext cx="5283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24" name="Connecteur droit avec flèche 123"/>
            <p:cNvCxnSpPr/>
            <p:nvPr/>
          </p:nvCxnSpPr>
          <p:spPr>
            <a:xfrm flipH="1">
              <a:off x="946709" y="5125685"/>
              <a:ext cx="13144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e 106"/>
          <p:cNvGrpSpPr/>
          <p:nvPr/>
        </p:nvGrpSpPr>
        <p:grpSpPr>
          <a:xfrm rot="16200000">
            <a:off x="3042615" y="3109108"/>
            <a:ext cx="216024" cy="279748"/>
            <a:chOff x="683568" y="4013348"/>
            <a:chExt cx="216024" cy="279748"/>
          </a:xfrm>
        </p:grpSpPr>
        <p:sp useBgFill="1">
          <p:nvSpPr>
            <p:cNvPr id="108" name="Rectangle 107"/>
            <p:cNvSpPr/>
            <p:nvPr/>
          </p:nvSpPr>
          <p:spPr>
            <a:xfrm>
              <a:off x="683568" y="4048863"/>
              <a:ext cx="216024" cy="24423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09" name="Connecteur droit 108"/>
            <p:cNvCxnSpPr/>
            <p:nvPr/>
          </p:nvCxnSpPr>
          <p:spPr>
            <a:xfrm flipH="1" flipV="1">
              <a:off x="791580" y="4013348"/>
              <a:ext cx="36004" cy="27974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Groupe 95"/>
          <p:cNvGrpSpPr/>
          <p:nvPr/>
        </p:nvGrpSpPr>
        <p:grpSpPr>
          <a:xfrm rot="16200000">
            <a:off x="4832330" y="3109107"/>
            <a:ext cx="216024" cy="279748"/>
            <a:chOff x="683568" y="4013348"/>
            <a:chExt cx="216024" cy="279748"/>
          </a:xfrm>
        </p:grpSpPr>
        <p:sp useBgFill="1">
          <p:nvSpPr>
            <p:cNvPr id="97" name="Rectangle 96"/>
            <p:cNvSpPr/>
            <p:nvPr/>
          </p:nvSpPr>
          <p:spPr>
            <a:xfrm>
              <a:off x="683568" y="4048863"/>
              <a:ext cx="216024" cy="24423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06" name="Connecteur droit 105"/>
            <p:cNvCxnSpPr/>
            <p:nvPr/>
          </p:nvCxnSpPr>
          <p:spPr>
            <a:xfrm flipH="1" flipV="1">
              <a:off x="791580" y="4013348"/>
              <a:ext cx="36004" cy="27974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2988" y="0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Montage série…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474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fr-FR" sz="1900" dirty="0"/>
              <a:t>Deux interrupteurs en série obligeront à </a:t>
            </a:r>
            <a:r>
              <a:rPr lang="fr-FR" sz="1900" dirty="0" smtClean="0"/>
              <a:t>fermer </a:t>
            </a:r>
            <a:r>
              <a:rPr lang="fr-FR" sz="1900" dirty="0"/>
              <a:t>les deux pour faire fonctionner le circuit alors que deux interrupteurs en parallèle permettront le fonctionnement par </a:t>
            </a:r>
            <a:r>
              <a:rPr lang="fr-FR" sz="1900" dirty="0" smtClean="0"/>
              <a:t>la fermeture </a:t>
            </a:r>
            <a:r>
              <a:rPr lang="fr-FR" sz="1900" dirty="0"/>
              <a:t>de l’un ou de </a:t>
            </a:r>
            <a:r>
              <a:rPr lang="fr-FR" sz="1900" dirty="0" smtClean="0"/>
              <a:t>l’autre. Pour </a:t>
            </a:r>
            <a:r>
              <a:rPr lang="fr-FR" sz="1900" dirty="0" smtClean="0"/>
              <a:t>que ce soit plus « visible </a:t>
            </a:r>
            <a:r>
              <a:rPr lang="fr-FR" sz="1900" dirty="0" smtClean="0"/>
              <a:t>», on </a:t>
            </a:r>
            <a:r>
              <a:rPr lang="fr-FR" sz="1900" dirty="0" smtClean="0"/>
              <a:t>va remplacer la résistance par une lampe.</a:t>
            </a:r>
            <a:endParaRPr lang="fr-FR" sz="1900" dirty="0"/>
          </a:p>
        </p:txBody>
      </p:sp>
      <p:grpSp>
        <p:nvGrpSpPr>
          <p:cNvPr id="8" name="Groupe 7"/>
          <p:cNvGrpSpPr/>
          <p:nvPr/>
        </p:nvGrpSpPr>
        <p:grpSpPr>
          <a:xfrm rot="16200000">
            <a:off x="3024858" y="3109106"/>
            <a:ext cx="216024" cy="279750"/>
            <a:chOff x="683568" y="4013348"/>
            <a:chExt cx="216024" cy="279750"/>
          </a:xfrm>
        </p:grpSpPr>
        <p:sp useBgFill="1">
          <p:nvSpPr>
            <p:cNvPr id="7" name="Rectangle 6"/>
            <p:cNvSpPr/>
            <p:nvPr/>
          </p:nvSpPr>
          <p:spPr>
            <a:xfrm>
              <a:off x="683568" y="4031109"/>
              <a:ext cx="216024" cy="26198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" name="Connecteur droit 5"/>
            <p:cNvCxnSpPr/>
            <p:nvPr/>
          </p:nvCxnSpPr>
          <p:spPr>
            <a:xfrm flipH="1" flipV="1">
              <a:off x="683568" y="4013348"/>
              <a:ext cx="144016" cy="27974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4" name="Connecteur en angle 73"/>
          <p:cNvCxnSpPr/>
          <p:nvPr/>
        </p:nvCxnSpPr>
        <p:spPr>
          <a:xfrm rot="10800000" flipH="1">
            <a:off x="6136287" y="4121459"/>
            <a:ext cx="241084" cy="424621"/>
          </a:xfrm>
          <a:prstGeom prst="bentConnector4">
            <a:avLst>
              <a:gd name="adj1" fmla="val -94822"/>
              <a:gd name="adj2" fmla="val 113789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5" name="Rectangle 74"/>
          <p:cNvSpPr/>
          <p:nvPr/>
        </p:nvSpPr>
        <p:spPr>
          <a:xfrm rot="16200000">
            <a:off x="6207314" y="4220065"/>
            <a:ext cx="452634" cy="199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6" name="Groupe 75"/>
          <p:cNvGrpSpPr/>
          <p:nvPr>
            <p:custDataLst>
              <p:tags r:id="rId1"/>
            </p:custDataLst>
          </p:nvPr>
        </p:nvGrpSpPr>
        <p:grpSpPr>
          <a:xfrm rot="5400000">
            <a:off x="6451051" y="3648564"/>
            <a:ext cx="1071604" cy="1795029"/>
            <a:chOff x="3733740" y="1197198"/>
            <a:chExt cx="504056" cy="874681"/>
          </a:xfrm>
        </p:grpSpPr>
        <p:sp>
          <p:nvSpPr>
            <p:cNvPr id="80" name="Ellipse 79"/>
            <p:cNvSpPr/>
            <p:nvPr/>
          </p:nvSpPr>
          <p:spPr>
            <a:xfrm>
              <a:off x="3733740" y="1197198"/>
              <a:ext cx="504056" cy="648072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66000"/>
                  </a:schemeClr>
                </a:gs>
                <a:gs pos="49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1" name="Rectangle à coins arrondis 80"/>
            <p:cNvSpPr/>
            <p:nvPr/>
          </p:nvSpPr>
          <p:spPr>
            <a:xfrm>
              <a:off x="3805748" y="1413222"/>
              <a:ext cx="360040" cy="108012"/>
            </a:xfrm>
            <a:prstGeom prst="roundRect">
              <a:avLst/>
            </a:prstGeom>
            <a:gradFill flip="none" rotWithShape="1">
              <a:gsLst>
                <a:gs pos="41000">
                  <a:schemeClr val="accent1">
                    <a:tint val="66000"/>
                    <a:satMod val="160000"/>
                    <a:alpha val="35000"/>
                  </a:schemeClr>
                </a:gs>
                <a:gs pos="93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lin ang="5400000" scaled="0"/>
              <a:tileRect/>
            </a:gradFill>
            <a:ln w="3175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0" name="Forme libre 89"/>
            <p:cNvSpPr/>
            <p:nvPr/>
          </p:nvSpPr>
          <p:spPr>
            <a:xfrm>
              <a:off x="3784636" y="1463982"/>
              <a:ext cx="16104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520 w 162517"/>
                <a:gd name="connsiteY0" fmla="*/ 0 h 361848"/>
                <a:gd name="connsiteX1" fmla="*/ 9295 w 162517"/>
                <a:gd name="connsiteY1" fmla="*/ 83127 h 361848"/>
                <a:gd name="connsiteX2" fmla="*/ 137146 w 162517"/>
                <a:gd name="connsiteY2" fmla="*/ 234634 h 361848"/>
                <a:gd name="connsiteX3" fmla="*/ 155990 w 162517"/>
                <a:gd name="connsiteY3" fmla="*/ 361848 h 361848"/>
                <a:gd name="connsiteX0" fmla="*/ 20820 w 159984"/>
                <a:gd name="connsiteY0" fmla="*/ 0 h 361848"/>
                <a:gd name="connsiteX1" fmla="*/ 8595 w 159984"/>
                <a:gd name="connsiteY1" fmla="*/ 83127 h 361848"/>
                <a:gd name="connsiteX2" fmla="*/ 126984 w 159984"/>
                <a:gd name="connsiteY2" fmla="*/ 236999 h 361848"/>
                <a:gd name="connsiteX3" fmla="*/ 155290 w 159984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84" h="361848">
                  <a:moveTo>
                    <a:pt x="20820" y="0"/>
                  </a:moveTo>
                  <a:cubicBezTo>
                    <a:pt x="3298" y="22208"/>
                    <a:pt x="-9099" y="43627"/>
                    <a:pt x="8595" y="83127"/>
                  </a:cubicBezTo>
                  <a:cubicBezTo>
                    <a:pt x="26289" y="122627"/>
                    <a:pt x="102535" y="190546"/>
                    <a:pt x="126984" y="236999"/>
                  </a:cubicBezTo>
                  <a:cubicBezTo>
                    <a:pt x="151433" y="283452"/>
                    <a:pt x="168737" y="320284"/>
                    <a:pt x="15529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1" name="Forme libre 90"/>
            <p:cNvSpPr/>
            <p:nvPr/>
          </p:nvSpPr>
          <p:spPr>
            <a:xfrm flipH="1">
              <a:off x="4024756" y="1467228"/>
              <a:ext cx="16219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870 w 164235"/>
                <a:gd name="connsiteY0" fmla="*/ 0 h 361848"/>
                <a:gd name="connsiteX1" fmla="*/ 9645 w 164235"/>
                <a:gd name="connsiteY1" fmla="*/ 83127 h 361848"/>
                <a:gd name="connsiteX2" fmla="*/ 142227 w 164235"/>
                <a:gd name="connsiteY2" fmla="*/ 229903 h 361848"/>
                <a:gd name="connsiteX3" fmla="*/ 156340 w 164235"/>
                <a:gd name="connsiteY3" fmla="*/ 361848 h 361848"/>
                <a:gd name="connsiteX0" fmla="*/ 21170 w 161126"/>
                <a:gd name="connsiteY0" fmla="*/ 0 h 361848"/>
                <a:gd name="connsiteX1" fmla="*/ 8945 w 161126"/>
                <a:gd name="connsiteY1" fmla="*/ 83127 h 361848"/>
                <a:gd name="connsiteX2" fmla="*/ 132065 w 161126"/>
                <a:gd name="connsiteY2" fmla="*/ 220441 h 361848"/>
                <a:gd name="connsiteX3" fmla="*/ 155640 w 161126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126" h="361848">
                  <a:moveTo>
                    <a:pt x="21170" y="0"/>
                  </a:moveTo>
                  <a:cubicBezTo>
                    <a:pt x="3648" y="22208"/>
                    <a:pt x="-9538" y="46387"/>
                    <a:pt x="8945" y="83127"/>
                  </a:cubicBezTo>
                  <a:cubicBezTo>
                    <a:pt x="27428" y="119867"/>
                    <a:pt x="107616" y="173988"/>
                    <a:pt x="132065" y="220441"/>
                  </a:cubicBezTo>
                  <a:cubicBezTo>
                    <a:pt x="156514" y="266894"/>
                    <a:pt x="169087" y="320284"/>
                    <a:pt x="15564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2" name="Forme libre 91"/>
            <p:cNvSpPr/>
            <p:nvPr/>
          </p:nvSpPr>
          <p:spPr>
            <a:xfrm>
              <a:off x="3808601" y="1427934"/>
              <a:ext cx="357187" cy="73821"/>
            </a:xfrm>
            <a:custGeom>
              <a:avLst/>
              <a:gdLst>
                <a:gd name="connsiteX0" fmla="*/ 0 w 400050"/>
                <a:gd name="connsiteY0" fmla="*/ 38100 h 123825"/>
                <a:gd name="connsiteX1" fmla="*/ 0 w 400050"/>
                <a:gd name="connsiteY1" fmla="*/ 38100 h 123825"/>
                <a:gd name="connsiteX2" fmla="*/ 66675 w 400050"/>
                <a:gd name="connsiteY2" fmla="*/ 0 h 123825"/>
                <a:gd name="connsiteX3" fmla="*/ 100013 w 400050"/>
                <a:gd name="connsiteY3" fmla="*/ 123825 h 123825"/>
                <a:gd name="connsiteX4" fmla="*/ 152400 w 400050"/>
                <a:gd name="connsiteY4" fmla="*/ 28575 h 123825"/>
                <a:gd name="connsiteX5" fmla="*/ 200025 w 400050"/>
                <a:gd name="connsiteY5" fmla="*/ 100012 h 123825"/>
                <a:gd name="connsiteX6" fmla="*/ 257175 w 400050"/>
                <a:gd name="connsiteY6" fmla="*/ 33337 h 123825"/>
                <a:gd name="connsiteX7" fmla="*/ 290513 w 400050"/>
                <a:gd name="connsiteY7" fmla="*/ 90487 h 123825"/>
                <a:gd name="connsiteX8" fmla="*/ 342900 w 400050"/>
                <a:gd name="connsiteY8" fmla="*/ 38100 h 123825"/>
                <a:gd name="connsiteX9" fmla="*/ 366713 w 400050"/>
                <a:gd name="connsiteY9" fmla="*/ 95250 h 123825"/>
                <a:gd name="connsiteX10" fmla="*/ 400050 w 400050"/>
                <a:gd name="connsiteY10" fmla="*/ 47625 h 123825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97631 w 400050"/>
                <a:gd name="connsiteY3" fmla="*/ 95250 h 100012"/>
                <a:gd name="connsiteX4" fmla="*/ 152400 w 400050"/>
                <a:gd name="connsiteY4" fmla="*/ 28575 h 100012"/>
                <a:gd name="connsiteX5" fmla="*/ 200025 w 400050"/>
                <a:gd name="connsiteY5" fmla="*/ 100012 h 100012"/>
                <a:gd name="connsiteX6" fmla="*/ 257175 w 400050"/>
                <a:gd name="connsiteY6" fmla="*/ 33337 h 100012"/>
                <a:gd name="connsiteX7" fmla="*/ 290513 w 400050"/>
                <a:gd name="connsiteY7" fmla="*/ 90487 h 100012"/>
                <a:gd name="connsiteX8" fmla="*/ 342900 w 400050"/>
                <a:gd name="connsiteY8" fmla="*/ 38100 h 100012"/>
                <a:gd name="connsiteX9" fmla="*/ 366713 w 400050"/>
                <a:gd name="connsiteY9" fmla="*/ 95250 h 100012"/>
                <a:gd name="connsiteX10" fmla="*/ 400050 w 400050"/>
                <a:gd name="connsiteY10" fmla="*/ 47625 h 100012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83344 w 400050"/>
                <a:gd name="connsiteY3" fmla="*/ 23812 h 100012"/>
                <a:gd name="connsiteX4" fmla="*/ 97631 w 400050"/>
                <a:gd name="connsiteY4" fmla="*/ 95250 h 100012"/>
                <a:gd name="connsiteX5" fmla="*/ 152400 w 400050"/>
                <a:gd name="connsiteY5" fmla="*/ 28575 h 100012"/>
                <a:gd name="connsiteX6" fmla="*/ 200025 w 400050"/>
                <a:gd name="connsiteY6" fmla="*/ 100012 h 100012"/>
                <a:gd name="connsiteX7" fmla="*/ 257175 w 400050"/>
                <a:gd name="connsiteY7" fmla="*/ 33337 h 100012"/>
                <a:gd name="connsiteX8" fmla="*/ 290513 w 400050"/>
                <a:gd name="connsiteY8" fmla="*/ 90487 h 100012"/>
                <a:gd name="connsiteX9" fmla="*/ 342900 w 400050"/>
                <a:gd name="connsiteY9" fmla="*/ 38100 h 100012"/>
                <a:gd name="connsiteX10" fmla="*/ 366713 w 400050"/>
                <a:gd name="connsiteY10" fmla="*/ 95250 h 100012"/>
                <a:gd name="connsiteX11" fmla="*/ 400050 w 400050"/>
                <a:gd name="connsiteY11" fmla="*/ 47625 h 100012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97631 w 400050"/>
                <a:gd name="connsiteY4" fmla="*/ 71521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116681 w 400050"/>
                <a:gd name="connsiteY4" fmla="*/ 76283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81046"/>
                <a:gd name="connsiteX1" fmla="*/ 0 w 400050"/>
                <a:gd name="connsiteY1" fmla="*/ 14371 h 81046"/>
                <a:gd name="connsiteX2" fmla="*/ 57150 w 400050"/>
                <a:gd name="connsiteY2" fmla="*/ 45327 h 81046"/>
                <a:gd name="connsiteX3" fmla="*/ 83344 w 400050"/>
                <a:gd name="connsiteY3" fmla="*/ 83 h 81046"/>
                <a:gd name="connsiteX4" fmla="*/ 116681 w 400050"/>
                <a:gd name="connsiteY4" fmla="*/ 76283 h 81046"/>
                <a:gd name="connsiteX5" fmla="*/ 152400 w 400050"/>
                <a:gd name="connsiteY5" fmla="*/ 4846 h 81046"/>
                <a:gd name="connsiteX6" fmla="*/ 226219 w 400050"/>
                <a:gd name="connsiteY6" fmla="*/ 81046 h 81046"/>
                <a:gd name="connsiteX7" fmla="*/ 257175 w 400050"/>
                <a:gd name="connsiteY7" fmla="*/ 9608 h 81046"/>
                <a:gd name="connsiteX8" fmla="*/ 290513 w 400050"/>
                <a:gd name="connsiteY8" fmla="*/ 66758 h 81046"/>
                <a:gd name="connsiteX9" fmla="*/ 342900 w 400050"/>
                <a:gd name="connsiteY9" fmla="*/ 14371 h 81046"/>
                <a:gd name="connsiteX10" fmla="*/ 366713 w 400050"/>
                <a:gd name="connsiteY10" fmla="*/ 71521 h 81046"/>
                <a:gd name="connsiteX11" fmla="*/ 400050 w 400050"/>
                <a:gd name="connsiteY11" fmla="*/ 23896 h 81046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290513 w 400050"/>
                <a:gd name="connsiteY8" fmla="*/ 66758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300038 w 400050"/>
                <a:gd name="connsiteY8" fmla="*/ 76283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57150 w 400050"/>
                <a:gd name="connsiteY1" fmla="*/ 45327 h 83427"/>
                <a:gd name="connsiteX2" fmla="*/ 83344 w 400050"/>
                <a:gd name="connsiteY2" fmla="*/ 83 h 83427"/>
                <a:gd name="connsiteX3" fmla="*/ 116681 w 400050"/>
                <a:gd name="connsiteY3" fmla="*/ 76283 h 83427"/>
                <a:gd name="connsiteX4" fmla="*/ 152400 w 400050"/>
                <a:gd name="connsiteY4" fmla="*/ 4846 h 83427"/>
                <a:gd name="connsiteX5" fmla="*/ 211931 w 400050"/>
                <a:gd name="connsiteY5" fmla="*/ 83427 h 83427"/>
                <a:gd name="connsiteX6" fmla="*/ 257175 w 400050"/>
                <a:gd name="connsiteY6" fmla="*/ 9608 h 83427"/>
                <a:gd name="connsiteX7" fmla="*/ 300038 w 400050"/>
                <a:gd name="connsiteY7" fmla="*/ 76283 h 83427"/>
                <a:gd name="connsiteX8" fmla="*/ 342900 w 400050"/>
                <a:gd name="connsiteY8" fmla="*/ 14371 h 83427"/>
                <a:gd name="connsiteX9" fmla="*/ 366713 w 400050"/>
                <a:gd name="connsiteY9" fmla="*/ 71521 h 83427"/>
                <a:gd name="connsiteX10" fmla="*/ 400050 w 400050"/>
                <a:gd name="connsiteY10" fmla="*/ 23896 h 83427"/>
                <a:gd name="connsiteX0" fmla="*/ 0 w 342900"/>
                <a:gd name="connsiteY0" fmla="*/ 45327 h 83427"/>
                <a:gd name="connsiteX1" fmla="*/ 26194 w 342900"/>
                <a:gd name="connsiteY1" fmla="*/ 83 h 83427"/>
                <a:gd name="connsiteX2" fmla="*/ 59531 w 342900"/>
                <a:gd name="connsiteY2" fmla="*/ 76283 h 83427"/>
                <a:gd name="connsiteX3" fmla="*/ 95250 w 342900"/>
                <a:gd name="connsiteY3" fmla="*/ 4846 h 83427"/>
                <a:gd name="connsiteX4" fmla="*/ 154781 w 342900"/>
                <a:gd name="connsiteY4" fmla="*/ 83427 h 83427"/>
                <a:gd name="connsiteX5" fmla="*/ 200025 w 342900"/>
                <a:gd name="connsiteY5" fmla="*/ 9608 h 83427"/>
                <a:gd name="connsiteX6" fmla="*/ 242888 w 342900"/>
                <a:gd name="connsiteY6" fmla="*/ 76283 h 83427"/>
                <a:gd name="connsiteX7" fmla="*/ 285750 w 342900"/>
                <a:gd name="connsiteY7" fmla="*/ 14371 h 83427"/>
                <a:gd name="connsiteX8" fmla="*/ 309563 w 342900"/>
                <a:gd name="connsiteY8" fmla="*/ 71521 h 83427"/>
                <a:gd name="connsiteX9" fmla="*/ 342900 w 342900"/>
                <a:gd name="connsiteY9" fmla="*/ 23896 h 83427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73818 w 357187"/>
                <a:gd name="connsiteY2" fmla="*/ 76301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19063 w 357187"/>
                <a:gd name="connsiteY3" fmla="*/ 4862 h 83445"/>
                <a:gd name="connsiteX4" fmla="*/ 109537 w 357187"/>
                <a:gd name="connsiteY4" fmla="*/ 4864 h 83445"/>
                <a:gd name="connsiteX5" fmla="*/ 169068 w 357187"/>
                <a:gd name="connsiteY5" fmla="*/ 83445 h 83445"/>
                <a:gd name="connsiteX6" fmla="*/ 214312 w 357187"/>
                <a:gd name="connsiteY6" fmla="*/ 9626 h 83445"/>
                <a:gd name="connsiteX7" fmla="*/ 257175 w 357187"/>
                <a:gd name="connsiteY7" fmla="*/ 76301 h 83445"/>
                <a:gd name="connsiteX8" fmla="*/ 300037 w 357187"/>
                <a:gd name="connsiteY8" fmla="*/ 14389 h 83445"/>
                <a:gd name="connsiteX9" fmla="*/ 323850 w 357187"/>
                <a:gd name="connsiteY9" fmla="*/ 71539 h 83445"/>
                <a:gd name="connsiteX10" fmla="*/ 357187 w 357187"/>
                <a:gd name="connsiteY10" fmla="*/ 23914 h 83445"/>
                <a:gd name="connsiteX0" fmla="*/ 0 w 357187"/>
                <a:gd name="connsiteY0" fmla="*/ 35820 h 81064"/>
                <a:gd name="connsiteX1" fmla="*/ 40481 w 357187"/>
                <a:gd name="connsiteY1" fmla="*/ 101 h 81064"/>
                <a:gd name="connsiteX2" fmla="*/ 69055 w 357187"/>
                <a:gd name="connsiteY2" fmla="*/ 81064 h 81064"/>
                <a:gd name="connsiteX3" fmla="*/ 119063 w 357187"/>
                <a:gd name="connsiteY3" fmla="*/ 4862 h 81064"/>
                <a:gd name="connsiteX4" fmla="*/ 109537 w 357187"/>
                <a:gd name="connsiteY4" fmla="*/ 4864 h 81064"/>
                <a:gd name="connsiteX5" fmla="*/ 173831 w 357187"/>
                <a:gd name="connsiteY5" fmla="*/ 73920 h 81064"/>
                <a:gd name="connsiteX6" fmla="*/ 214312 w 357187"/>
                <a:gd name="connsiteY6" fmla="*/ 9626 h 81064"/>
                <a:gd name="connsiteX7" fmla="*/ 257175 w 357187"/>
                <a:gd name="connsiteY7" fmla="*/ 76301 h 81064"/>
                <a:gd name="connsiteX8" fmla="*/ 300037 w 357187"/>
                <a:gd name="connsiteY8" fmla="*/ 14389 h 81064"/>
                <a:gd name="connsiteX9" fmla="*/ 323850 w 357187"/>
                <a:gd name="connsiteY9" fmla="*/ 71539 h 81064"/>
                <a:gd name="connsiteX10" fmla="*/ 357187 w 357187"/>
                <a:gd name="connsiteY10" fmla="*/ 23914 h 81064"/>
                <a:gd name="connsiteX0" fmla="*/ 0 w 357187"/>
                <a:gd name="connsiteY0" fmla="*/ 35820 h 76301"/>
                <a:gd name="connsiteX1" fmla="*/ 40481 w 357187"/>
                <a:gd name="connsiteY1" fmla="*/ 101 h 76301"/>
                <a:gd name="connsiteX2" fmla="*/ 83342 w 357187"/>
                <a:gd name="connsiteY2" fmla="*/ 71539 h 76301"/>
                <a:gd name="connsiteX3" fmla="*/ 119063 w 357187"/>
                <a:gd name="connsiteY3" fmla="*/ 4862 h 76301"/>
                <a:gd name="connsiteX4" fmla="*/ 109537 w 357187"/>
                <a:gd name="connsiteY4" fmla="*/ 4864 h 76301"/>
                <a:gd name="connsiteX5" fmla="*/ 173831 w 357187"/>
                <a:gd name="connsiteY5" fmla="*/ 73920 h 76301"/>
                <a:gd name="connsiteX6" fmla="*/ 214312 w 357187"/>
                <a:gd name="connsiteY6" fmla="*/ 9626 h 76301"/>
                <a:gd name="connsiteX7" fmla="*/ 257175 w 357187"/>
                <a:gd name="connsiteY7" fmla="*/ 76301 h 76301"/>
                <a:gd name="connsiteX8" fmla="*/ 300037 w 357187"/>
                <a:gd name="connsiteY8" fmla="*/ 14389 h 76301"/>
                <a:gd name="connsiteX9" fmla="*/ 323850 w 357187"/>
                <a:gd name="connsiteY9" fmla="*/ 71539 h 76301"/>
                <a:gd name="connsiteX10" fmla="*/ 357187 w 357187"/>
                <a:gd name="connsiteY10" fmla="*/ 23914 h 76301"/>
                <a:gd name="connsiteX0" fmla="*/ 0 w 357187"/>
                <a:gd name="connsiteY0" fmla="*/ 38099 h 78580"/>
                <a:gd name="connsiteX1" fmla="*/ 40481 w 357187"/>
                <a:gd name="connsiteY1" fmla="*/ 2380 h 78580"/>
                <a:gd name="connsiteX2" fmla="*/ 83342 w 357187"/>
                <a:gd name="connsiteY2" fmla="*/ 73818 h 78580"/>
                <a:gd name="connsiteX3" fmla="*/ 119063 w 357187"/>
                <a:gd name="connsiteY3" fmla="*/ 7141 h 78580"/>
                <a:gd name="connsiteX4" fmla="*/ 123825 w 357187"/>
                <a:gd name="connsiteY4" fmla="*/ 0 h 78580"/>
                <a:gd name="connsiteX5" fmla="*/ 173831 w 357187"/>
                <a:gd name="connsiteY5" fmla="*/ 76199 h 78580"/>
                <a:gd name="connsiteX6" fmla="*/ 214312 w 357187"/>
                <a:gd name="connsiteY6" fmla="*/ 11905 h 78580"/>
                <a:gd name="connsiteX7" fmla="*/ 257175 w 357187"/>
                <a:gd name="connsiteY7" fmla="*/ 78580 h 78580"/>
                <a:gd name="connsiteX8" fmla="*/ 300037 w 357187"/>
                <a:gd name="connsiteY8" fmla="*/ 16668 h 78580"/>
                <a:gd name="connsiteX9" fmla="*/ 323850 w 357187"/>
                <a:gd name="connsiteY9" fmla="*/ 73818 h 78580"/>
                <a:gd name="connsiteX10" fmla="*/ 357187 w 357187"/>
                <a:gd name="connsiteY10" fmla="*/ 26193 h 78580"/>
                <a:gd name="connsiteX0" fmla="*/ 0 w 357187"/>
                <a:gd name="connsiteY0" fmla="*/ 35821 h 76302"/>
                <a:gd name="connsiteX1" fmla="*/ 40481 w 357187"/>
                <a:gd name="connsiteY1" fmla="*/ 102 h 76302"/>
                <a:gd name="connsiteX2" fmla="*/ 83342 w 357187"/>
                <a:gd name="connsiteY2" fmla="*/ 71540 h 76302"/>
                <a:gd name="connsiteX3" fmla="*/ 119063 w 357187"/>
                <a:gd name="connsiteY3" fmla="*/ 4863 h 76302"/>
                <a:gd name="connsiteX4" fmla="*/ 173831 w 357187"/>
                <a:gd name="connsiteY4" fmla="*/ 73921 h 76302"/>
                <a:gd name="connsiteX5" fmla="*/ 214312 w 357187"/>
                <a:gd name="connsiteY5" fmla="*/ 9627 h 76302"/>
                <a:gd name="connsiteX6" fmla="*/ 257175 w 357187"/>
                <a:gd name="connsiteY6" fmla="*/ 76302 h 76302"/>
                <a:gd name="connsiteX7" fmla="*/ 300037 w 357187"/>
                <a:gd name="connsiteY7" fmla="*/ 14390 h 76302"/>
                <a:gd name="connsiteX8" fmla="*/ 323850 w 357187"/>
                <a:gd name="connsiteY8" fmla="*/ 71540 h 76302"/>
                <a:gd name="connsiteX9" fmla="*/ 357187 w 357187"/>
                <a:gd name="connsiteY9" fmla="*/ 23915 h 76302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76202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5723 w 357187"/>
                <a:gd name="connsiteY2" fmla="*/ 69058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3821"/>
                <a:gd name="connsiteX1" fmla="*/ 40481 w 357187"/>
                <a:gd name="connsiteY1" fmla="*/ 2383 h 73821"/>
                <a:gd name="connsiteX2" fmla="*/ 85723 w 357187"/>
                <a:gd name="connsiteY2" fmla="*/ 69058 h 73821"/>
                <a:gd name="connsiteX3" fmla="*/ 135732 w 357187"/>
                <a:gd name="connsiteY3" fmla="*/ 0 h 73821"/>
                <a:gd name="connsiteX4" fmla="*/ 173831 w 357187"/>
                <a:gd name="connsiteY4" fmla="*/ 66677 h 73821"/>
                <a:gd name="connsiteX5" fmla="*/ 214312 w 357187"/>
                <a:gd name="connsiteY5" fmla="*/ 11908 h 73821"/>
                <a:gd name="connsiteX6" fmla="*/ 254794 w 357187"/>
                <a:gd name="connsiteY6" fmla="*/ 71439 h 73821"/>
                <a:gd name="connsiteX7" fmla="*/ 300037 w 357187"/>
                <a:gd name="connsiteY7" fmla="*/ 16671 h 73821"/>
                <a:gd name="connsiteX8" fmla="*/ 323850 w 357187"/>
                <a:gd name="connsiteY8" fmla="*/ 73821 h 73821"/>
                <a:gd name="connsiteX9" fmla="*/ 357187 w 357187"/>
                <a:gd name="connsiteY9" fmla="*/ 26196 h 7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7187" h="73821">
                  <a:moveTo>
                    <a:pt x="0" y="38102"/>
                  </a:moveTo>
                  <a:cubicBezTo>
                    <a:pt x="0" y="40483"/>
                    <a:pt x="40481" y="2"/>
                    <a:pt x="40481" y="2383"/>
                  </a:cubicBezTo>
                  <a:lnTo>
                    <a:pt x="85723" y="69058"/>
                  </a:lnTo>
                  <a:cubicBezTo>
                    <a:pt x="98424" y="46039"/>
                    <a:pt x="123031" y="23019"/>
                    <a:pt x="135732" y="0"/>
                  </a:cubicBezTo>
                  <a:lnTo>
                    <a:pt x="173831" y="66677"/>
                  </a:lnTo>
                  <a:lnTo>
                    <a:pt x="214312" y="11908"/>
                  </a:lnTo>
                  <a:lnTo>
                    <a:pt x="254794" y="71439"/>
                  </a:lnTo>
                  <a:lnTo>
                    <a:pt x="300037" y="16671"/>
                  </a:lnTo>
                  <a:lnTo>
                    <a:pt x="323850" y="73821"/>
                  </a:lnTo>
                  <a:lnTo>
                    <a:pt x="357187" y="26196"/>
                  </a:lnTo>
                </a:path>
              </a:pathLst>
            </a:custGeom>
            <a:noFill/>
            <a:ln>
              <a:prstDash val="solid"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3" name="Triangle isocèle 92"/>
            <p:cNvSpPr/>
            <p:nvPr/>
          </p:nvSpPr>
          <p:spPr>
            <a:xfrm flipV="1">
              <a:off x="3909889" y="1986731"/>
              <a:ext cx="151758" cy="72008"/>
            </a:xfrm>
            <a:prstGeom prst="triangle">
              <a:avLst/>
            </a:prstGeom>
            <a:gradFill>
              <a:gsLst>
                <a:gs pos="3000">
                  <a:schemeClr val="bg1">
                    <a:lumMod val="75000"/>
                  </a:schemeClr>
                </a:gs>
                <a:gs pos="58000">
                  <a:schemeClr val="tx1"/>
                </a:gs>
                <a:gs pos="39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4" name="Forme libre 93"/>
            <p:cNvSpPr/>
            <p:nvPr/>
          </p:nvSpPr>
          <p:spPr>
            <a:xfrm>
              <a:off x="3859189" y="1825724"/>
              <a:ext cx="259581" cy="171450"/>
            </a:xfrm>
            <a:custGeom>
              <a:avLst/>
              <a:gdLst>
                <a:gd name="connsiteX0" fmla="*/ 45244 w 309562"/>
                <a:gd name="connsiteY0" fmla="*/ 0 h 171450"/>
                <a:gd name="connsiteX1" fmla="*/ 264319 w 309562"/>
                <a:gd name="connsiteY1" fmla="*/ 2381 h 171450"/>
                <a:gd name="connsiteX2" fmla="*/ 307181 w 309562"/>
                <a:gd name="connsiteY2" fmla="*/ 35719 h 171450"/>
                <a:gd name="connsiteX3" fmla="*/ 264319 w 309562"/>
                <a:gd name="connsiteY3" fmla="*/ 66675 h 171450"/>
                <a:gd name="connsiteX4" fmla="*/ 309562 w 309562"/>
                <a:gd name="connsiteY4" fmla="*/ 92869 h 171450"/>
                <a:gd name="connsiteX5" fmla="*/ 266700 w 309562"/>
                <a:gd name="connsiteY5" fmla="*/ 119062 h 171450"/>
                <a:gd name="connsiteX6" fmla="*/ 309562 w 309562"/>
                <a:gd name="connsiteY6" fmla="*/ 147637 h 171450"/>
                <a:gd name="connsiteX7" fmla="*/ 264319 w 309562"/>
                <a:gd name="connsiteY7" fmla="*/ 159544 h 171450"/>
                <a:gd name="connsiteX8" fmla="*/ 14287 w 309562"/>
                <a:gd name="connsiteY8" fmla="*/ 171450 h 171450"/>
                <a:gd name="connsiteX9" fmla="*/ 38100 w 309562"/>
                <a:gd name="connsiteY9" fmla="*/ 150019 h 171450"/>
                <a:gd name="connsiteX10" fmla="*/ 0 w 309562"/>
                <a:gd name="connsiteY10" fmla="*/ 128587 h 171450"/>
                <a:gd name="connsiteX11" fmla="*/ 42862 w 309562"/>
                <a:gd name="connsiteY11" fmla="*/ 107156 h 171450"/>
                <a:gd name="connsiteX12" fmla="*/ 4762 w 309562"/>
                <a:gd name="connsiteY12" fmla="*/ 78581 h 171450"/>
                <a:gd name="connsiteX13" fmla="*/ 33337 w 309562"/>
                <a:gd name="connsiteY13" fmla="*/ 64294 h 171450"/>
                <a:gd name="connsiteX14" fmla="*/ 0 w 309562"/>
                <a:gd name="connsiteY14" fmla="*/ 38100 h 171450"/>
                <a:gd name="connsiteX15" fmla="*/ 45244 w 309562"/>
                <a:gd name="connsiteY15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9562" h="171450">
                  <a:moveTo>
                    <a:pt x="45244" y="0"/>
                  </a:moveTo>
                  <a:lnTo>
                    <a:pt x="264319" y="2381"/>
                  </a:lnTo>
                  <a:lnTo>
                    <a:pt x="307181" y="35719"/>
                  </a:lnTo>
                  <a:lnTo>
                    <a:pt x="264319" y="66675"/>
                  </a:lnTo>
                  <a:lnTo>
                    <a:pt x="309562" y="92869"/>
                  </a:lnTo>
                  <a:lnTo>
                    <a:pt x="266700" y="119062"/>
                  </a:lnTo>
                  <a:lnTo>
                    <a:pt x="309562" y="147637"/>
                  </a:lnTo>
                  <a:lnTo>
                    <a:pt x="264319" y="159544"/>
                  </a:lnTo>
                  <a:lnTo>
                    <a:pt x="14287" y="171450"/>
                  </a:lnTo>
                  <a:lnTo>
                    <a:pt x="38100" y="150019"/>
                  </a:lnTo>
                  <a:lnTo>
                    <a:pt x="0" y="128587"/>
                  </a:lnTo>
                  <a:lnTo>
                    <a:pt x="42862" y="107156"/>
                  </a:lnTo>
                  <a:lnTo>
                    <a:pt x="4762" y="78581"/>
                  </a:lnTo>
                  <a:lnTo>
                    <a:pt x="33337" y="64294"/>
                  </a:lnTo>
                  <a:lnTo>
                    <a:pt x="0" y="38100"/>
                  </a:lnTo>
                  <a:lnTo>
                    <a:pt x="45244" y="0"/>
                  </a:lnTo>
                  <a:close/>
                </a:path>
              </a:pathLst>
            </a:custGeom>
            <a:gradFill flip="none" rotWithShape="1">
              <a:gsLst>
                <a:gs pos="7000">
                  <a:schemeClr val="bg2">
                    <a:lumMod val="50000"/>
                  </a:schemeClr>
                </a:gs>
                <a:gs pos="56000">
                  <a:schemeClr val="bg2">
                    <a:lumMod val="90000"/>
                  </a:schemeClr>
                </a:gs>
                <a:gs pos="38000">
                  <a:schemeClr val="bg2">
                    <a:lumMod val="50000"/>
                  </a:schemeClr>
                </a:gs>
                <a:gs pos="21000">
                  <a:schemeClr val="bg2">
                    <a:lumMod val="75000"/>
                  </a:schemeClr>
                </a:gs>
                <a:gs pos="90000">
                  <a:schemeClr val="bg2">
                    <a:lumMod val="50000"/>
                  </a:schemeClr>
                </a:gs>
                <a:gs pos="44000">
                  <a:schemeClr val="bg2">
                    <a:lumMod val="50000"/>
                  </a:schemeClr>
                </a:gs>
                <a:gs pos="81000">
                  <a:schemeClr val="bg2">
                    <a:lumMod val="90000"/>
                  </a:schemeClr>
                </a:gs>
                <a:gs pos="65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5" name="Ellipse 94"/>
            <p:cNvSpPr/>
            <p:nvPr/>
          </p:nvSpPr>
          <p:spPr>
            <a:xfrm>
              <a:off x="3970319" y="2035879"/>
              <a:ext cx="45719" cy="360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4" name="ZoneTexte 143"/>
          <p:cNvSpPr txBox="1"/>
          <p:nvPr/>
        </p:nvSpPr>
        <p:spPr>
          <a:xfrm rot="10800000" flipV="1">
            <a:off x="3033194" y="330291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5" name="ZoneTexte 144"/>
          <p:cNvSpPr txBox="1"/>
          <p:nvPr/>
        </p:nvSpPr>
        <p:spPr>
          <a:xfrm rot="10800000" flipV="1">
            <a:off x="4729511" y="3302918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6" name="Espace réservé du contenu 3"/>
          <p:cNvSpPr txBox="1">
            <a:spLocks/>
          </p:cNvSpPr>
          <p:nvPr/>
        </p:nvSpPr>
        <p:spPr>
          <a:xfrm>
            <a:off x="395536" y="6021288"/>
            <a:ext cx="8229600" cy="662372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S1 en série avec S2; pour allumer la </a:t>
            </a:r>
            <a:r>
              <a:rPr lang="fr-FR" sz="1900" dirty="0" smtClean="0"/>
              <a:t>lampe, il </a:t>
            </a:r>
            <a:r>
              <a:rPr lang="fr-FR" sz="1900" dirty="0" smtClean="0"/>
              <a:t>faudra fermer S1 ET S2</a:t>
            </a:r>
            <a:r>
              <a:rPr lang="fr-FR" sz="1900" dirty="0" smtClean="0"/>
              <a:t>. </a:t>
            </a:r>
            <a:r>
              <a:rPr lang="fr-FR" sz="1900" dirty="0" smtClean="0"/>
              <a:t>Cliquez sur les interrupteurs…</a:t>
            </a:r>
            <a:endParaRPr lang="fr-FR" sz="1900" dirty="0"/>
          </a:p>
        </p:txBody>
      </p:sp>
      <p:sp>
        <p:nvSpPr>
          <p:cNvPr id="79" name="Rectangle 78">
            <a:hlinkClick r:id="rId4" action="ppaction://hlinksldjump"/>
          </p:cNvPr>
          <p:cNvSpPr/>
          <p:nvPr/>
        </p:nvSpPr>
        <p:spPr>
          <a:xfrm>
            <a:off x="1780517" y="2496693"/>
            <a:ext cx="2460477" cy="1772873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7" name="Rectangle 146">
            <a:hlinkClick r:id="rId5" action="ppaction://hlinksldjump"/>
          </p:cNvPr>
          <p:cNvSpPr/>
          <p:nvPr/>
        </p:nvSpPr>
        <p:spPr>
          <a:xfrm>
            <a:off x="4180036" y="2591572"/>
            <a:ext cx="2460477" cy="1772873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62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e 48"/>
          <p:cNvGrpSpPr/>
          <p:nvPr/>
        </p:nvGrpSpPr>
        <p:grpSpPr>
          <a:xfrm rot="5400000" flipV="1">
            <a:off x="2627099" y="2035169"/>
            <a:ext cx="2612766" cy="4963290"/>
            <a:chOff x="404665" y="554620"/>
            <a:chExt cx="2612766" cy="5325577"/>
          </a:xfrm>
        </p:grpSpPr>
        <p:grpSp>
          <p:nvGrpSpPr>
            <p:cNvPr id="50" name="Groupe 49"/>
            <p:cNvGrpSpPr/>
            <p:nvPr/>
          </p:nvGrpSpPr>
          <p:grpSpPr>
            <a:xfrm>
              <a:off x="404665" y="923947"/>
              <a:ext cx="2612766" cy="4953009"/>
              <a:chOff x="1979713" y="1914901"/>
              <a:chExt cx="4824536" cy="4953009"/>
            </a:xfrm>
          </p:grpSpPr>
          <p:sp>
            <p:nvSpPr>
              <p:cNvPr id="112" name="Rectangle 111"/>
              <p:cNvSpPr/>
              <p:nvPr/>
            </p:nvSpPr>
            <p:spPr>
              <a:xfrm>
                <a:off x="1979713" y="2086424"/>
                <a:ext cx="4824536" cy="4781486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 useBgFill="1">
            <p:nvSpPr>
              <p:cNvPr id="113" name="Rectangle 112"/>
              <p:cNvSpPr/>
              <p:nvPr/>
            </p:nvSpPr>
            <p:spPr>
              <a:xfrm>
                <a:off x="4153897" y="1914901"/>
                <a:ext cx="398894" cy="30678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53" name="Groupe 52"/>
            <p:cNvGrpSpPr/>
            <p:nvPr/>
          </p:nvGrpSpPr>
          <p:grpSpPr>
            <a:xfrm>
              <a:off x="1582112" y="554620"/>
              <a:ext cx="216024" cy="1008112"/>
              <a:chOff x="6012160" y="1213578"/>
              <a:chExt cx="216024" cy="1008112"/>
            </a:xfrm>
          </p:grpSpPr>
          <p:cxnSp>
            <p:nvCxnSpPr>
              <p:cNvPr id="110" name="Connecteur droit 109"/>
              <p:cNvCxnSpPr/>
              <p:nvPr/>
            </p:nvCxnSpPr>
            <p:spPr>
              <a:xfrm>
                <a:off x="6012160" y="1213578"/>
                <a:ext cx="0" cy="1008112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Connecteur droit 110"/>
              <p:cNvCxnSpPr/>
              <p:nvPr/>
            </p:nvCxnSpPr>
            <p:spPr>
              <a:xfrm>
                <a:off x="6228184" y="1465606"/>
                <a:ext cx="0" cy="504056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4" name="Connecteur droit avec flèche 53"/>
            <p:cNvCxnSpPr/>
            <p:nvPr/>
          </p:nvCxnSpPr>
          <p:spPr>
            <a:xfrm flipH="1">
              <a:off x="1128252" y="1868109"/>
              <a:ext cx="13144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cteur droit avec flèche 55"/>
            <p:cNvCxnSpPr/>
            <p:nvPr/>
          </p:nvCxnSpPr>
          <p:spPr>
            <a:xfrm flipH="1" flipV="1">
              <a:off x="1011064" y="1108942"/>
              <a:ext cx="117188" cy="324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ZoneTexte 58"/>
            <p:cNvSpPr txBox="1"/>
            <p:nvPr/>
          </p:nvSpPr>
          <p:spPr>
            <a:xfrm rot="16200000">
              <a:off x="1807088" y="1925188"/>
              <a:ext cx="399387" cy="344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5" name="ZoneTexte 64"/>
            <p:cNvSpPr txBox="1"/>
            <p:nvPr/>
          </p:nvSpPr>
          <p:spPr>
            <a:xfrm rot="16200000">
              <a:off x="607196" y="1223615"/>
              <a:ext cx="334027" cy="344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66" name="ZoneTexte 65"/>
            <p:cNvSpPr txBox="1"/>
            <p:nvPr/>
          </p:nvSpPr>
          <p:spPr>
            <a:xfrm>
              <a:off x="1275824" y="644346"/>
              <a:ext cx="3850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98" name="ZoneTexte 97"/>
            <p:cNvSpPr txBox="1"/>
            <p:nvPr/>
          </p:nvSpPr>
          <p:spPr>
            <a:xfrm rot="16200000">
              <a:off x="1787359" y="718029"/>
              <a:ext cx="316827" cy="344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-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00" name="Connecteur droit avec flèche 99"/>
            <p:cNvCxnSpPr/>
            <p:nvPr/>
          </p:nvCxnSpPr>
          <p:spPr>
            <a:xfrm rot="5400000" flipH="1" flipV="1">
              <a:off x="2673791" y="5784622"/>
              <a:ext cx="3242" cy="18790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ZoneTexte 100"/>
            <p:cNvSpPr txBox="1"/>
            <p:nvPr/>
          </p:nvSpPr>
          <p:spPr>
            <a:xfrm rot="16200000">
              <a:off x="2336293" y="5421613"/>
              <a:ext cx="334027" cy="344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</a:t>
              </a:r>
              <a:endPara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03" name="ZoneTexte 102"/>
            <p:cNvSpPr txBox="1"/>
            <p:nvPr/>
          </p:nvSpPr>
          <p:spPr>
            <a:xfrm rot="16200000">
              <a:off x="1479151" y="4701688"/>
              <a:ext cx="5283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</a:t>
              </a:r>
              <a:r>
                <a:rPr lang="fr-FR" b="1" baseline="-250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</a:t>
              </a:r>
              <a:endParaRPr lang="fr-FR" b="1" baseline="-25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124" name="Connecteur droit avec flèche 123"/>
            <p:cNvCxnSpPr/>
            <p:nvPr/>
          </p:nvCxnSpPr>
          <p:spPr>
            <a:xfrm flipH="1">
              <a:off x="946709" y="5125685"/>
              <a:ext cx="13144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e 106"/>
          <p:cNvGrpSpPr/>
          <p:nvPr/>
        </p:nvGrpSpPr>
        <p:grpSpPr>
          <a:xfrm rot="16200000">
            <a:off x="3042615" y="3109108"/>
            <a:ext cx="216024" cy="279748"/>
            <a:chOff x="683568" y="4013348"/>
            <a:chExt cx="216024" cy="279748"/>
          </a:xfrm>
        </p:grpSpPr>
        <p:sp useBgFill="1">
          <p:nvSpPr>
            <p:cNvPr id="108" name="Rectangle 107"/>
            <p:cNvSpPr/>
            <p:nvPr/>
          </p:nvSpPr>
          <p:spPr>
            <a:xfrm>
              <a:off x="683568" y="4048863"/>
              <a:ext cx="216024" cy="24423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09" name="Connecteur droit 108"/>
            <p:cNvCxnSpPr/>
            <p:nvPr/>
          </p:nvCxnSpPr>
          <p:spPr>
            <a:xfrm flipH="1" flipV="1">
              <a:off x="791580" y="4013348"/>
              <a:ext cx="36004" cy="27974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Groupe 95"/>
          <p:cNvGrpSpPr/>
          <p:nvPr/>
        </p:nvGrpSpPr>
        <p:grpSpPr>
          <a:xfrm rot="16200000">
            <a:off x="4832330" y="3109107"/>
            <a:ext cx="216024" cy="279748"/>
            <a:chOff x="683568" y="4013348"/>
            <a:chExt cx="216024" cy="279748"/>
          </a:xfrm>
        </p:grpSpPr>
        <p:sp useBgFill="1">
          <p:nvSpPr>
            <p:cNvPr id="97" name="Rectangle 96"/>
            <p:cNvSpPr/>
            <p:nvPr/>
          </p:nvSpPr>
          <p:spPr>
            <a:xfrm>
              <a:off x="683568" y="4048863"/>
              <a:ext cx="216024" cy="24423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06" name="Connecteur droit 105"/>
            <p:cNvCxnSpPr/>
            <p:nvPr/>
          </p:nvCxnSpPr>
          <p:spPr>
            <a:xfrm flipH="1" flipV="1">
              <a:off x="791580" y="4013348"/>
              <a:ext cx="36004" cy="27974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2988" y="0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Montage série…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474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fr-FR" sz="1900" dirty="0"/>
              <a:t>Deux interrupteurs en série obligeront à </a:t>
            </a:r>
            <a:r>
              <a:rPr lang="fr-FR" sz="1900" dirty="0" smtClean="0"/>
              <a:t>fermer </a:t>
            </a:r>
            <a:r>
              <a:rPr lang="fr-FR" sz="1900" dirty="0"/>
              <a:t>les deux pour faire fonctionner le circuit alors que deux interrupteurs en parallèle permettront le fonctionnement par </a:t>
            </a:r>
            <a:r>
              <a:rPr lang="fr-FR" sz="1900" dirty="0" smtClean="0"/>
              <a:t>la fermeture </a:t>
            </a:r>
            <a:r>
              <a:rPr lang="fr-FR" sz="1900" dirty="0"/>
              <a:t>de l’un ou de </a:t>
            </a:r>
            <a:r>
              <a:rPr lang="fr-FR" sz="1900" dirty="0" smtClean="0"/>
              <a:t>l’autre. Pour </a:t>
            </a:r>
            <a:r>
              <a:rPr lang="fr-FR" sz="1900" dirty="0" smtClean="0"/>
              <a:t>que ce soit plus « visible </a:t>
            </a:r>
            <a:r>
              <a:rPr lang="fr-FR" sz="1900" dirty="0" smtClean="0"/>
              <a:t>», on </a:t>
            </a:r>
            <a:r>
              <a:rPr lang="fr-FR" sz="1900" dirty="0" smtClean="0"/>
              <a:t>va remplacer la résistance par une lampe.</a:t>
            </a:r>
            <a:endParaRPr lang="fr-FR" sz="1900" dirty="0"/>
          </a:p>
        </p:txBody>
      </p:sp>
      <p:cxnSp>
        <p:nvCxnSpPr>
          <p:cNvPr id="74" name="Connecteur en angle 73"/>
          <p:cNvCxnSpPr/>
          <p:nvPr/>
        </p:nvCxnSpPr>
        <p:spPr>
          <a:xfrm rot="10800000" flipH="1">
            <a:off x="6136287" y="4121459"/>
            <a:ext cx="241084" cy="424621"/>
          </a:xfrm>
          <a:prstGeom prst="bentConnector4">
            <a:avLst>
              <a:gd name="adj1" fmla="val -94822"/>
              <a:gd name="adj2" fmla="val 113789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75" name="Rectangle 74"/>
          <p:cNvSpPr/>
          <p:nvPr/>
        </p:nvSpPr>
        <p:spPr>
          <a:xfrm rot="16200000">
            <a:off x="6207314" y="4220065"/>
            <a:ext cx="452634" cy="1993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6" name="Groupe 75"/>
          <p:cNvGrpSpPr/>
          <p:nvPr>
            <p:custDataLst>
              <p:tags r:id="rId1"/>
            </p:custDataLst>
          </p:nvPr>
        </p:nvGrpSpPr>
        <p:grpSpPr>
          <a:xfrm rot="5400000">
            <a:off x="6451051" y="3648564"/>
            <a:ext cx="1071604" cy="1795029"/>
            <a:chOff x="3733740" y="1197198"/>
            <a:chExt cx="504056" cy="874681"/>
          </a:xfrm>
        </p:grpSpPr>
        <p:sp>
          <p:nvSpPr>
            <p:cNvPr id="80" name="Ellipse 79"/>
            <p:cNvSpPr/>
            <p:nvPr/>
          </p:nvSpPr>
          <p:spPr>
            <a:xfrm>
              <a:off x="3733740" y="1197198"/>
              <a:ext cx="504056" cy="648072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66000"/>
                  </a:schemeClr>
                </a:gs>
                <a:gs pos="49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1" name="Rectangle à coins arrondis 80"/>
            <p:cNvSpPr/>
            <p:nvPr/>
          </p:nvSpPr>
          <p:spPr>
            <a:xfrm>
              <a:off x="3805748" y="1413222"/>
              <a:ext cx="360040" cy="108012"/>
            </a:xfrm>
            <a:prstGeom prst="roundRect">
              <a:avLst/>
            </a:prstGeom>
            <a:gradFill flip="none" rotWithShape="1">
              <a:gsLst>
                <a:gs pos="41000">
                  <a:schemeClr val="accent1">
                    <a:tint val="66000"/>
                    <a:satMod val="160000"/>
                    <a:alpha val="35000"/>
                  </a:schemeClr>
                </a:gs>
                <a:gs pos="93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lin ang="5400000" scaled="0"/>
              <a:tileRect/>
            </a:gradFill>
            <a:ln w="3175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0" name="Forme libre 89"/>
            <p:cNvSpPr/>
            <p:nvPr/>
          </p:nvSpPr>
          <p:spPr>
            <a:xfrm>
              <a:off x="3784636" y="1463982"/>
              <a:ext cx="16104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520 w 162517"/>
                <a:gd name="connsiteY0" fmla="*/ 0 h 361848"/>
                <a:gd name="connsiteX1" fmla="*/ 9295 w 162517"/>
                <a:gd name="connsiteY1" fmla="*/ 83127 h 361848"/>
                <a:gd name="connsiteX2" fmla="*/ 137146 w 162517"/>
                <a:gd name="connsiteY2" fmla="*/ 234634 h 361848"/>
                <a:gd name="connsiteX3" fmla="*/ 155990 w 162517"/>
                <a:gd name="connsiteY3" fmla="*/ 361848 h 361848"/>
                <a:gd name="connsiteX0" fmla="*/ 20820 w 159984"/>
                <a:gd name="connsiteY0" fmla="*/ 0 h 361848"/>
                <a:gd name="connsiteX1" fmla="*/ 8595 w 159984"/>
                <a:gd name="connsiteY1" fmla="*/ 83127 h 361848"/>
                <a:gd name="connsiteX2" fmla="*/ 126984 w 159984"/>
                <a:gd name="connsiteY2" fmla="*/ 236999 h 361848"/>
                <a:gd name="connsiteX3" fmla="*/ 155290 w 159984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84" h="361848">
                  <a:moveTo>
                    <a:pt x="20820" y="0"/>
                  </a:moveTo>
                  <a:cubicBezTo>
                    <a:pt x="3298" y="22208"/>
                    <a:pt x="-9099" y="43627"/>
                    <a:pt x="8595" y="83127"/>
                  </a:cubicBezTo>
                  <a:cubicBezTo>
                    <a:pt x="26289" y="122627"/>
                    <a:pt x="102535" y="190546"/>
                    <a:pt x="126984" y="236999"/>
                  </a:cubicBezTo>
                  <a:cubicBezTo>
                    <a:pt x="151433" y="283452"/>
                    <a:pt x="168737" y="320284"/>
                    <a:pt x="15529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1" name="Forme libre 90"/>
            <p:cNvSpPr/>
            <p:nvPr/>
          </p:nvSpPr>
          <p:spPr>
            <a:xfrm flipH="1">
              <a:off x="4024756" y="1467228"/>
              <a:ext cx="16219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870 w 164235"/>
                <a:gd name="connsiteY0" fmla="*/ 0 h 361848"/>
                <a:gd name="connsiteX1" fmla="*/ 9645 w 164235"/>
                <a:gd name="connsiteY1" fmla="*/ 83127 h 361848"/>
                <a:gd name="connsiteX2" fmla="*/ 142227 w 164235"/>
                <a:gd name="connsiteY2" fmla="*/ 229903 h 361848"/>
                <a:gd name="connsiteX3" fmla="*/ 156340 w 164235"/>
                <a:gd name="connsiteY3" fmla="*/ 361848 h 361848"/>
                <a:gd name="connsiteX0" fmla="*/ 21170 w 161126"/>
                <a:gd name="connsiteY0" fmla="*/ 0 h 361848"/>
                <a:gd name="connsiteX1" fmla="*/ 8945 w 161126"/>
                <a:gd name="connsiteY1" fmla="*/ 83127 h 361848"/>
                <a:gd name="connsiteX2" fmla="*/ 132065 w 161126"/>
                <a:gd name="connsiteY2" fmla="*/ 220441 h 361848"/>
                <a:gd name="connsiteX3" fmla="*/ 155640 w 161126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126" h="361848">
                  <a:moveTo>
                    <a:pt x="21170" y="0"/>
                  </a:moveTo>
                  <a:cubicBezTo>
                    <a:pt x="3648" y="22208"/>
                    <a:pt x="-9538" y="46387"/>
                    <a:pt x="8945" y="83127"/>
                  </a:cubicBezTo>
                  <a:cubicBezTo>
                    <a:pt x="27428" y="119867"/>
                    <a:pt x="107616" y="173988"/>
                    <a:pt x="132065" y="220441"/>
                  </a:cubicBezTo>
                  <a:cubicBezTo>
                    <a:pt x="156514" y="266894"/>
                    <a:pt x="169087" y="320284"/>
                    <a:pt x="15564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2" name="Forme libre 91"/>
            <p:cNvSpPr/>
            <p:nvPr/>
          </p:nvSpPr>
          <p:spPr>
            <a:xfrm>
              <a:off x="3808601" y="1427934"/>
              <a:ext cx="357187" cy="73821"/>
            </a:xfrm>
            <a:custGeom>
              <a:avLst/>
              <a:gdLst>
                <a:gd name="connsiteX0" fmla="*/ 0 w 400050"/>
                <a:gd name="connsiteY0" fmla="*/ 38100 h 123825"/>
                <a:gd name="connsiteX1" fmla="*/ 0 w 400050"/>
                <a:gd name="connsiteY1" fmla="*/ 38100 h 123825"/>
                <a:gd name="connsiteX2" fmla="*/ 66675 w 400050"/>
                <a:gd name="connsiteY2" fmla="*/ 0 h 123825"/>
                <a:gd name="connsiteX3" fmla="*/ 100013 w 400050"/>
                <a:gd name="connsiteY3" fmla="*/ 123825 h 123825"/>
                <a:gd name="connsiteX4" fmla="*/ 152400 w 400050"/>
                <a:gd name="connsiteY4" fmla="*/ 28575 h 123825"/>
                <a:gd name="connsiteX5" fmla="*/ 200025 w 400050"/>
                <a:gd name="connsiteY5" fmla="*/ 100012 h 123825"/>
                <a:gd name="connsiteX6" fmla="*/ 257175 w 400050"/>
                <a:gd name="connsiteY6" fmla="*/ 33337 h 123825"/>
                <a:gd name="connsiteX7" fmla="*/ 290513 w 400050"/>
                <a:gd name="connsiteY7" fmla="*/ 90487 h 123825"/>
                <a:gd name="connsiteX8" fmla="*/ 342900 w 400050"/>
                <a:gd name="connsiteY8" fmla="*/ 38100 h 123825"/>
                <a:gd name="connsiteX9" fmla="*/ 366713 w 400050"/>
                <a:gd name="connsiteY9" fmla="*/ 95250 h 123825"/>
                <a:gd name="connsiteX10" fmla="*/ 400050 w 400050"/>
                <a:gd name="connsiteY10" fmla="*/ 47625 h 123825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97631 w 400050"/>
                <a:gd name="connsiteY3" fmla="*/ 95250 h 100012"/>
                <a:gd name="connsiteX4" fmla="*/ 152400 w 400050"/>
                <a:gd name="connsiteY4" fmla="*/ 28575 h 100012"/>
                <a:gd name="connsiteX5" fmla="*/ 200025 w 400050"/>
                <a:gd name="connsiteY5" fmla="*/ 100012 h 100012"/>
                <a:gd name="connsiteX6" fmla="*/ 257175 w 400050"/>
                <a:gd name="connsiteY6" fmla="*/ 33337 h 100012"/>
                <a:gd name="connsiteX7" fmla="*/ 290513 w 400050"/>
                <a:gd name="connsiteY7" fmla="*/ 90487 h 100012"/>
                <a:gd name="connsiteX8" fmla="*/ 342900 w 400050"/>
                <a:gd name="connsiteY8" fmla="*/ 38100 h 100012"/>
                <a:gd name="connsiteX9" fmla="*/ 366713 w 400050"/>
                <a:gd name="connsiteY9" fmla="*/ 95250 h 100012"/>
                <a:gd name="connsiteX10" fmla="*/ 400050 w 400050"/>
                <a:gd name="connsiteY10" fmla="*/ 47625 h 100012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83344 w 400050"/>
                <a:gd name="connsiteY3" fmla="*/ 23812 h 100012"/>
                <a:gd name="connsiteX4" fmla="*/ 97631 w 400050"/>
                <a:gd name="connsiteY4" fmla="*/ 95250 h 100012"/>
                <a:gd name="connsiteX5" fmla="*/ 152400 w 400050"/>
                <a:gd name="connsiteY5" fmla="*/ 28575 h 100012"/>
                <a:gd name="connsiteX6" fmla="*/ 200025 w 400050"/>
                <a:gd name="connsiteY6" fmla="*/ 100012 h 100012"/>
                <a:gd name="connsiteX7" fmla="*/ 257175 w 400050"/>
                <a:gd name="connsiteY7" fmla="*/ 33337 h 100012"/>
                <a:gd name="connsiteX8" fmla="*/ 290513 w 400050"/>
                <a:gd name="connsiteY8" fmla="*/ 90487 h 100012"/>
                <a:gd name="connsiteX9" fmla="*/ 342900 w 400050"/>
                <a:gd name="connsiteY9" fmla="*/ 38100 h 100012"/>
                <a:gd name="connsiteX10" fmla="*/ 366713 w 400050"/>
                <a:gd name="connsiteY10" fmla="*/ 95250 h 100012"/>
                <a:gd name="connsiteX11" fmla="*/ 400050 w 400050"/>
                <a:gd name="connsiteY11" fmla="*/ 47625 h 100012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97631 w 400050"/>
                <a:gd name="connsiteY4" fmla="*/ 71521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116681 w 400050"/>
                <a:gd name="connsiteY4" fmla="*/ 76283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81046"/>
                <a:gd name="connsiteX1" fmla="*/ 0 w 400050"/>
                <a:gd name="connsiteY1" fmla="*/ 14371 h 81046"/>
                <a:gd name="connsiteX2" fmla="*/ 57150 w 400050"/>
                <a:gd name="connsiteY2" fmla="*/ 45327 h 81046"/>
                <a:gd name="connsiteX3" fmla="*/ 83344 w 400050"/>
                <a:gd name="connsiteY3" fmla="*/ 83 h 81046"/>
                <a:gd name="connsiteX4" fmla="*/ 116681 w 400050"/>
                <a:gd name="connsiteY4" fmla="*/ 76283 h 81046"/>
                <a:gd name="connsiteX5" fmla="*/ 152400 w 400050"/>
                <a:gd name="connsiteY5" fmla="*/ 4846 h 81046"/>
                <a:gd name="connsiteX6" fmla="*/ 226219 w 400050"/>
                <a:gd name="connsiteY6" fmla="*/ 81046 h 81046"/>
                <a:gd name="connsiteX7" fmla="*/ 257175 w 400050"/>
                <a:gd name="connsiteY7" fmla="*/ 9608 h 81046"/>
                <a:gd name="connsiteX8" fmla="*/ 290513 w 400050"/>
                <a:gd name="connsiteY8" fmla="*/ 66758 h 81046"/>
                <a:gd name="connsiteX9" fmla="*/ 342900 w 400050"/>
                <a:gd name="connsiteY9" fmla="*/ 14371 h 81046"/>
                <a:gd name="connsiteX10" fmla="*/ 366713 w 400050"/>
                <a:gd name="connsiteY10" fmla="*/ 71521 h 81046"/>
                <a:gd name="connsiteX11" fmla="*/ 400050 w 400050"/>
                <a:gd name="connsiteY11" fmla="*/ 23896 h 81046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290513 w 400050"/>
                <a:gd name="connsiteY8" fmla="*/ 66758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300038 w 400050"/>
                <a:gd name="connsiteY8" fmla="*/ 76283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57150 w 400050"/>
                <a:gd name="connsiteY1" fmla="*/ 45327 h 83427"/>
                <a:gd name="connsiteX2" fmla="*/ 83344 w 400050"/>
                <a:gd name="connsiteY2" fmla="*/ 83 h 83427"/>
                <a:gd name="connsiteX3" fmla="*/ 116681 w 400050"/>
                <a:gd name="connsiteY3" fmla="*/ 76283 h 83427"/>
                <a:gd name="connsiteX4" fmla="*/ 152400 w 400050"/>
                <a:gd name="connsiteY4" fmla="*/ 4846 h 83427"/>
                <a:gd name="connsiteX5" fmla="*/ 211931 w 400050"/>
                <a:gd name="connsiteY5" fmla="*/ 83427 h 83427"/>
                <a:gd name="connsiteX6" fmla="*/ 257175 w 400050"/>
                <a:gd name="connsiteY6" fmla="*/ 9608 h 83427"/>
                <a:gd name="connsiteX7" fmla="*/ 300038 w 400050"/>
                <a:gd name="connsiteY7" fmla="*/ 76283 h 83427"/>
                <a:gd name="connsiteX8" fmla="*/ 342900 w 400050"/>
                <a:gd name="connsiteY8" fmla="*/ 14371 h 83427"/>
                <a:gd name="connsiteX9" fmla="*/ 366713 w 400050"/>
                <a:gd name="connsiteY9" fmla="*/ 71521 h 83427"/>
                <a:gd name="connsiteX10" fmla="*/ 400050 w 400050"/>
                <a:gd name="connsiteY10" fmla="*/ 23896 h 83427"/>
                <a:gd name="connsiteX0" fmla="*/ 0 w 342900"/>
                <a:gd name="connsiteY0" fmla="*/ 45327 h 83427"/>
                <a:gd name="connsiteX1" fmla="*/ 26194 w 342900"/>
                <a:gd name="connsiteY1" fmla="*/ 83 h 83427"/>
                <a:gd name="connsiteX2" fmla="*/ 59531 w 342900"/>
                <a:gd name="connsiteY2" fmla="*/ 76283 h 83427"/>
                <a:gd name="connsiteX3" fmla="*/ 95250 w 342900"/>
                <a:gd name="connsiteY3" fmla="*/ 4846 h 83427"/>
                <a:gd name="connsiteX4" fmla="*/ 154781 w 342900"/>
                <a:gd name="connsiteY4" fmla="*/ 83427 h 83427"/>
                <a:gd name="connsiteX5" fmla="*/ 200025 w 342900"/>
                <a:gd name="connsiteY5" fmla="*/ 9608 h 83427"/>
                <a:gd name="connsiteX6" fmla="*/ 242888 w 342900"/>
                <a:gd name="connsiteY6" fmla="*/ 76283 h 83427"/>
                <a:gd name="connsiteX7" fmla="*/ 285750 w 342900"/>
                <a:gd name="connsiteY7" fmla="*/ 14371 h 83427"/>
                <a:gd name="connsiteX8" fmla="*/ 309563 w 342900"/>
                <a:gd name="connsiteY8" fmla="*/ 71521 h 83427"/>
                <a:gd name="connsiteX9" fmla="*/ 342900 w 342900"/>
                <a:gd name="connsiteY9" fmla="*/ 23896 h 83427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73818 w 357187"/>
                <a:gd name="connsiteY2" fmla="*/ 76301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19063 w 357187"/>
                <a:gd name="connsiteY3" fmla="*/ 4862 h 83445"/>
                <a:gd name="connsiteX4" fmla="*/ 109537 w 357187"/>
                <a:gd name="connsiteY4" fmla="*/ 4864 h 83445"/>
                <a:gd name="connsiteX5" fmla="*/ 169068 w 357187"/>
                <a:gd name="connsiteY5" fmla="*/ 83445 h 83445"/>
                <a:gd name="connsiteX6" fmla="*/ 214312 w 357187"/>
                <a:gd name="connsiteY6" fmla="*/ 9626 h 83445"/>
                <a:gd name="connsiteX7" fmla="*/ 257175 w 357187"/>
                <a:gd name="connsiteY7" fmla="*/ 76301 h 83445"/>
                <a:gd name="connsiteX8" fmla="*/ 300037 w 357187"/>
                <a:gd name="connsiteY8" fmla="*/ 14389 h 83445"/>
                <a:gd name="connsiteX9" fmla="*/ 323850 w 357187"/>
                <a:gd name="connsiteY9" fmla="*/ 71539 h 83445"/>
                <a:gd name="connsiteX10" fmla="*/ 357187 w 357187"/>
                <a:gd name="connsiteY10" fmla="*/ 23914 h 83445"/>
                <a:gd name="connsiteX0" fmla="*/ 0 w 357187"/>
                <a:gd name="connsiteY0" fmla="*/ 35820 h 81064"/>
                <a:gd name="connsiteX1" fmla="*/ 40481 w 357187"/>
                <a:gd name="connsiteY1" fmla="*/ 101 h 81064"/>
                <a:gd name="connsiteX2" fmla="*/ 69055 w 357187"/>
                <a:gd name="connsiteY2" fmla="*/ 81064 h 81064"/>
                <a:gd name="connsiteX3" fmla="*/ 119063 w 357187"/>
                <a:gd name="connsiteY3" fmla="*/ 4862 h 81064"/>
                <a:gd name="connsiteX4" fmla="*/ 109537 w 357187"/>
                <a:gd name="connsiteY4" fmla="*/ 4864 h 81064"/>
                <a:gd name="connsiteX5" fmla="*/ 173831 w 357187"/>
                <a:gd name="connsiteY5" fmla="*/ 73920 h 81064"/>
                <a:gd name="connsiteX6" fmla="*/ 214312 w 357187"/>
                <a:gd name="connsiteY6" fmla="*/ 9626 h 81064"/>
                <a:gd name="connsiteX7" fmla="*/ 257175 w 357187"/>
                <a:gd name="connsiteY7" fmla="*/ 76301 h 81064"/>
                <a:gd name="connsiteX8" fmla="*/ 300037 w 357187"/>
                <a:gd name="connsiteY8" fmla="*/ 14389 h 81064"/>
                <a:gd name="connsiteX9" fmla="*/ 323850 w 357187"/>
                <a:gd name="connsiteY9" fmla="*/ 71539 h 81064"/>
                <a:gd name="connsiteX10" fmla="*/ 357187 w 357187"/>
                <a:gd name="connsiteY10" fmla="*/ 23914 h 81064"/>
                <a:gd name="connsiteX0" fmla="*/ 0 w 357187"/>
                <a:gd name="connsiteY0" fmla="*/ 35820 h 76301"/>
                <a:gd name="connsiteX1" fmla="*/ 40481 w 357187"/>
                <a:gd name="connsiteY1" fmla="*/ 101 h 76301"/>
                <a:gd name="connsiteX2" fmla="*/ 83342 w 357187"/>
                <a:gd name="connsiteY2" fmla="*/ 71539 h 76301"/>
                <a:gd name="connsiteX3" fmla="*/ 119063 w 357187"/>
                <a:gd name="connsiteY3" fmla="*/ 4862 h 76301"/>
                <a:gd name="connsiteX4" fmla="*/ 109537 w 357187"/>
                <a:gd name="connsiteY4" fmla="*/ 4864 h 76301"/>
                <a:gd name="connsiteX5" fmla="*/ 173831 w 357187"/>
                <a:gd name="connsiteY5" fmla="*/ 73920 h 76301"/>
                <a:gd name="connsiteX6" fmla="*/ 214312 w 357187"/>
                <a:gd name="connsiteY6" fmla="*/ 9626 h 76301"/>
                <a:gd name="connsiteX7" fmla="*/ 257175 w 357187"/>
                <a:gd name="connsiteY7" fmla="*/ 76301 h 76301"/>
                <a:gd name="connsiteX8" fmla="*/ 300037 w 357187"/>
                <a:gd name="connsiteY8" fmla="*/ 14389 h 76301"/>
                <a:gd name="connsiteX9" fmla="*/ 323850 w 357187"/>
                <a:gd name="connsiteY9" fmla="*/ 71539 h 76301"/>
                <a:gd name="connsiteX10" fmla="*/ 357187 w 357187"/>
                <a:gd name="connsiteY10" fmla="*/ 23914 h 76301"/>
                <a:gd name="connsiteX0" fmla="*/ 0 w 357187"/>
                <a:gd name="connsiteY0" fmla="*/ 38099 h 78580"/>
                <a:gd name="connsiteX1" fmla="*/ 40481 w 357187"/>
                <a:gd name="connsiteY1" fmla="*/ 2380 h 78580"/>
                <a:gd name="connsiteX2" fmla="*/ 83342 w 357187"/>
                <a:gd name="connsiteY2" fmla="*/ 73818 h 78580"/>
                <a:gd name="connsiteX3" fmla="*/ 119063 w 357187"/>
                <a:gd name="connsiteY3" fmla="*/ 7141 h 78580"/>
                <a:gd name="connsiteX4" fmla="*/ 123825 w 357187"/>
                <a:gd name="connsiteY4" fmla="*/ 0 h 78580"/>
                <a:gd name="connsiteX5" fmla="*/ 173831 w 357187"/>
                <a:gd name="connsiteY5" fmla="*/ 76199 h 78580"/>
                <a:gd name="connsiteX6" fmla="*/ 214312 w 357187"/>
                <a:gd name="connsiteY6" fmla="*/ 11905 h 78580"/>
                <a:gd name="connsiteX7" fmla="*/ 257175 w 357187"/>
                <a:gd name="connsiteY7" fmla="*/ 78580 h 78580"/>
                <a:gd name="connsiteX8" fmla="*/ 300037 w 357187"/>
                <a:gd name="connsiteY8" fmla="*/ 16668 h 78580"/>
                <a:gd name="connsiteX9" fmla="*/ 323850 w 357187"/>
                <a:gd name="connsiteY9" fmla="*/ 73818 h 78580"/>
                <a:gd name="connsiteX10" fmla="*/ 357187 w 357187"/>
                <a:gd name="connsiteY10" fmla="*/ 26193 h 78580"/>
                <a:gd name="connsiteX0" fmla="*/ 0 w 357187"/>
                <a:gd name="connsiteY0" fmla="*/ 35821 h 76302"/>
                <a:gd name="connsiteX1" fmla="*/ 40481 w 357187"/>
                <a:gd name="connsiteY1" fmla="*/ 102 h 76302"/>
                <a:gd name="connsiteX2" fmla="*/ 83342 w 357187"/>
                <a:gd name="connsiteY2" fmla="*/ 71540 h 76302"/>
                <a:gd name="connsiteX3" fmla="*/ 119063 w 357187"/>
                <a:gd name="connsiteY3" fmla="*/ 4863 h 76302"/>
                <a:gd name="connsiteX4" fmla="*/ 173831 w 357187"/>
                <a:gd name="connsiteY4" fmla="*/ 73921 h 76302"/>
                <a:gd name="connsiteX5" fmla="*/ 214312 w 357187"/>
                <a:gd name="connsiteY5" fmla="*/ 9627 h 76302"/>
                <a:gd name="connsiteX6" fmla="*/ 257175 w 357187"/>
                <a:gd name="connsiteY6" fmla="*/ 76302 h 76302"/>
                <a:gd name="connsiteX7" fmla="*/ 300037 w 357187"/>
                <a:gd name="connsiteY7" fmla="*/ 14390 h 76302"/>
                <a:gd name="connsiteX8" fmla="*/ 323850 w 357187"/>
                <a:gd name="connsiteY8" fmla="*/ 71540 h 76302"/>
                <a:gd name="connsiteX9" fmla="*/ 357187 w 357187"/>
                <a:gd name="connsiteY9" fmla="*/ 23915 h 76302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76202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5723 w 357187"/>
                <a:gd name="connsiteY2" fmla="*/ 69058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3821"/>
                <a:gd name="connsiteX1" fmla="*/ 40481 w 357187"/>
                <a:gd name="connsiteY1" fmla="*/ 2383 h 73821"/>
                <a:gd name="connsiteX2" fmla="*/ 85723 w 357187"/>
                <a:gd name="connsiteY2" fmla="*/ 69058 h 73821"/>
                <a:gd name="connsiteX3" fmla="*/ 135732 w 357187"/>
                <a:gd name="connsiteY3" fmla="*/ 0 h 73821"/>
                <a:gd name="connsiteX4" fmla="*/ 173831 w 357187"/>
                <a:gd name="connsiteY4" fmla="*/ 66677 h 73821"/>
                <a:gd name="connsiteX5" fmla="*/ 214312 w 357187"/>
                <a:gd name="connsiteY5" fmla="*/ 11908 h 73821"/>
                <a:gd name="connsiteX6" fmla="*/ 254794 w 357187"/>
                <a:gd name="connsiteY6" fmla="*/ 71439 h 73821"/>
                <a:gd name="connsiteX7" fmla="*/ 300037 w 357187"/>
                <a:gd name="connsiteY7" fmla="*/ 16671 h 73821"/>
                <a:gd name="connsiteX8" fmla="*/ 323850 w 357187"/>
                <a:gd name="connsiteY8" fmla="*/ 73821 h 73821"/>
                <a:gd name="connsiteX9" fmla="*/ 357187 w 357187"/>
                <a:gd name="connsiteY9" fmla="*/ 26196 h 7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7187" h="73821">
                  <a:moveTo>
                    <a:pt x="0" y="38102"/>
                  </a:moveTo>
                  <a:cubicBezTo>
                    <a:pt x="0" y="40483"/>
                    <a:pt x="40481" y="2"/>
                    <a:pt x="40481" y="2383"/>
                  </a:cubicBezTo>
                  <a:lnTo>
                    <a:pt x="85723" y="69058"/>
                  </a:lnTo>
                  <a:cubicBezTo>
                    <a:pt x="98424" y="46039"/>
                    <a:pt x="123031" y="23019"/>
                    <a:pt x="135732" y="0"/>
                  </a:cubicBezTo>
                  <a:lnTo>
                    <a:pt x="173831" y="66677"/>
                  </a:lnTo>
                  <a:lnTo>
                    <a:pt x="214312" y="11908"/>
                  </a:lnTo>
                  <a:lnTo>
                    <a:pt x="254794" y="71439"/>
                  </a:lnTo>
                  <a:lnTo>
                    <a:pt x="300037" y="16671"/>
                  </a:lnTo>
                  <a:lnTo>
                    <a:pt x="323850" y="73821"/>
                  </a:lnTo>
                  <a:lnTo>
                    <a:pt x="357187" y="26196"/>
                  </a:lnTo>
                </a:path>
              </a:pathLst>
            </a:custGeom>
            <a:noFill/>
            <a:ln>
              <a:prstDash val="solid"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3" name="Triangle isocèle 92"/>
            <p:cNvSpPr/>
            <p:nvPr/>
          </p:nvSpPr>
          <p:spPr>
            <a:xfrm flipV="1">
              <a:off x="3909889" y="1986731"/>
              <a:ext cx="151758" cy="72008"/>
            </a:xfrm>
            <a:prstGeom prst="triangle">
              <a:avLst/>
            </a:prstGeom>
            <a:gradFill>
              <a:gsLst>
                <a:gs pos="3000">
                  <a:schemeClr val="bg1">
                    <a:lumMod val="75000"/>
                  </a:schemeClr>
                </a:gs>
                <a:gs pos="58000">
                  <a:schemeClr val="tx1"/>
                </a:gs>
                <a:gs pos="39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4" name="Forme libre 93"/>
            <p:cNvSpPr/>
            <p:nvPr/>
          </p:nvSpPr>
          <p:spPr>
            <a:xfrm>
              <a:off x="3859189" y="1825724"/>
              <a:ext cx="259581" cy="171450"/>
            </a:xfrm>
            <a:custGeom>
              <a:avLst/>
              <a:gdLst>
                <a:gd name="connsiteX0" fmla="*/ 45244 w 309562"/>
                <a:gd name="connsiteY0" fmla="*/ 0 h 171450"/>
                <a:gd name="connsiteX1" fmla="*/ 264319 w 309562"/>
                <a:gd name="connsiteY1" fmla="*/ 2381 h 171450"/>
                <a:gd name="connsiteX2" fmla="*/ 307181 w 309562"/>
                <a:gd name="connsiteY2" fmla="*/ 35719 h 171450"/>
                <a:gd name="connsiteX3" fmla="*/ 264319 w 309562"/>
                <a:gd name="connsiteY3" fmla="*/ 66675 h 171450"/>
                <a:gd name="connsiteX4" fmla="*/ 309562 w 309562"/>
                <a:gd name="connsiteY4" fmla="*/ 92869 h 171450"/>
                <a:gd name="connsiteX5" fmla="*/ 266700 w 309562"/>
                <a:gd name="connsiteY5" fmla="*/ 119062 h 171450"/>
                <a:gd name="connsiteX6" fmla="*/ 309562 w 309562"/>
                <a:gd name="connsiteY6" fmla="*/ 147637 h 171450"/>
                <a:gd name="connsiteX7" fmla="*/ 264319 w 309562"/>
                <a:gd name="connsiteY7" fmla="*/ 159544 h 171450"/>
                <a:gd name="connsiteX8" fmla="*/ 14287 w 309562"/>
                <a:gd name="connsiteY8" fmla="*/ 171450 h 171450"/>
                <a:gd name="connsiteX9" fmla="*/ 38100 w 309562"/>
                <a:gd name="connsiteY9" fmla="*/ 150019 h 171450"/>
                <a:gd name="connsiteX10" fmla="*/ 0 w 309562"/>
                <a:gd name="connsiteY10" fmla="*/ 128587 h 171450"/>
                <a:gd name="connsiteX11" fmla="*/ 42862 w 309562"/>
                <a:gd name="connsiteY11" fmla="*/ 107156 h 171450"/>
                <a:gd name="connsiteX12" fmla="*/ 4762 w 309562"/>
                <a:gd name="connsiteY12" fmla="*/ 78581 h 171450"/>
                <a:gd name="connsiteX13" fmla="*/ 33337 w 309562"/>
                <a:gd name="connsiteY13" fmla="*/ 64294 h 171450"/>
                <a:gd name="connsiteX14" fmla="*/ 0 w 309562"/>
                <a:gd name="connsiteY14" fmla="*/ 38100 h 171450"/>
                <a:gd name="connsiteX15" fmla="*/ 45244 w 309562"/>
                <a:gd name="connsiteY15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9562" h="171450">
                  <a:moveTo>
                    <a:pt x="45244" y="0"/>
                  </a:moveTo>
                  <a:lnTo>
                    <a:pt x="264319" y="2381"/>
                  </a:lnTo>
                  <a:lnTo>
                    <a:pt x="307181" y="35719"/>
                  </a:lnTo>
                  <a:lnTo>
                    <a:pt x="264319" y="66675"/>
                  </a:lnTo>
                  <a:lnTo>
                    <a:pt x="309562" y="92869"/>
                  </a:lnTo>
                  <a:lnTo>
                    <a:pt x="266700" y="119062"/>
                  </a:lnTo>
                  <a:lnTo>
                    <a:pt x="309562" y="147637"/>
                  </a:lnTo>
                  <a:lnTo>
                    <a:pt x="264319" y="159544"/>
                  </a:lnTo>
                  <a:lnTo>
                    <a:pt x="14287" y="171450"/>
                  </a:lnTo>
                  <a:lnTo>
                    <a:pt x="38100" y="150019"/>
                  </a:lnTo>
                  <a:lnTo>
                    <a:pt x="0" y="128587"/>
                  </a:lnTo>
                  <a:lnTo>
                    <a:pt x="42862" y="107156"/>
                  </a:lnTo>
                  <a:lnTo>
                    <a:pt x="4762" y="78581"/>
                  </a:lnTo>
                  <a:lnTo>
                    <a:pt x="33337" y="64294"/>
                  </a:lnTo>
                  <a:lnTo>
                    <a:pt x="0" y="38100"/>
                  </a:lnTo>
                  <a:lnTo>
                    <a:pt x="45244" y="0"/>
                  </a:lnTo>
                  <a:close/>
                </a:path>
              </a:pathLst>
            </a:custGeom>
            <a:gradFill flip="none" rotWithShape="1">
              <a:gsLst>
                <a:gs pos="7000">
                  <a:schemeClr val="bg2">
                    <a:lumMod val="50000"/>
                  </a:schemeClr>
                </a:gs>
                <a:gs pos="56000">
                  <a:schemeClr val="bg2">
                    <a:lumMod val="90000"/>
                  </a:schemeClr>
                </a:gs>
                <a:gs pos="38000">
                  <a:schemeClr val="bg2">
                    <a:lumMod val="50000"/>
                  </a:schemeClr>
                </a:gs>
                <a:gs pos="21000">
                  <a:schemeClr val="bg2">
                    <a:lumMod val="75000"/>
                  </a:schemeClr>
                </a:gs>
                <a:gs pos="90000">
                  <a:schemeClr val="bg2">
                    <a:lumMod val="50000"/>
                  </a:schemeClr>
                </a:gs>
                <a:gs pos="44000">
                  <a:schemeClr val="bg2">
                    <a:lumMod val="50000"/>
                  </a:schemeClr>
                </a:gs>
                <a:gs pos="81000">
                  <a:schemeClr val="bg2">
                    <a:lumMod val="90000"/>
                  </a:schemeClr>
                </a:gs>
                <a:gs pos="65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5" name="Ellipse 94"/>
            <p:cNvSpPr/>
            <p:nvPr/>
          </p:nvSpPr>
          <p:spPr>
            <a:xfrm>
              <a:off x="3970319" y="2035879"/>
              <a:ext cx="45719" cy="360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4" name="ZoneTexte 143"/>
          <p:cNvSpPr txBox="1"/>
          <p:nvPr/>
        </p:nvSpPr>
        <p:spPr>
          <a:xfrm rot="10800000" flipV="1">
            <a:off x="3033194" y="330291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5" name="ZoneTexte 144"/>
          <p:cNvSpPr txBox="1"/>
          <p:nvPr/>
        </p:nvSpPr>
        <p:spPr>
          <a:xfrm rot="10800000" flipV="1">
            <a:off x="4729511" y="3302918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b="1" baseline="-25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6" name="Espace réservé du contenu 3"/>
          <p:cNvSpPr txBox="1">
            <a:spLocks/>
          </p:cNvSpPr>
          <p:nvPr/>
        </p:nvSpPr>
        <p:spPr>
          <a:xfrm>
            <a:off x="395536" y="6021288"/>
            <a:ext cx="8229600" cy="662372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S1 en série avec S2; pour allumer la </a:t>
            </a:r>
            <a:r>
              <a:rPr lang="fr-FR" sz="1900" dirty="0" smtClean="0"/>
              <a:t>lampe, il </a:t>
            </a:r>
            <a:r>
              <a:rPr lang="fr-FR" sz="1900" dirty="0" smtClean="0"/>
              <a:t>faudra fermer S1 ET S2</a:t>
            </a:r>
            <a:r>
              <a:rPr lang="fr-FR" sz="1900" dirty="0" smtClean="0"/>
              <a:t>. </a:t>
            </a:r>
            <a:r>
              <a:rPr lang="fr-FR" sz="1900" dirty="0" smtClean="0"/>
              <a:t>Cliquez sur les interrupteurs…</a:t>
            </a:r>
            <a:endParaRPr lang="fr-FR" sz="1900" dirty="0"/>
          </a:p>
        </p:txBody>
      </p:sp>
      <p:sp>
        <p:nvSpPr>
          <p:cNvPr id="79" name="Rectangle 78">
            <a:hlinkClick r:id="rId4" action="ppaction://hlinksldjump"/>
          </p:cNvPr>
          <p:cNvSpPr/>
          <p:nvPr/>
        </p:nvSpPr>
        <p:spPr>
          <a:xfrm>
            <a:off x="1912162" y="2501237"/>
            <a:ext cx="2460477" cy="1772873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7" name="Rectangle 146">
            <a:hlinkClick r:id="rId5" action="ppaction://hlinksldjump"/>
          </p:cNvPr>
          <p:cNvSpPr/>
          <p:nvPr/>
        </p:nvSpPr>
        <p:spPr>
          <a:xfrm>
            <a:off x="3985105" y="2568539"/>
            <a:ext cx="2460477" cy="1772873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llipse 2"/>
          <p:cNvSpPr/>
          <p:nvPr/>
        </p:nvSpPr>
        <p:spPr>
          <a:xfrm>
            <a:off x="1921602" y="4274110"/>
            <a:ext cx="58109" cy="6730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orme libre 4"/>
          <p:cNvSpPr/>
          <p:nvPr/>
        </p:nvSpPr>
        <p:spPr>
          <a:xfrm>
            <a:off x="7267699" y="4162301"/>
            <a:ext cx="136566" cy="760021"/>
          </a:xfrm>
          <a:custGeom>
            <a:avLst/>
            <a:gdLst>
              <a:gd name="connsiteX0" fmla="*/ 47501 w 136566"/>
              <a:gd name="connsiteY0" fmla="*/ 0 h 760021"/>
              <a:gd name="connsiteX1" fmla="*/ 47501 w 136566"/>
              <a:gd name="connsiteY1" fmla="*/ 0 h 760021"/>
              <a:gd name="connsiteX2" fmla="*/ 89065 w 136566"/>
              <a:gd name="connsiteY2" fmla="*/ 35626 h 760021"/>
              <a:gd name="connsiteX3" fmla="*/ 118753 w 136566"/>
              <a:gd name="connsiteY3" fmla="*/ 59377 h 760021"/>
              <a:gd name="connsiteX4" fmla="*/ 130628 w 136566"/>
              <a:gd name="connsiteY4" fmla="*/ 89065 h 760021"/>
              <a:gd name="connsiteX5" fmla="*/ 23750 w 136566"/>
              <a:gd name="connsiteY5" fmla="*/ 178130 h 760021"/>
              <a:gd name="connsiteX6" fmla="*/ 136566 w 136566"/>
              <a:gd name="connsiteY6" fmla="*/ 290946 h 760021"/>
              <a:gd name="connsiteX7" fmla="*/ 35626 w 136566"/>
              <a:gd name="connsiteY7" fmla="*/ 380011 h 760021"/>
              <a:gd name="connsiteX8" fmla="*/ 124691 w 136566"/>
              <a:gd name="connsiteY8" fmla="*/ 463138 h 760021"/>
              <a:gd name="connsiteX9" fmla="*/ 35626 w 136566"/>
              <a:gd name="connsiteY9" fmla="*/ 540328 h 760021"/>
              <a:gd name="connsiteX10" fmla="*/ 11875 w 136566"/>
              <a:gd name="connsiteY10" fmla="*/ 552203 h 760021"/>
              <a:gd name="connsiteX11" fmla="*/ 89065 w 136566"/>
              <a:gd name="connsiteY11" fmla="*/ 659081 h 760021"/>
              <a:gd name="connsiteX12" fmla="*/ 0 w 136566"/>
              <a:gd name="connsiteY12" fmla="*/ 700644 h 760021"/>
              <a:gd name="connsiteX13" fmla="*/ 77189 w 136566"/>
              <a:gd name="connsiteY13" fmla="*/ 760021 h 760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6566" h="760021">
                <a:moveTo>
                  <a:pt x="47501" y="0"/>
                </a:moveTo>
                <a:lnTo>
                  <a:pt x="47501" y="0"/>
                </a:lnTo>
                <a:cubicBezTo>
                  <a:pt x="61356" y="11875"/>
                  <a:pt x="74116" y="25162"/>
                  <a:pt x="89065" y="35626"/>
                </a:cubicBezTo>
                <a:cubicBezTo>
                  <a:pt x="124914" y="60720"/>
                  <a:pt x="90561" y="17088"/>
                  <a:pt x="118753" y="59377"/>
                </a:cubicBezTo>
                <a:cubicBezTo>
                  <a:pt x="125370" y="85843"/>
                  <a:pt x="118921" y="77358"/>
                  <a:pt x="130628" y="89065"/>
                </a:cubicBezTo>
                <a:lnTo>
                  <a:pt x="23750" y="178130"/>
                </a:lnTo>
                <a:lnTo>
                  <a:pt x="136566" y="290946"/>
                </a:lnTo>
                <a:lnTo>
                  <a:pt x="35626" y="380011"/>
                </a:lnTo>
                <a:lnTo>
                  <a:pt x="124691" y="463138"/>
                </a:lnTo>
                <a:lnTo>
                  <a:pt x="35626" y="540328"/>
                </a:lnTo>
                <a:lnTo>
                  <a:pt x="11875" y="552203"/>
                </a:lnTo>
                <a:lnTo>
                  <a:pt x="89065" y="659081"/>
                </a:lnTo>
                <a:lnTo>
                  <a:pt x="0" y="700644"/>
                </a:lnTo>
                <a:lnTo>
                  <a:pt x="77189" y="760021"/>
                </a:lnTo>
              </a:path>
            </a:pathLst>
          </a:custGeom>
          <a:noFill/>
          <a:ln w="76200">
            <a:solidFill>
              <a:schemeClr val="bg1"/>
            </a:solidFill>
          </a:ln>
          <a:effectLst>
            <a:glow rad="127000">
              <a:srgbClr val="FFFF00">
                <a:alpha val="68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6594500" y="4010277"/>
            <a:ext cx="1289868" cy="1126691"/>
          </a:xfrm>
          <a:prstGeom prst="ellipse">
            <a:avLst/>
          </a:prstGeom>
          <a:solidFill>
            <a:srgbClr val="FFFF00">
              <a:alpha val="13000"/>
            </a:srgbClr>
          </a:solidFill>
          <a:ln>
            <a:noFill/>
          </a:ln>
          <a:effectLst>
            <a:glow rad="11938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170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0139 -0.16181 L 0.48836 -0.16019 L 0.48836 -0.03727 L 0.43316 -0.03796 L 0.43385 0.03217 L 0.47395 0.03287 L 0.50711 0.01736 L 0.51944 0.01898 L 0.54027 0.00949 L 0.56892 -0.02685 L 0.57795 -0.02847 L 0.58698 -0.0294 L 0.59548 -0.01204 L 0.58316 0.00347 L 0.5967 0.01898 L 0.58437 0.03032 L 0.59479 0.04421 L 0.58316 0.05463 L 0.59218 0.07014 L 0.58246 0.07801 L 0.59027 0.08565 L 0.58437 0.09444 L 0.57725 0.09606 L 0.56753 0.0919 L 0.54288 0.05463 L 0.52465 0.04676 L 0.51423 0.04421 L 0.50451 0.0493 L 0.49097 0.0537 L 0.48767 0.07708 L 0.48889 0.21898 L 0.0033 0.21829 L -0.0007 0.21829 L 0 0 Z " pathEditMode="relative" ptsTypes="AAAAAAAAAAAAAAAAAAAAAAAAAAAAAAAAAAA">
                                      <p:cBhvr>
                                        <p:cTn id="9" dur="36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/>
          <p:cNvGrpSpPr/>
          <p:nvPr/>
        </p:nvGrpSpPr>
        <p:grpSpPr>
          <a:xfrm>
            <a:off x="4139952" y="3098654"/>
            <a:ext cx="3744416" cy="2329724"/>
            <a:chOff x="6063690" y="3054743"/>
            <a:chExt cx="2612766" cy="2329724"/>
          </a:xfrm>
        </p:grpSpPr>
        <p:grpSp>
          <p:nvGrpSpPr>
            <p:cNvPr id="114" name="Groupe 113"/>
            <p:cNvGrpSpPr/>
            <p:nvPr/>
          </p:nvGrpSpPr>
          <p:grpSpPr>
            <a:xfrm>
              <a:off x="6063690" y="3054743"/>
              <a:ext cx="2612766" cy="2288227"/>
              <a:chOff x="404664" y="2708920"/>
              <a:chExt cx="2612766" cy="2455253"/>
            </a:xfrm>
          </p:grpSpPr>
          <p:grpSp>
            <p:nvGrpSpPr>
              <p:cNvPr id="115" name="Groupe 114"/>
              <p:cNvGrpSpPr/>
              <p:nvPr/>
            </p:nvGrpSpPr>
            <p:grpSpPr>
              <a:xfrm>
                <a:off x="404664" y="3139374"/>
                <a:ext cx="2612766" cy="1999784"/>
                <a:chOff x="1979712" y="4130328"/>
                <a:chExt cx="4824536" cy="1999784"/>
              </a:xfrm>
            </p:grpSpPr>
            <p:sp>
              <p:nvSpPr>
                <p:cNvPr id="133" name="Rectangle 132"/>
                <p:cNvSpPr/>
                <p:nvPr/>
              </p:nvSpPr>
              <p:spPr>
                <a:xfrm>
                  <a:off x="1979712" y="4261810"/>
                  <a:ext cx="4824536" cy="1868302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 useBgFill="1">
              <p:nvSpPr>
                <p:cNvPr id="134" name="Rectangle 133"/>
                <p:cNvSpPr/>
                <p:nvPr/>
              </p:nvSpPr>
              <p:spPr>
                <a:xfrm>
                  <a:off x="4153898" y="4130328"/>
                  <a:ext cx="398894" cy="30678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cxnSp>
            <p:nvCxnSpPr>
              <p:cNvPr id="116" name="Connecteur droit 115"/>
              <p:cNvCxnSpPr/>
              <p:nvPr/>
            </p:nvCxnSpPr>
            <p:spPr>
              <a:xfrm>
                <a:off x="497149" y="5139159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7" name="Groupe 116"/>
              <p:cNvGrpSpPr/>
              <p:nvPr/>
            </p:nvGrpSpPr>
            <p:grpSpPr>
              <a:xfrm>
                <a:off x="483736" y="2770042"/>
                <a:ext cx="2412776" cy="1008112"/>
                <a:chOff x="4913784" y="3429000"/>
                <a:chExt cx="2412776" cy="1008112"/>
              </a:xfrm>
            </p:grpSpPr>
            <p:cxnSp>
              <p:nvCxnSpPr>
                <p:cNvPr id="129" name="Connecteur droit 128"/>
                <p:cNvCxnSpPr/>
                <p:nvPr/>
              </p:nvCxnSpPr>
              <p:spPr>
                <a:xfrm>
                  <a:off x="4913784" y="3933056"/>
                  <a:ext cx="1098376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Connecteur droit 129"/>
                <p:cNvCxnSpPr/>
                <p:nvPr/>
              </p:nvCxnSpPr>
              <p:spPr>
                <a:xfrm>
                  <a:off x="6228184" y="3933056"/>
                  <a:ext cx="1098376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Connecteur droit 130"/>
                <p:cNvCxnSpPr/>
                <p:nvPr/>
              </p:nvCxnSpPr>
              <p:spPr>
                <a:xfrm>
                  <a:off x="6012160" y="3429000"/>
                  <a:ext cx="0" cy="100811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Connecteur droit 131"/>
                <p:cNvCxnSpPr/>
                <p:nvPr/>
              </p:nvCxnSpPr>
              <p:spPr>
                <a:xfrm>
                  <a:off x="6228184" y="3681028"/>
                  <a:ext cx="0" cy="50405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18" name="Connecteur droit avec flèche 117"/>
              <p:cNvCxnSpPr/>
              <p:nvPr/>
            </p:nvCxnSpPr>
            <p:spPr>
              <a:xfrm flipH="1">
                <a:off x="1024304" y="3816261"/>
                <a:ext cx="1314400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Connecteur droit avec flèche 118"/>
              <p:cNvCxnSpPr/>
              <p:nvPr/>
            </p:nvCxnSpPr>
            <p:spPr>
              <a:xfrm flipH="1" flipV="1">
                <a:off x="1086628" y="3270856"/>
                <a:ext cx="117188" cy="3242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0" name="ZoneTexte 119"/>
              <p:cNvSpPr txBox="1"/>
              <p:nvPr/>
            </p:nvSpPr>
            <p:spPr>
              <a:xfrm>
                <a:off x="1963948" y="3408822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21" name="ZoneTexte 120"/>
              <p:cNvSpPr txBox="1"/>
              <p:nvPr/>
            </p:nvSpPr>
            <p:spPr>
              <a:xfrm>
                <a:off x="972600" y="2838415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22" name="ZoneTexte 121"/>
              <p:cNvSpPr txBox="1"/>
              <p:nvPr/>
            </p:nvSpPr>
            <p:spPr>
              <a:xfrm>
                <a:off x="1275824" y="2708920"/>
                <a:ext cx="3850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23" name="ZoneTexte 122"/>
              <p:cNvSpPr txBox="1"/>
              <p:nvPr/>
            </p:nvSpPr>
            <p:spPr>
              <a:xfrm>
                <a:off x="1798136" y="2770042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25" name="Connecteur droit avec flèche 124"/>
              <p:cNvCxnSpPr/>
              <p:nvPr/>
            </p:nvCxnSpPr>
            <p:spPr>
              <a:xfrm flipV="1">
                <a:off x="2513374" y="5146269"/>
                <a:ext cx="117188" cy="3242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6" name="ZoneTexte 125"/>
              <p:cNvSpPr txBox="1"/>
              <p:nvPr/>
            </p:nvSpPr>
            <p:spPr>
              <a:xfrm>
                <a:off x="2474910" y="4794841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27" name="Connecteur droit avec flèche 126"/>
              <p:cNvCxnSpPr/>
              <p:nvPr/>
            </p:nvCxnSpPr>
            <p:spPr>
              <a:xfrm flipH="1">
                <a:off x="1054291" y="4531398"/>
                <a:ext cx="1314400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ZoneTexte 127"/>
              <p:cNvSpPr txBox="1"/>
              <p:nvPr/>
            </p:nvSpPr>
            <p:spPr>
              <a:xfrm>
                <a:off x="1922041" y="4145077"/>
                <a:ext cx="492443" cy="3962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grpSp>
          <p:nvGrpSpPr>
            <p:cNvPr id="15" name="Groupe 14"/>
            <p:cNvGrpSpPr/>
            <p:nvPr/>
          </p:nvGrpSpPr>
          <p:grpSpPr>
            <a:xfrm>
              <a:off x="6955498" y="4930524"/>
              <a:ext cx="364395" cy="453943"/>
              <a:chOff x="6955498" y="4930524"/>
              <a:chExt cx="364395" cy="453943"/>
            </a:xfrm>
          </p:grpSpPr>
          <p:cxnSp>
            <p:nvCxnSpPr>
              <p:cNvPr id="5" name="Connecteur en angle 4"/>
              <p:cNvCxnSpPr/>
              <p:nvPr/>
            </p:nvCxnSpPr>
            <p:spPr>
              <a:xfrm rot="16200000" flipH="1" flipV="1">
                <a:off x="6938305" y="4947717"/>
                <a:ext cx="398781" cy="364395"/>
              </a:xfrm>
              <a:prstGeom prst="bentConnector3">
                <a:avLst>
                  <a:gd name="adj1" fmla="val -5447"/>
                </a:avLst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4" name="Rectangle 13"/>
              <p:cNvSpPr/>
              <p:nvPr/>
            </p:nvSpPr>
            <p:spPr>
              <a:xfrm>
                <a:off x="6971206" y="5270404"/>
                <a:ext cx="348686" cy="11406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9" name="Rectangle 8"/>
          <p:cNvSpPr/>
          <p:nvPr/>
        </p:nvSpPr>
        <p:spPr>
          <a:xfrm>
            <a:off x="1640150" y="3625384"/>
            <a:ext cx="2499802" cy="174120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2988" y="0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Montage parallèle…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4744"/>
          </a:xfrm>
          <a:solidFill>
            <a:schemeClr val="bg2">
              <a:lumMod val="75000"/>
              <a:alpha val="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fr-FR" sz="1900" dirty="0"/>
              <a:t>Deux interrupteurs en série obligeront à activer les deux pour faire fonctionner le circuit alors que deux interrupteurs en parallèle permettront le fonctionnement par l’activation de l’un ou de </a:t>
            </a:r>
            <a:r>
              <a:rPr lang="fr-FR" sz="1900" dirty="0" smtClean="0"/>
              <a:t>l’autre. Pour </a:t>
            </a:r>
            <a:r>
              <a:rPr lang="fr-FR" sz="1900" dirty="0" smtClean="0"/>
              <a:t>que ce soit plus « visible </a:t>
            </a:r>
            <a:r>
              <a:rPr lang="fr-FR" sz="1900" dirty="0" smtClean="0"/>
              <a:t>», on </a:t>
            </a:r>
            <a:r>
              <a:rPr lang="fr-FR" sz="1900" dirty="0" smtClean="0"/>
              <a:t>va remplacer la résistance par une lampe.</a:t>
            </a:r>
            <a:endParaRPr lang="fr-FR" sz="1900" dirty="0"/>
          </a:p>
        </p:txBody>
      </p:sp>
      <p:grpSp>
        <p:nvGrpSpPr>
          <p:cNvPr id="141" name="Groupe 140"/>
          <p:cNvGrpSpPr/>
          <p:nvPr/>
        </p:nvGrpSpPr>
        <p:grpSpPr>
          <a:xfrm>
            <a:off x="1493080" y="4223984"/>
            <a:ext cx="216024" cy="501160"/>
            <a:chOff x="683568" y="4048863"/>
            <a:chExt cx="216024" cy="244235"/>
          </a:xfrm>
        </p:grpSpPr>
        <p:sp useBgFill="1">
          <p:nvSpPr>
            <p:cNvPr id="142" name="Rectangle 141"/>
            <p:cNvSpPr/>
            <p:nvPr/>
          </p:nvSpPr>
          <p:spPr>
            <a:xfrm>
              <a:off x="683568" y="4048863"/>
              <a:ext cx="216024" cy="24423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43" name="Connecteur droit 142"/>
            <p:cNvCxnSpPr/>
            <p:nvPr/>
          </p:nvCxnSpPr>
          <p:spPr>
            <a:xfrm flipH="1" flipV="1">
              <a:off x="699425" y="4053106"/>
              <a:ext cx="128160" cy="23999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Groupe 77"/>
          <p:cNvGrpSpPr/>
          <p:nvPr>
            <p:custDataLst>
              <p:tags r:id="rId1"/>
            </p:custDataLst>
          </p:nvPr>
        </p:nvGrpSpPr>
        <p:grpSpPr>
          <a:xfrm rot="10800000">
            <a:off x="5446372" y="4923773"/>
            <a:ext cx="1071604" cy="1795029"/>
            <a:chOff x="3733740" y="1197198"/>
            <a:chExt cx="504056" cy="874681"/>
          </a:xfrm>
        </p:grpSpPr>
        <p:sp>
          <p:nvSpPr>
            <p:cNvPr id="82" name="Ellipse 81"/>
            <p:cNvSpPr/>
            <p:nvPr/>
          </p:nvSpPr>
          <p:spPr>
            <a:xfrm>
              <a:off x="3733740" y="1197198"/>
              <a:ext cx="504056" cy="648072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66000"/>
                  </a:schemeClr>
                </a:gs>
                <a:gs pos="49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3" name="Rectangle à coins arrondis 82"/>
            <p:cNvSpPr/>
            <p:nvPr/>
          </p:nvSpPr>
          <p:spPr>
            <a:xfrm>
              <a:off x="3805748" y="1413222"/>
              <a:ext cx="360040" cy="108012"/>
            </a:xfrm>
            <a:prstGeom prst="roundRect">
              <a:avLst/>
            </a:prstGeom>
            <a:gradFill flip="none" rotWithShape="1">
              <a:gsLst>
                <a:gs pos="41000">
                  <a:schemeClr val="accent1">
                    <a:tint val="66000"/>
                    <a:satMod val="160000"/>
                    <a:alpha val="35000"/>
                  </a:schemeClr>
                </a:gs>
                <a:gs pos="93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lin ang="5400000" scaled="0"/>
              <a:tileRect/>
            </a:gradFill>
            <a:ln w="3175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4" name="Forme libre 83"/>
            <p:cNvSpPr/>
            <p:nvPr/>
          </p:nvSpPr>
          <p:spPr>
            <a:xfrm>
              <a:off x="3784636" y="1463982"/>
              <a:ext cx="16104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520 w 162517"/>
                <a:gd name="connsiteY0" fmla="*/ 0 h 361848"/>
                <a:gd name="connsiteX1" fmla="*/ 9295 w 162517"/>
                <a:gd name="connsiteY1" fmla="*/ 83127 h 361848"/>
                <a:gd name="connsiteX2" fmla="*/ 137146 w 162517"/>
                <a:gd name="connsiteY2" fmla="*/ 234634 h 361848"/>
                <a:gd name="connsiteX3" fmla="*/ 155990 w 162517"/>
                <a:gd name="connsiteY3" fmla="*/ 361848 h 361848"/>
                <a:gd name="connsiteX0" fmla="*/ 20820 w 159984"/>
                <a:gd name="connsiteY0" fmla="*/ 0 h 361848"/>
                <a:gd name="connsiteX1" fmla="*/ 8595 w 159984"/>
                <a:gd name="connsiteY1" fmla="*/ 83127 h 361848"/>
                <a:gd name="connsiteX2" fmla="*/ 126984 w 159984"/>
                <a:gd name="connsiteY2" fmla="*/ 236999 h 361848"/>
                <a:gd name="connsiteX3" fmla="*/ 155290 w 159984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84" h="361848">
                  <a:moveTo>
                    <a:pt x="20820" y="0"/>
                  </a:moveTo>
                  <a:cubicBezTo>
                    <a:pt x="3298" y="22208"/>
                    <a:pt x="-9099" y="43627"/>
                    <a:pt x="8595" y="83127"/>
                  </a:cubicBezTo>
                  <a:cubicBezTo>
                    <a:pt x="26289" y="122627"/>
                    <a:pt x="102535" y="190546"/>
                    <a:pt x="126984" y="236999"/>
                  </a:cubicBezTo>
                  <a:cubicBezTo>
                    <a:pt x="151433" y="283452"/>
                    <a:pt x="168737" y="320284"/>
                    <a:pt x="15529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5" name="Forme libre 84"/>
            <p:cNvSpPr/>
            <p:nvPr/>
          </p:nvSpPr>
          <p:spPr>
            <a:xfrm flipH="1">
              <a:off x="4024756" y="1467228"/>
              <a:ext cx="16219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870 w 164235"/>
                <a:gd name="connsiteY0" fmla="*/ 0 h 361848"/>
                <a:gd name="connsiteX1" fmla="*/ 9645 w 164235"/>
                <a:gd name="connsiteY1" fmla="*/ 83127 h 361848"/>
                <a:gd name="connsiteX2" fmla="*/ 142227 w 164235"/>
                <a:gd name="connsiteY2" fmla="*/ 229903 h 361848"/>
                <a:gd name="connsiteX3" fmla="*/ 156340 w 164235"/>
                <a:gd name="connsiteY3" fmla="*/ 361848 h 361848"/>
                <a:gd name="connsiteX0" fmla="*/ 21170 w 161126"/>
                <a:gd name="connsiteY0" fmla="*/ 0 h 361848"/>
                <a:gd name="connsiteX1" fmla="*/ 8945 w 161126"/>
                <a:gd name="connsiteY1" fmla="*/ 83127 h 361848"/>
                <a:gd name="connsiteX2" fmla="*/ 132065 w 161126"/>
                <a:gd name="connsiteY2" fmla="*/ 220441 h 361848"/>
                <a:gd name="connsiteX3" fmla="*/ 155640 w 161126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126" h="361848">
                  <a:moveTo>
                    <a:pt x="21170" y="0"/>
                  </a:moveTo>
                  <a:cubicBezTo>
                    <a:pt x="3648" y="22208"/>
                    <a:pt x="-9538" y="46387"/>
                    <a:pt x="8945" y="83127"/>
                  </a:cubicBezTo>
                  <a:cubicBezTo>
                    <a:pt x="27428" y="119867"/>
                    <a:pt x="107616" y="173988"/>
                    <a:pt x="132065" y="220441"/>
                  </a:cubicBezTo>
                  <a:cubicBezTo>
                    <a:pt x="156514" y="266894"/>
                    <a:pt x="169087" y="320284"/>
                    <a:pt x="15564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6" name="Forme libre 85"/>
            <p:cNvSpPr/>
            <p:nvPr/>
          </p:nvSpPr>
          <p:spPr>
            <a:xfrm>
              <a:off x="3808601" y="1427934"/>
              <a:ext cx="357187" cy="73821"/>
            </a:xfrm>
            <a:custGeom>
              <a:avLst/>
              <a:gdLst>
                <a:gd name="connsiteX0" fmla="*/ 0 w 400050"/>
                <a:gd name="connsiteY0" fmla="*/ 38100 h 123825"/>
                <a:gd name="connsiteX1" fmla="*/ 0 w 400050"/>
                <a:gd name="connsiteY1" fmla="*/ 38100 h 123825"/>
                <a:gd name="connsiteX2" fmla="*/ 66675 w 400050"/>
                <a:gd name="connsiteY2" fmla="*/ 0 h 123825"/>
                <a:gd name="connsiteX3" fmla="*/ 100013 w 400050"/>
                <a:gd name="connsiteY3" fmla="*/ 123825 h 123825"/>
                <a:gd name="connsiteX4" fmla="*/ 152400 w 400050"/>
                <a:gd name="connsiteY4" fmla="*/ 28575 h 123825"/>
                <a:gd name="connsiteX5" fmla="*/ 200025 w 400050"/>
                <a:gd name="connsiteY5" fmla="*/ 100012 h 123825"/>
                <a:gd name="connsiteX6" fmla="*/ 257175 w 400050"/>
                <a:gd name="connsiteY6" fmla="*/ 33337 h 123825"/>
                <a:gd name="connsiteX7" fmla="*/ 290513 w 400050"/>
                <a:gd name="connsiteY7" fmla="*/ 90487 h 123825"/>
                <a:gd name="connsiteX8" fmla="*/ 342900 w 400050"/>
                <a:gd name="connsiteY8" fmla="*/ 38100 h 123825"/>
                <a:gd name="connsiteX9" fmla="*/ 366713 w 400050"/>
                <a:gd name="connsiteY9" fmla="*/ 95250 h 123825"/>
                <a:gd name="connsiteX10" fmla="*/ 400050 w 400050"/>
                <a:gd name="connsiteY10" fmla="*/ 47625 h 123825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97631 w 400050"/>
                <a:gd name="connsiteY3" fmla="*/ 95250 h 100012"/>
                <a:gd name="connsiteX4" fmla="*/ 152400 w 400050"/>
                <a:gd name="connsiteY4" fmla="*/ 28575 h 100012"/>
                <a:gd name="connsiteX5" fmla="*/ 200025 w 400050"/>
                <a:gd name="connsiteY5" fmla="*/ 100012 h 100012"/>
                <a:gd name="connsiteX6" fmla="*/ 257175 w 400050"/>
                <a:gd name="connsiteY6" fmla="*/ 33337 h 100012"/>
                <a:gd name="connsiteX7" fmla="*/ 290513 w 400050"/>
                <a:gd name="connsiteY7" fmla="*/ 90487 h 100012"/>
                <a:gd name="connsiteX8" fmla="*/ 342900 w 400050"/>
                <a:gd name="connsiteY8" fmla="*/ 38100 h 100012"/>
                <a:gd name="connsiteX9" fmla="*/ 366713 w 400050"/>
                <a:gd name="connsiteY9" fmla="*/ 95250 h 100012"/>
                <a:gd name="connsiteX10" fmla="*/ 400050 w 400050"/>
                <a:gd name="connsiteY10" fmla="*/ 47625 h 100012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83344 w 400050"/>
                <a:gd name="connsiteY3" fmla="*/ 23812 h 100012"/>
                <a:gd name="connsiteX4" fmla="*/ 97631 w 400050"/>
                <a:gd name="connsiteY4" fmla="*/ 95250 h 100012"/>
                <a:gd name="connsiteX5" fmla="*/ 152400 w 400050"/>
                <a:gd name="connsiteY5" fmla="*/ 28575 h 100012"/>
                <a:gd name="connsiteX6" fmla="*/ 200025 w 400050"/>
                <a:gd name="connsiteY6" fmla="*/ 100012 h 100012"/>
                <a:gd name="connsiteX7" fmla="*/ 257175 w 400050"/>
                <a:gd name="connsiteY7" fmla="*/ 33337 h 100012"/>
                <a:gd name="connsiteX8" fmla="*/ 290513 w 400050"/>
                <a:gd name="connsiteY8" fmla="*/ 90487 h 100012"/>
                <a:gd name="connsiteX9" fmla="*/ 342900 w 400050"/>
                <a:gd name="connsiteY9" fmla="*/ 38100 h 100012"/>
                <a:gd name="connsiteX10" fmla="*/ 366713 w 400050"/>
                <a:gd name="connsiteY10" fmla="*/ 95250 h 100012"/>
                <a:gd name="connsiteX11" fmla="*/ 400050 w 400050"/>
                <a:gd name="connsiteY11" fmla="*/ 47625 h 100012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97631 w 400050"/>
                <a:gd name="connsiteY4" fmla="*/ 71521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116681 w 400050"/>
                <a:gd name="connsiteY4" fmla="*/ 76283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81046"/>
                <a:gd name="connsiteX1" fmla="*/ 0 w 400050"/>
                <a:gd name="connsiteY1" fmla="*/ 14371 h 81046"/>
                <a:gd name="connsiteX2" fmla="*/ 57150 w 400050"/>
                <a:gd name="connsiteY2" fmla="*/ 45327 h 81046"/>
                <a:gd name="connsiteX3" fmla="*/ 83344 w 400050"/>
                <a:gd name="connsiteY3" fmla="*/ 83 h 81046"/>
                <a:gd name="connsiteX4" fmla="*/ 116681 w 400050"/>
                <a:gd name="connsiteY4" fmla="*/ 76283 h 81046"/>
                <a:gd name="connsiteX5" fmla="*/ 152400 w 400050"/>
                <a:gd name="connsiteY5" fmla="*/ 4846 h 81046"/>
                <a:gd name="connsiteX6" fmla="*/ 226219 w 400050"/>
                <a:gd name="connsiteY6" fmla="*/ 81046 h 81046"/>
                <a:gd name="connsiteX7" fmla="*/ 257175 w 400050"/>
                <a:gd name="connsiteY7" fmla="*/ 9608 h 81046"/>
                <a:gd name="connsiteX8" fmla="*/ 290513 w 400050"/>
                <a:gd name="connsiteY8" fmla="*/ 66758 h 81046"/>
                <a:gd name="connsiteX9" fmla="*/ 342900 w 400050"/>
                <a:gd name="connsiteY9" fmla="*/ 14371 h 81046"/>
                <a:gd name="connsiteX10" fmla="*/ 366713 w 400050"/>
                <a:gd name="connsiteY10" fmla="*/ 71521 h 81046"/>
                <a:gd name="connsiteX11" fmla="*/ 400050 w 400050"/>
                <a:gd name="connsiteY11" fmla="*/ 23896 h 81046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290513 w 400050"/>
                <a:gd name="connsiteY8" fmla="*/ 66758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300038 w 400050"/>
                <a:gd name="connsiteY8" fmla="*/ 76283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57150 w 400050"/>
                <a:gd name="connsiteY1" fmla="*/ 45327 h 83427"/>
                <a:gd name="connsiteX2" fmla="*/ 83344 w 400050"/>
                <a:gd name="connsiteY2" fmla="*/ 83 h 83427"/>
                <a:gd name="connsiteX3" fmla="*/ 116681 w 400050"/>
                <a:gd name="connsiteY3" fmla="*/ 76283 h 83427"/>
                <a:gd name="connsiteX4" fmla="*/ 152400 w 400050"/>
                <a:gd name="connsiteY4" fmla="*/ 4846 h 83427"/>
                <a:gd name="connsiteX5" fmla="*/ 211931 w 400050"/>
                <a:gd name="connsiteY5" fmla="*/ 83427 h 83427"/>
                <a:gd name="connsiteX6" fmla="*/ 257175 w 400050"/>
                <a:gd name="connsiteY6" fmla="*/ 9608 h 83427"/>
                <a:gd name="connsiteX7" fmla="*/ 300038 w 400050"/>
                <a:gd name="connsiteY7" fmla="*/ 76283 h 83427"/>
                <a:gd name="connsiteX8" fmla="*/ 342900 w 400050"/>
                <a:gd name="connsiteY8" fmla="*/ 14371 h 83427"/>
                <a:gd name="connsiteX9" fmla="*/ 366713 w 400050"/>
                <a:gd name="connsiteY9" fmla="*/ 71521 h 83427"/>
                <a:gd name="connsiteX10" fmla="*/ 400050 w 400050"/>
                <a:gd name="connsiteY10" fmla="*/ 23896 h 83427"/>
                <a:gd name="connsiteX0" fmla="*/ 0 w 342900"/>
                <a:gd name="connsiteY0" fmla="*/ 45327 h 83427"/>
                <a:gd name="connsiteX1" fmla="*/ 26194 w 342900"/>
                <a:gd name="connsiteY1" fmla="*/ 83 h 83427"/>
                <a:gd name="connsiteX2" fmla="*/ 59531 w 342900"/>
                <a:gd name="connsiteY2" fmla="*/ 76283 h 83427"/>
                <a:gd name="connsiteX3" fmla="*/ 95250 w 342900"/>
                <a:gd name="connsiteY3" fmla="*/ 4846 h 83427"/>
                <a:gd name="connsiteX4" fmla="*/ 154781 w 342900"/>
                <a:gd name="connsiteY4" fmla="*/ 83427 h 83427"/>
                <a:gd name="connsiteX5" fmla="*/ 200025 w 342900"/>
                <a:gd name="connsiteY5" fmla="*/ 9608 h 83427"/>
                <a:gd name="connsiteX6" fmla="*/ 242888 w 342900"/>
                <a:gd name="connsiteY6" fmla="*/ 76283 h 83427"/>
                <a:gd name="connsiteX7" fmla="*/ 285750 w 342900"/>
                <a:gd name="connsiteY7" fmla="*/ 14371 h 83427"/>
                <a:gd name="connsiteX8" fmla="*/ 309563 w 342900"/>
                <a:gd name="connsiteY8" fmla="*/ 71521 h 83427"/>
                <a:gd name="connsiteX9" fmla="*/ 342900 w 342900"/>
                <a:gd name="connsiteY9" fmla="*/ 23896 h 83427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73818 w 357187"/>
                <a:gd name="connsiteY2" fmla="*/ 76301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19063 w 357187"/>
                <a:gd name="connsiteY3" fmla="*/ 4862 h 83445"/>
                <a:gd name="connsiteX4" fmla="*/ 109537 w 357187"/>
                <a:gd name="connsiteY4" fmla="*/ 4864 h 83445"/>
                <a:gd name="connsiteX5" fmla="*/ 169068 w 357187"/>
                <a:gd name="connsiteY5" fmla="*/ 83445 h 83445"/>
                <a:gd name="connsiteX6" fmla="*/ 214312 w 357187"/>
                <a:gd name="connsiteY6" fmla="*/ 9626 h 83445"/>
                <a:gd name="connsiteX7" fmla="*/ 257175 w 357187"/>
                <a:gd name="connsiteY7" fmla="*/ 76301 h 83445"/>
                <a:gd name="connsiteX8" fmla="*/ 300037 w 357187"/>
                <a:gd name="connsiteY8" fmla="*/ 14389 h 83445"/>
                <a:gd name="connsiteX9" fmla="*/ 323850 w 357187"/>
                <a:gd name="connsiteY9" fmla="*/ 71539 h 83445"/>
                <a:gd name="connsiteX10" fmla="*/ 357187 w 357187"/>
                <a:gd name="connsiteY10" fmla="*/ 23914 h 83445"/>
                <a:gd name="connsiteX0" fmla="*/ 0 w 357187"/>
                <a:gd name="connsiteY0" fmla="*/ 35820 h 81064"/>
                <a:gd name="connsiteX1" fmla="*/ 40481 w 357187"/>
                <a:gd name="connsiteY1" fmla="*/ 101 h 81064"/>
                <a:gd name="connsiteX2" fmla="*/ 69055 w 357187"/>
                <a:gd name="connsiteY2" fmla="*/ 81064 h 81064"/>
                <a:gd name="connsiteX3" fmla="*/ 119063 w 357187"/>
                <a:gd name="connsiteY3" fmla="*/ 4862 h 81064"/>
                <a:gd name="connsiteX4" fmla="*/ 109537 w 357187"/>
                <a:gd name="connsiteY4" fmla="*/ 4864 h 81064"/>
                <a:gd name="connsiteX5" fmla="*/ 173831 w 357187"/>
                <a:gd name="connsiteY5" fmla="*/ 73920 h 81064"/>
                <a:gd name="connsiteX6" fmla="*/ 214312 w 357187"/>
                <a:gd name="connsiteY6" fmla="*/ 9626 h 81064"/>
                <a:gd name="connsiteX7" fmla="*/ 257175 w 357187"/>
                <a:gd name="connsiteY7" fmla="*/ 76301 h 81064"/>
                <a:gd name="connsiteX8" fmla="*/ 300037 w 357187"/>
                <a:gd name="connsiteY8" fmla="*/ 14389 h 81064"/>
                <a:gd name="connsiteX9" fmla="*/ 323850 w 357187"/>
                <a:gd name="connsiteY9" fmla="*/ 71539 h 81064"/>
                <a:gd name="connsiteX10" fmla="*/ 357187 w 357187"/>
                <a:gd name="connsiteY10" fmla="*/ 23914 h 81064"/>
                <a:gd name="connsiteX0" fmla="*/ 0 w 357187"/>
                <a:gd name="connsiteY0" fmla="*/ 35820 h 76301"/>
                <a:gd name="connsiteX1" fmla="*/ 40481 w 357187"/>
                <a:gd name="connsiteY1" fmla="*/ 101 h 76301"/>
                <a:gd name="connsiteX2" fmla="*/ 83342 w 357187"/>
                <a:gd name="connsiteY2" fmla="*/ 71539 h 76301"/>
                <a:gd name="connsiteX3" fmla="*/ 119063 w 357187"/>
                <a:gd name="connsiteY3" fmla="*/ 4862 h 76301"/>
                <a:gd name="connsiteX4" fmla="*/ 109537 w 357187"/>
                <a:gd name="connsiteY4" fmla="*/ 4864 h 76301"/>
                <a:gd name="connsiteX5" fmla="*/ 173831 w 357187"/>
                <a:gd name="connsiteY5" fmla="*/ 73920 h 76301"/>
                <a:gd name="connsiteX6" fmla="*/ 214312 w 357187"/>
                <a:gd name="connsiteY6" fmla="*/ 9626 h 76301"/>
                <a:gd name="connsiteX7" fmla="*/ 257175 w 357187"/>
                <a:gd name="connsiteY7" fmla="*/ 76301 h 76301"/>
                <a:gd name="connsiteX8" fmla="*/ 300037 w 357187"/>
                <a:gd name="connsiteY8" fmla="*/ 14389 h 76301"/>
                <a:gd name="connsiteX9" fmla="*/ 323850 w 357187"/>
                <a:gd name="connsiteY9" fmla="*/ 71539 h 76301"/>
                <a:gd name="connsiteX10" fmla="*/ 357187 w 357187"/>
                <a:gd name="connsiteY10" fmla="*/ 23914 h 76301"/>
                <a:gd name="connsiteX0" fmla="*/ 0 w 357187"/>
                <a:gd name="connsiteY0" fmla="*/ 38099 h 78580"/>
                <a:gd name="connsiteX1" fmla="*/ 40481 w 357187"/>
                <a:gd name="connsiteY1" fmla="*/ 2380 h 78580"/>
                <a:gd name="connsiteX2" fmla="*/ 83342 w 357187"/>
                <a:gd name="connsiteY2" fmla="*/ 73818 h 78580"/>
                <a:gd name="connsiteX3" fmla="*/ 119063 w 357187"/>
                <a:gd name="connsiteY3" fmla="*/ 7141 h 78580"/>
                <a:gd name="connsiteX4" fmla="*/ 123825 w 357187"/>
                <a:gd name="connsiteY4" fmla="*/ 0 h 78580"/>
                <a:gd name="connsiteX5" fmla="*/ 173831 w 357187"/>
                <a:gd name="connsiteY5" fmla="*/ 76199 h 78580"/>
                <a:gd name="connsiteX6" fmla="*/ 214312 w 357187"/>
                <a:gd name="connsiteY6" fmla="*/ 11905 h 78580"/>
                <a:gd name="connsiteX7" fmla="*/ 257175 w 357187"/>
                <a:gd name="connsiteY7" fmla="*/ 78580 h 78580"/>
                <a:gd name="connsiteX8" fmla="*/ 300037 w 357187"/>
                <a:gd name="connsiteY8" fmla="*/ 16668 h 78580"/>
                <a:gd name="connsiteX9" fmla="*/ 323850 w 357187"/>
                <a:gd name="connsiteY9" fmla="*/ 73818 h 78580"/>
                <a:gd name="connsiteX10" fmla="*/ 357187 w 357187"/>
                <a:gd name="connsiteY10" fmla="*/ 26193 h 78580"/>
                <a:gd name="connsiteX0" fmla="*/ 0 w 357187"/>
                <a:gd name="connsiteY0" fmla="*/ 35821 h 76302"/>
                <a:gd name="connsiteX1" fmla="*/ 40481 w 357187"/>
                <a:gd name="connsiteY1" fmla="*/ 102 h 76302"/>
                <a:gd name="connsiteX2" fmla="*/ 83342 w 357187"/>
                <a:gd name="connsiteY2" fmla="*/ 71540 h 76302"/>
                <a:gd name="connsiteX3" fmla="*/ 119063 w 357187"/>
                <a:gd name="connsiteY3" fmla="*/ 4863 h 76302"/>
                <a:gd name="connsiteX4" fmla="*/ 173831 w 357187"/>
                <a:gd name="connsiteY4" fmla="*/ 73921 h 76302"/>
                <a:gd name="connsiteX5" fmla="*/ 214312 w 357187"/>
                <a:gd name="connsiteY5" fmla="*/ 9627 h 76302"/>
                <a:gd name="connsiteX6" fmla="*/ 257175 w 357187"/>
                <a:gd name="connsiteY6" fmla="*/ 76302 h 76302"/>
                <a:gd name="connsiteX7" fmla="*/ 300037 w 357187"/>
                <a:gd name="connsiteY7" fmla="*/ 14390 h 76302"/>
                <a:gd name="connsiteX8" fmla="*/ 323850 w 357187"/>
                <a:gd name="connsiteY8" fmla="*/ 71540 h 76302"/>
                <a:gd name="connsiteX9" fmla="*/ 357187 w 357187"/>
                <a:gd name="connsiteY9" fmla="*/ 23915 h 76302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76202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5723 w 357187"/>
                <a:gd name="connsiteY2" fmla="*/ 69058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3821"/>
                <a:gd name="connsiteX1" fmla="*/ 40481 w 357187"/>
                <a:gd name="connsiteY1" fmla="*/ 2383 h 73821"/>
                <a:gd name="connsiteX2" fmla="*/ 85723 w 357187"/>
                <a:gd name="connsiteY2" fmla="*/ 69058 h 73821"/>
                <a:gd name="connsiteX3" fmla="*/ 135732 w 357187"/>
                <a:gd name="connsiteY3" fmla="*/ 0 h 73821"/>
                <a:gd name="connsiteX4" fmla="*/ 173831 w 357187"/>
                <a:gd name="connsiteY4" fmla="*/ 66677 h 73821"/>
                <a:gd name="connsiteX5" fmla="*/ 214312 w 357187"/>
                <a:gd name="connsiteY5" fmla="*/ 11908 h 73821"/>
                <a:gd name="connsiteX6" fmla="*/ 254794 w 357187"/>
                <a:gd name="connsiteY6" fmla="*/ 71439 h 73821"/>
                <a:gd name="connsiteX7" fmla="*/ 300037 w 357187"/>
                <a:gd name="connsiteY7" fmla="*/ 16671 h 73821"/>
                <a:gd name="connsiteX8" fmla="*/ 323850 w 357187"/>
                <a:gd name="connsiteY8" fmla="*/ 73821 h 73821"/>
                <a:gd name="connsiteX9" fmla="*/ 357187 w 357187"/>
                <a:gd name="connsiteY9" fmla="*/ 26196 h 7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7187" h="73821">
                  <a:moveTo>
                    <a:pt x="0" y="38102"/>
                  </a:moveTo>
                  <a:cubicBezTo>
                    <a:pt x="0" y="40483"/>
                    <a:pt x="40481" y="2"/>
                    <a:pt x="40481" y="2383"/>
                  </a:cubicBezTo>
                  <a:lnTo>
                    <a:pt x="85723" y="69058"/>
                  </a:lnTo>
                  <a:cubicBezTo>
                    <a:pt x="98424" y="46039"/>
                    <a:pt x="123031" y="23019"/>
                    <a:pt x="135732" y="0"/>
                  </a:cubicBezTo>
                  <a:lnTo>
                    <a:pt x="173831" y="66677"/>
                  </a:lnTo>
                  <a:lnTo>
                    <a:pt x="214312" y="11908"/>
                  </a:lnTo>
                  <a:lnTo>
                    <a:pt x="254794" y="71439"/>
                  </a:lnTo>
                  <a:lnTo>
                    <a:pt x="300037" y="16671"/>
                  </a:lnTo>
                  <a:lnTo>
                    <a:pt x="323850" y="73821"/>
                  </a:lnTo>
                  <a:lnTo>
                    <a:pt x="357187" y="26196"/>
                  </a:lnTo>
                </a:path>
              </a:pathLst>
            </a:custGeom>
            <a:noFill/>
            <a:ln>
              <a:prstDash val="solid"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7" name="Triangle isocèle 86"/>
            <p:cNvSpPr/>
            <p:nvPr/>
          </p:nvSpPr>
          <p:spPr>
            <a:xfrm flipV="1">
              <a:off x="3909889" y="1986731"/>
              <a:ext cx="151758" cy="72008"/>
            </a:xfrm>
            <a:prstGeom prst="triangle">
              <a:avLst/>
            </a:prstGeom>
            <a:gradFill>
              <a:gsLst>
                <a:gs pos="3000">
                  <a:schemeClr val="bg1">
                    <a:lumMod val="75000"/>
                  </a:schemeClr>
                </a:gs>
                <a:gs pos="58000">
                  <a:schemeClr val="tx1"/>
                </a:gs>
                <a:gs pos="39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8" name="Forme libre 87"/>
            <p:cNvSpPr/>
            <p:nvPr/>
          </p:nvSpPr>
          <p:spPr>
            <a:xfrm>
              <a:off x="3859189" y="1825724"/>
              <a:ext cx="259581" cy="171450"/>
            </a:xfrm>
            <a:custGeom>
              <a:avLst/>
              <a:gdLst>
                <a:gd name="connsiteX0" fmla="*/ 45244 w 309562"/>
                <a:gd name="connsiteY0" fmla="*/ 0 h 171450"/>
                <a:gd name="connsiteX1" fmla="*/ 264319 w 309562"/>
                <a:gd name="connsiteY1" fmla="*/ 2381 h 171450"/>
                <a:gd name="connsiteX2" fmla="*/ 307181 w 309562"/>
                <a:gd name="connsiteY2" fmla="*/ 35719 h 171450"/>
                <a:gd name="connsiteX3" fmla="*/ 264319 w 309562"/>
                <a:gd name="connsiteY3" fmla="*/ 66675 h 171450"/>
                <a:gd name="connsiteX4" fmla="*/ 309562 w 309562"/>
                <a:gd name="connsiteY4" fmla="*/ 92869 h 171450"/>
                <a:gd name="connsiteX5" fmla="*/ 266700 w 309562"/>
                <a:gd name="connsiteY5" fmla="*/ 119062 h 171450"/>
                <a:gd name="connsiteX6" fmla="*/ 309562 w 309562"/>
                <a:gd name="connsiteY6" fmla="*/ 147637 h 171450"/>
                <a:gd name="connsiteX7" fmla="*/ 264319 w 309562"/>
                <a:gd name="connsiteY7" fmla="*/ 159544 h 171450"/>
                <a:gd name="connsiteX8" fmla="*/ 14287 w 309562"/>
                <a:gd name="connsiteY8" fmla="*/ 171450 h 171450"/>
                <a:gd name="connsiteX9" fmla="*/ 38100 w 309562"/>
                <a:gd name="connsiteY9" fmla="*/ 150019 h 171450"/>
                <a:gd name="connsiteX10" fmla="*/ 0 w 309562"/>
                <a:gd name="connsiteY10" fmla="*/ 128587 h 171450"/>
                <a:gd name="connsiteX11" fmla="*/ 42862 w 309562"/>
                <a:gd name="connsiteY11" fmla="*/ 107156 h 171450"/>
                <a:gd name="connsiteX12" fmla="*/ 4762 w 309562"/>
                <a:gd name="connsiteY12" fmla="*/ 78581 h 171450"/>
                <a:gd name="connsiteX13" fmla="*/ 33337 w 309562"/>
                <a:gd name="connsiteY13" fmla="*/ 64294 h 171450"/>
                <a:gd name="connsiteX14" fmla="*/ 0 w 309562"/>
                <a:gd name="connsiteY14" fmla="*/ 38100 h 171450"/>
                <a:gd name="connsiteX15" fmla="*/ 45244 w 309562"/>
                <a:gd name="connsiteY15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9562" h="171450">
                  <a:moveTo>
                    <a:pt x="45244" y="0"/>
                  </a:moveTo>
                  <a:lnTo>
                    <a:pt x="264319" y="2381"/>
                  </a:lnTo>
                  <a:lnTo>
                    <a:pt x="307181" y="35719"/>
                  </a:lnTo>
                  <a:lnTo>
                    <a:pt x="264319" y="66675"/>
                  </a:lnTo>
                  <a:lnTo>
                    <a:pt x="309562" y="92869"/>
                  </a:lnTo>
                  <a:lnTo>
                    <a:pt x="266700" y="119062"/>
                  </a:lnTo>
                  <a:lnTo>
                    <a:pt x="309562" y="147637"/>
                  </a:lnTo>
                  <a:lnTo>
                    <a:pt x="264319" y="159544"/>
                  </a:lnTo>
                  <a:lnTo>
                    <a:pt x="14287" y="171450"/>
                  </a:lnTo>
                  <a:lnTo>
                    <a:pt x="38100" y="150019"/>
                  </a:lnTo>
                  <a:lnTo>
                    <a:pt x="0" y="128587"/>
                  </a:lnTo>
                  <a:lnTo>
                    <a:pt x="42862" y="107156"/>
                  </a:lnTo>
                  <a:lnTo>
                    <a:pt x="4762" y="78581"/>
                  </a:lnTo>
                  <a:lnTo>
                    <a:pt x="33337" y="64294"/>
                  </a:lnTo>
                  <a:lnTo>
                    <a:pt x="0" y="38100"/>
                  </a:lnTo>
                  <a:lnTo>
                    <a:pt x="45244" y="0"/>
                  </a:lnTo>
                  <a:close/>
                </a:path>
              </a:pathLst>
            </a:custGeom>
            <a:gradFill flip="none" rotWithShape="1">
              <a:gsLst>
                <a:gs pos="7000">
                  <a:schemeClr val="bg2">
                    <a:lumMod val="50000"/>
                  </a:schemeClr>
                </a:gs>
                <a:gs pos="56000">
                  <a:schemeClr val="bg2">
                    <a:lumMod val="90000"/>
                  </a:schemeClr>
                </a:gs>
                <a:gs pos="38000">
                  <a:schemeClr val="bg2">
                    <a:lumMod val="50000"/>
                  </a:schemeClr>
                </a:gs>
                <a:gs pos="21000">
                  <a:schemeClr val="bg2">
                    <a:lumMod val="75000"/>
                  </a:schemeClr>
                </a:gs>
                <a:gs pos="90000">
                  <a:schemeClr val="bg2">
                    <a:lumMod val="50000"/>
                  </a:schemeClr>
                </a:gs>
                <a:gs pos="44000">
                  <a:schemeClr val="bg2">
                    <a:lumMod val="50000"/>
                  </a:schemeClr>
                </a:gs>
                <a:gs pos="81000">
                  <a:schemeClr val="bg2">
                    <a:lumMod val="90000"/>
                  </a:schemeClr>
                </a:gs>
                <a:gs pos="65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9" name="Ellipse 88"/>
            <p:cNvSpPr/>
            <p:nvPr/>
          </p:nvSpPr>
          <p:spPr>
            <a:xfrm>
              <a:off x="3970319" y="2035879"/>
              <a:ext cx="45719" cy="360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6" name="Groupe 95"/>
          <p:cNvGrpSpPr/>
          <p:nvPr/>
        </p:nvGrpSpPr>
        <p:grpSpPr>
          <a:xfrm>
            <a:off x="3995936" y="4234582"/>
            <a:ext cx="216024" cy="501160"/>
            <a:chOff x="683568" y="4048863"/>
            <a:chExt cx="216024" cy="244235"/>
          </a:xfrm>
        </p:grpSpPr>
        <p:sp useBgFill="1">
          <p:nvSpPr>
            <p:cNvPr id="97" name="Rectangle 96"/>
            <p:cNvSpPr/>
            <p:nvPr/>
          </p:nvSpPr>
          <p:spPr>
            <a:xfrm>
              <a:off x="683568" y="4048863"/>
              <a:ext cx="216024" cy="24423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99" name="Connecteur droit 98"/>
            <p:cNvCxnSpPr/>
            <p:nvPr/>
          </p:nvCxnSpPr>
          <p:spPr>
            <a:xfrm flipH="1" flipV="1">
              <a:off x="699425" y="4053106"/>
              <a:ext cx="128160" cy="23999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Rectangle 72">
            <a:hlinkClick r:id="rId4" action="ppaction://hlinksldjump"/>
          </p:cNvPr>
          <p:cNvSpPr/>
          <p:nvPr/>
        </p:nvSpPr>
        <p:spPr>
          <a:xfrm>
            <a:off x="611560" y="3006485"/>
            <a:ext cx="2376264" cy="3229071"/>
          </a:xfrm>
          <a:prstGeom prst="rect">
            <a:avLst/>
          </a:prstGeom>
          <a:solidFill>
            <a:schemeClr val="accent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Rectangle 76">
            <a:hlinkClick r:id="rId5" action="ppaction://hlinksldjump"/>
          </p:cNvPr>
          <p:cNvSpPr/>
          <p:nvPr/>
        </p:nvSpPr>
        <p:spPr>
          <a:xfrm>
            <a:off x="2890052" y="3006485"/>
            <a:ext cx="2498380" cy="3229071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6" name="Espace réservé du contenu 3"/>
          <p:cNvSpPr txBox="1">
            <a:spLocks/>
          </p:cNvSpPr>
          <p:nvPr/>
        </p:nvSpPr>
        <p:spPr>
          <a:xfrm>
            <a:off x="251520" y="5589240"/>
            <a:ext cx="4608512" cy="109442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S1 en parallèle avec S2; pour allumer la </a:t>
            </a:r>
            <a:r>
              <a:rPr lang="fr-FR" sz="1900" dirty="0" smtClean="0"/>
              <a:t>lampe, il </a:t>
            </a:r>
            <a:r>
              <a:rPr lang="fr-FR" sz="1900" dirty="0" smtClean="0"/>
              <a:t>faudra fermer S1 OU S2</a:t>
            </a:r>
            <a:r>
              <a:rPr lang="fr-FR" sz="1900" dirty="0" smtClean="0"/>
              <a:t>. </a:t>
            </a:r>
            <a:r>
              <a:rPr lang="fr-FR" sz="1900" dirty="0" smtClean="0"/>
              <a:t/>
            </a:r>
            <a:br>
              <a:rPr lang="fr-FR" sz="1900" dirty="0" smtClean="0"/>
            </a:br>
            <a:r>
              <a:rPr lang="fr-FR" sz="1900" dirty="0" smtClean="0"/>
              <a:t>Cliquez sur les interrupteurs…</a:t>
            </a:r>
            <a:endParaRPr lang="fr-FR" sz="1900" dirty="0"/>
          </a:p>
        </p:txBody>
      </p:sp>
    </p:spTree>
    <p:extLst>
      <p:ext uri="{BB962C8B-B14F-4D97-AF65-F5344CB8AC3E}">
        <p14:creationId xmlns:p14="http://schemas.microsoft.com/office/powerpoint/2010/main" val="58083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9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4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950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95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9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45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45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4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  <p:bldP spid="4" grpId="0" build="p" animBg="1"/>
      <p:bldP spid="73" grpId="0" animBg="1"/>
      <p:bldP spid="77" grpId="0" animBg="1"/>
      <p:bldP spid="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/>
          <p:cNvGrpSpPr/>
          <p:nvPr/>
        </p:nvGrpSpPr>
        <p:grpSpPr>
          <a:xfrm>
            <a:off x="4139952" y="3098654"/>
            <a:ext cx="3744416" cy="2329724"/>
            <a:chOff x="6063690" y="3054743"/>
            <a:chExt cx="2612766" cy="2329724"/>
          </a:xfrm>
        </p:grpSpPr>
        <p:grpSp>
          <p:nvGrpSpPr>
            <p:cNvPr id="114" name="Groupe 113"/>
            <p:cNvGrpSpPr/>
            <p:nvPr/>
          </p:nvGrpSpPr>
          <p:grpSpPr>
            <a:xfrm>
              <a:off x="6063690" y="3054743"/>
              <a:ext cx="2612766" cy="2288227"/>
              <a:chOff x="404664" y="2708920"/>
              <a:chExt cx="2612766" cy="2455253"/>
            </a:xfrm>
          </p:grpSpPr>
          <p:grpSp>
            <p:nvGrpSpPr>
              <p:cNvPr id="115" name="Groupe 114"/>
              <p:cNvGrpSpPr/>
              <p:nvPr/>
            </p:nvGrpSpPr>
            <p:grpSpPr>
              <a:xfrm>
                <a:off x="404664" y="3139374"/>
                <a:ext cx="2612766" cy="1999784"/>
                <a:chOff x="1979712" y="4130328"/>
                <a:chExt cx="4824536" cy="1999784"/>
              </a:xfrm>
            </p:grpSpPr>
            <p:sp>
              <p:nvSpPr>
                <p:cNvPr id="133" name="Rectangle 132"/>
                <p:cNvSpPr/>
                <p:nvPr/>
              </p:nvSpPr>
              <p:spPr>
                <a:xfrm>
                  <a:off x="1979712" y="4261810"/>
                  <a:ext cx="4824536" cy="1868302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 useBgFill="1">
              <p:nvSpPr>
                <p:cNvPr id="134" name="Rectangle 133"/>
                <p:cNvSpPr/>
                <p:nvPr/>
              </p:nvSpPr>
              <p:spPr>
                <a:xfrm>
                  <a:off x="4153898" y="4130328"/>
                  <a:ext cx="398894" cy="30678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cxnSp>
            <p:nvCxnSpPr>
              <p:cNvPr id="116" name="Connecteur droit 115"/>
              <p:cNvCxnSpPr/>
              <p:nvPr/>
            </p:nvCxnSpPr>
            <p:spPr>
              <a:xfrm>
                <a:off x="497149" y="5139159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7" name="Groupe 116"/>
              <p:cNvGrpSpPr/>
              <p:nvPr/>
            </p:nvGrpSpPr>
            <p:grpSpPr>
              <a:xfrm>
                <a:off x="483736" y="2770042"/>
                <a:ext cx="2412776" cy="1008112"/>
                <a:chOff x="4913784" y="3429000"/>
                <a:chExt cx="2412776" cy="1008112"/>
              </a:xfrm>
            </p:grpSpPr>
            <p:cxnSp>
              <p:nvCxnSpPr>
                <p:cNvPr id="129" name="Connecteur droit 128"/>
                <p:cNvCxnSpPr/>
                <p:nvPr/>
              </p:nvCxnSpPr>
              <p:spPr>
                <a:xfrm>
                  <a:off x="4913784" y="3933056"/>
                  <a:ext cx="1098376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Connecteur droit 129"/>
                <p:cNvCxnSpPr/>
                <p:nvPr/>
              </p:nvCxnSpPr>
              <p:spPr>
                <a:xfrm>
                  <a:off x="6228184" y="3933056"/>
                  <a:ext cx="1098376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Connecteur droit 130"/>
                <p:cNvCxnSpPr/>
                <p:nvPr/>
              </p:nvCxnSpPr>
              <p:spPr>
                <a:xfrm>
                  <a:off x="6012160" y="3429000"/>
                  <a:ext cx="0" cy="100811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Connecteur droit 131"/>
                <p:cNvCxnSpPr/>
                <p:nvPr/>
              </p:nvCxnSpPr>
              <p:spPr>
                <a:xfrm>
                  <a:off x="6228184" y="3681028"/>
                  <a:ext cx="0" cy="50405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18" name="Connecteur droit avec flèche 117"/>
              <p:cNvCxnSpPr/>
              <p:nvPr/>
            </p:nvCxnSpPr>
            <p:spPr>
              <a:xfrm flipH="1">
                <a:off x="1024304" y="3836020"/>
                <a:ext cx="1314400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Connecteur droit avec flèche 118"/>
              <p:cNvCxnSpPr/>
              <p:nvPr/>
            </p:nvCxnSpPr>
            <p:spPr>
              <a:xfrm flipH="1" flipV="1">
                <a:off x="1086628" y="3270856"/>
                <a:ext cx="117188" cy="3242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0" name="ZoneTexte 119"/>
              <p:cNvSpPr txBox="1"/>
              <p:nvPr/>
            </p:nvSpPr>
            <p:spPr>
              <a:xfrm>
                <a:off x="1963948" y="3408822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21" name="ZoneTexte 120"/>
              <p:cNvSpPr txBox="1"/>
              <p:nvPr/>
            </p:nvSpPr>
            <p:spPr>
              <a:xfrm>
                <a:off x="972600" y="2838415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22" name="ZoneTexte 121"/>
              <p:cNvSpPr txBox="1"/>
              <p:nvPr/>
            </p:nvSpPr>
            <p:spPr>
              <a:xfrm>
                <a:off x="1275824" y="2708920"/>
                <a:ext cx="3850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23" name="ZoneTexte 122"/>
              <p:cNvSpPr txBox="1"/>
              <p:nvPr/>
            </p:nvSpPr>
            <p:spPr>
              <a:xfrm>
                <a:off x="1798136" y="2770042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25" name="Connecteur droit avec flèche 124"/>
              <p:cNvCxnSpPr/>
              <p:nvPr/>
            </p:nvCxnSpPr>
            <p:spPr>
              <a:xfrm flipV="1">
                <a:off x="2513374" y="5146269"/>
                <a:ext cx="117188" cy="3242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6" name="ZoneTexte 125"/>
              <p:cNvSpPr txBox="1"/>
              <p:nvPr/>
            </p:nvSpPr>
            <p:spPr>
              <a:xfrm>
                <a:off x="2474910" y="4794841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27" name="Connecteur droit avec flèche 126"/>
              <p:cNvCxnSpPr/>
              <p:nvPr/>
            </p:nvCxnSpPr>
            <p:spPr>
              <a:xfrm flipH="1">
                <a:off x="1032925" y="4531398"/>
                <a:ext cx="1314400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ZoneTexte 127"/>
              <p:cNvSpPr txBox="1"/>
              <p:nvPr/>
            </p:nvSpPr>
            <p:spPr>
              <a:xfrm>
                <a:off x="1912029" y="4135107"/>
                <a:ext cx="492443" cy="3962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grpSp>
          <p:nvGrpSpPr>
            <p:cNvPr id="15" name="Groupe 14"/>
            <p:cNvGrpSpPr/>
            <p:nvPr/>
          </p:nvGrpSpPr>
          <p:grpSpPr>
            <a:xfrm>
              <a:off x="6955498" y="4930524"/>
              <a:ext cx="364395" cy="453943"/>
              <a:chOff x="6955498" y="4930524"/>
              <a:chExt cx="364395" cy="453943"/>
            </a:xfrm>
          </p:grpSpPr>
          <p:cxnSp>
            <p:nvCxnSpPr>
              <p:cNvPr id="5" name="Connecteur en angle 4"/>
              <p:cNvCxnSpPr/>
              <p:nvPr/>
            </p:nvCxnSpPr>
            <p:spPr>
              <a:xfrm rot="16200000" flipH="1" flipV="1">
                <a:off x="6938305" y="4947717"/>
                <a:ext cx="398781" cy="364395"/>
              </a:xfrm>
              <a:prstGeom prst="bentConnector3">
                <a:avLst>
                  <a:gd name="adj1" fmla="val -5447"/>
                </a:avLst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4" name="Rectangle 13"/>
              <p:cNvSpPr/>
              <p:nvPr/>
            </p:nvSpPr>
            <p:spPr>
              <a:xfrm>
                <a:off x="6971206" y="5270404"/>
                <a:ext cx="348686" cy="11406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9" name="Rectangle 8"/>
          <p:cNvSpPr/>
          <p:nvPr/>
        </p:nvSpPr>
        <p:spPr>
          <a:xfrm>
            <a:off x="1640150" y="3625384"/>
            <a:ext cx="2499802" cy="174120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Montage parallèle…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474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fr-FR" sz="1900" dirty="0"/>
              <a:t>Deux interrupteurs en série obligeront à activer les deux pour faire fonctionner le circuit alors que deux interrupteurs en parallèle permettront le fonctionnement par l’activation de l’un ou de </a:t>
            </a:r>
            <a:r>
              <a:rPr lang="fr-FR" sz="1900" dirty="0" smtClean="0"/>
              <a:t>l’autre. Pour </a:t>
            </a:r>
            <a:r>
              <a:rPr lang="fr-FR" sz="1900" dirty="0" smtClean="0"/>
              <a:t>que ce soit plus « visible </a:t>
            </a:r>
            <a:r>
              <a:rPr lang="fr-FR" sz="1900" dirty="0" smtClean="0"/>
              <a:t>», on </a:t>
            </a:r>
            <a:r>
              <a:rPr lang="fr-FR" sz="1900" dirty="0" smtClean="0"/>
              <a:t>va remplacer la résistance par une lampe.</a:t>
            </a:r>
            <a:endParaRPr lang="fr-FR" sz="1900" dirty="0"/>
          </a:p>
        </p:txBody>
      </p:sp>
      <p:grpSp>
        <p:nvGrpSpPr>
          <p:cNvPr id="78" name="Groupe 77"/>
          <p:cNvGrpSpPr/>
          <p:nvPr>
            <p:custDataLst>
              <p:tags r:id="rId1"/>
            </p:custDataLst>
          </p:nvPr>
        </p:nvGrpSpPr>
        <p:grpSpPr>
          <a:xfrm rot="10800000">
            <a:off x="5446372" y="4923773"/>
            <a:ext cx="1071604" cy="1795029"/>
            <a:chOff x="3733740" y="1197198"/>
            <a:chExt cx="504056" cy="874681"/>
          </a:xfrm>
        </p:grpSpPr>
        <p:sp>
          <p:nvSpPr>
            <p:cNvPr id="82" name="Ellipse 81"/>
            <p:cNvSpPr/>
            <p:nvPr/>
          </p:nvSpPr>
          <p:spPr>
            <a:xfrm>
              <a:off x="3733740" y="1197198"/>
              <a:ext cx="504056" cy="648072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66000"/>
                  </a:schemeClr>
                </a:gs>
                <a:gs pos="49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3" name="Rectangle à coins arrondis 82"/>
            <p:cNvSpPr/>
            <p:nvPr/>
          </p:nvSpPr>
          <p:spPr>
            <a:xfrm>
              <a:off x="3805748" y="1413222"/>
              <a:ext cx="360040" cy="108012"/>
            </a:xfrm>
            <a:prstGeom prst="roundRect">
              <a:avLst/>
            </a:prstGeom>
            <a:gradFill flip="none" rotWithShape="1">
              <a:gsLst>
                <a:gs pos="41000">
                  <a:schemeClr val="accent1">
                    <a:tint val="66000"/>
                    <a:satMod val="160000"/>
                    <a:alpha val="35000"/>
                  </a:schemeClr>
                </a:gs>
                <a:gs pos="93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lin ang="5400000" scaled="0"/>
              <a:tileRect/>
            </a:gradFill>
            <a:ln w="3175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4" name="Forme libre 83"/>
            <p:cNvSpPr/>
            <p:nvPr/>
          </p:nvSpPr>
          <p:spPr>
            <a:xfrm>
              <a:off x="3784636" y="1463982"/>
              <a:ext cx="16104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520 w 162517"/>
                <a:gd name="connsiteY0" fmla="*/ 0 h 361848"/>
                <a:gd name="connsiteX1" fmla="*/ 9295 w 162517"/>
                <a:gd name="connsiteY1" fmla="*/ 83127 h 361848"/>
                <a:gd name="connsiteX2" fmla="*/ 137146 w 162517"/>
                <a:gd name="connsiteY2" fmla="*/ 234634 h 361848"/>
                <a:gd name="connsiteX3" fmla="*/ 155990 w 162517"/>
                <a:gd name="connsiteY3" fmla="*/ 361848 h 361848"/>
                <a:gd name="connsiteX0" fmla="*/ 20820 w 159984"/>
                <a:gd name="connsiteY0" fmla="*/ 0 h 361848"/>
                <a:gd name="connsiteX1" fmla="*/ 8595 w 159984"/>
                <a:gd name="connsiteY1" fmla="*/ 83127 h 361848"/>
                <a:gd name="connsiteX2" fmla="*/ 126984 w 159984"/>
                <a:gd name="connsiteY2" fmla="*/ 236999 h 361848"/>
                <a:gd name="connsiteX3" fmla="*/ 155290 w 159984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84" h="361848">
                  <a:moveTo>
                    <a:pt x="20820" y="0"/>
                  </a:moveTo>
                  <a:cubicBezTo>
                    <a:pt x="3298" y="22208"/>
                    <a:pt x="-9099" y="43627"/>
                    <a:pt x="8595" y="83127"/>
                  </a:cubicBezTo>
                  <a:cubicBezTo>
                    <a:pt x="26289" y="122627"/>
                    <a:pt x="102535" y="190546"/>
                    <a:pt x="126984" y="236999"/>
                  </a:cubicBezTo>
                  <a:cubicBezTo>
                    <a:pt x="151433" y="283452"/>
                    <a:pt x="168737" y="320284"/>
                    <a:pt x="15529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5" name="Forme libre 84"/>
            <p:cNvSpPr/>
            <p:nvPr/>
          </p:nvSpPr>
          <p:spPr>
            <a:xfrm flipH="1">
              <a:off x="4024756" y="1467228"/>
              <a:ext cx="16219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870 w 164235"/>
                <a:gd name="connsiteY0" fmla="*/ 0 h 361848"/>
                <a:gd name="connsiteX1" fmla="*/ 9645 w 164235"/>
                <a:gd name="connsiteY1" fmla="*/ 83127 h 361848"/>
                <a:gd name="connsiteX2" fmla="*/ 142227 w 164235"/>
                <a:gd name="connsiteY2" fmla="*/ 229903 h 361848"/>
                <a:gd name="connsiteX3" fmla="*/ 156340 w 164235"/>
                <a:gd name="connsiteY3" fmla="*/ 361848 h 361848"/>
                <a:gd name="connsiteX0" fmla="*/ 21170 w 161126"/>
                <a:gd name="connsiteY0" fmla="*/ 0 h 361848"/>
                <a:gd name="connsiteX1" fmla="*/ 8945 w 161126"/>
                <a:gd name="connsiteY1" fmla="*/ 83127 h 361848"/>
                <a:gd name="connsiteX2" fmla="*/ 132065 w 161126"/>
                <a:gd name="connsiteY2" fmla="*/ 220441 h 361848"/>
                <a:gd name="connsiteX3" fmla="*/ 155640 w 161126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126" h="361848">
                  <a:moveTo>
                    <a:pt x="21170" y="0"/>
                  </a:moveTo>
                  <a:cubicBezTo>
                    <a:pt x="3648" y="22208"/>
                    <a:pt x="-9538" y="46387"/>
                    <a:pt x="8945" y="83127"/>
                  </a:cubicBezTo>
                  <a:cubicBezTo>
                    <a:pt x="27428" y="119867"/>
                    <a:pt x="107616" y="173988"/>
                    <a:pt x="132065" y="220441"/>
                  </a:cubicBezTo>
                  <a:cubicBezTo>
                    <a:pt x="156514" y="266894"/>
                    <a:pt x="169087" y="320284"/>
                    <a:pt x="15564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6" name="Forme libre 85"/>
            <p:cNvSpPr/>
            <p:nvPr/>
          </p:nvSpPr>
          <p:spPr>
            <a:xfrm>
              <a:off x="3808601" y="1427934"/>
              <a:ext cx="357187" cy="73821"/>
            </a:xfrm>
            <a:custGeom>
              <a:avLst/>
              <a:gdLst>
                <a:gd name="connsiteX0" fmla="*/ 0 w 400050"/>
                <a:gd name="connsiteY0" fmla="*/ 38100 h 123825"/>
                <a:gd name="connsiteX1" fmla="*/ 0 w 400050"/>
                <a:gd name="connsiteY1" fmla="*/ 38100 h 123825"/>
                <a:gd name="connsiteX2" fmla="*/ 66675 w 400050"/>
                <a:gd name="connsiteY2" fmla="*/ 0 h 123825"/>
                <a:gd name="connsiteX3" fmla="*/ 100013 w 400050"/>
                <a:gd name="connsiteY3" fmla="*/ 123825 h 123825"/>
                <a:gd name="connsiteX4" fmla="*/ 152400 w 400050"/>
                <a:gd name="connsiteY4" fmla="*/ 28575 h 123825"/>
                <a:gd name="connsiteX5" fmla="*/ 200025 w 400050"/>
                <a:gd name="connsiteY5" fmla="*/ 100012 h 123825"/>
                <a:gd name="connsiteX6" fmla="*/ 257175 w 400050"/>
                <a:gd name="connsiteY6" fmla="*/ 33337 h 123825"/>
                <a:gd name="connsiteX7" fmla="*/ 290513 w 400050"/>
                <a:gd name="connsiteY7" fmla="*/ 90487 h 123825"/>
                <a:gd name="connsiteX8" fmla="*/ 342900 w 400050"/>
                <a:gd name="connsiteY8" fmla="*/ 38100 h 123825"/>
                <a:gd name="connsiteX9" fmla="*/ 366713 w 400050"/>
                <a:gd name="connsiteY9" fmla="*/ 95250 h 123825"/>
                <a:gd name="connsiteX10" fmla="*/ 400050 w 400050"/>
                <a:gd name="connsiteY10" fmla="*/ 47625 h 123825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97631 w 400050"/>
                <a:gd name="connsiteY3" fmla="*/ 95250 h 100012"/>
                <a:gd name="connsiteX4" fmla="*/ 152400 w 400050"/>
                <a:gd name="connsiteY4" fmla="*/ 28575 h 100012"/>
                <a:gd name="connsiteX5" fmla="*/ 200025 w 400050"/>
                <a:gd name="connsiteY5" fmla="*/ 100012 h 100012"/>
                <a:gd name="connsiteX6" fmla="*/ 257175 w 400050"/>
                <a:gd name="connsiteY6" fmla="*/ 33337 h 100012"/>
                <a:gd name="connsiteX7" fmla="*/ 290513 w 400050"/>
                <a:gd name="connsiteY7" fmla="*/ 90487 h 100012"/>
                <a:gd name="connsiteX8" fmla="*/ 342900 w 400050"/>
                <a:gd name="connsiteY8" fmla="*/ 38100 h 100012"/>
                <a:gd name="connsiteX9" fmla="*/ 366713 w 400050"/>
                <a:gd name="connsiteY9" fmla="*/ 95250 h 100012"/>
                <a:gd name="connsiteX10" fmla="*/ 400050 w 400050"/>
                <a:gd name="connsiteY10" fmla="*/ 47625 h 100012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83344 w 400050"/>
                <a:gd name="connsiteY3" fmla="*/ 23812 h 100012"/>
                <a:gd name="connsiteX4" fmla="*/ 97631 w 400050"/>
                <a:gd name="connsiteY4" fmla="*/ 95250 h 100012"/>
                <a:gd name="connsiteX5" fmla="*/ 152400 w 400050"/>
                <a:gd name="connsiteY5" fmla="*/ 28575 h 100012"/>
                <a:gd name="connsiteX6" fmla="*/ 200025 w 400050"/>
                <a:gd name="connsiteY6" fmla="*/ 100012 h 100012"/>
                <a:gd name="connsiteX7" fmla="*/ 257175 w 400050"/>
                <a:gd name="connsiteY7" fmla="*/ 33337 h 100012"/>
                <a:gd name="connsiteX8" fmla="*/ 290513 w 400050"/>
                <a:gd name="connsiteY8" fmla="*/ 90487 h 100012"/>
                <a:gd name="connsiteX9" fmla="*/ 342900 w 400050"/>
                <a:gd name="connsiteY9" fmla="*/ 38100 h 100012"/>
                <a:gd name="connsiteX10" fmla="*/ 366713 w 400050"/>
                <a:gd name="connsiteY10" fmla="*/ 95250 h 100012"/>
                <a:gd name="connsiteX11" fmla="*/ 400050 w 400050"/>
                <a:gd name="connsiteY11" fmla="*/ 47625 h 100012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97631 w 400050"/>
                <a:gd name="connsiteY4" fmla="*/ 71521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116681 w 400050"/>
                <a:gd name="connsiteY4" fmla="*/ 76283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81046"/>
                <a:gd name="connsiteX1" fmla="*/ 0 w 400050"/>
                <a:gd name="connsiteY1" fmla="*/ 14371 h 81046"/>
                <a:gd name="connsiteX2" fmla="*/ 57150 w 400050"/>
                <a:gd name="connsiteY2" fmla="*/ 45327 h 81046"/>
                <a:gd name="connsiteX3" fmla="*/ 83344 w 400050"/>
                <a:gd name="connsiteY3" fmla="*/ 83 h 81046"/>
                <a:gd name="connsiteX4" fmla="*/ 116681 w 400050"/>
                <a:gd name="connsiteY4" fmla="*/ 76283 h 81046"/>
                <a:gd name="connsiteX5" fmla="*/ 152400 w 400050"/>
                <a:gd name="connsiteY5" fmla="*/ 4846 h 81046"/>
                <a:gd name="connsiteX6" fmla="*/ 226219 w 400050"/>
                <a:gd name="connsiteY6" fmla="*/ 81046 h 81046"/>
                <a:gd name="connsiteX7" fmla="*/ 257175 w 400050"/>
                <a:gd name="connsiteY7" fmla="*/ 9608 h 81046"/>
                <a:gd name="connsiteX8" fmla="*/ 290513 w 400050"/>
                <a:gd name="connsiteY8" fmla="*/ 66758 h 81046"/>
                <a:gd name="connsiteX9" fmla="*/ 342900 w 400050"/>
                <a:gd name="connsiteY9" fmla="*/ 14371 h 81046"/>
                <a:gd name="connsiteX10" fmla="*/ 366713 w 400050"/>
                <a:gd name="connsiteY10" fmla="*/ 71521 h 81046"/>
                <a:gd name="connsiteX11" fmla="*/ 400050 w 400050"/>
                <a:gd name="connsiteY11" fmla="*/ 23896 h 81046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290513 w 400050"/>
                <a:gd name="connsiteY8" fmla="*/ 66758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300038 w 400050"/>
                <a:gd name="connsiteY8" fmla="*/ 76283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57150 w 400050"/>
                <a:gd name="connsiteY1" fmla="*/ 45327 h 83427"/>
                <a:gd name="connsiteX2" fmla="*/ 83344 w 400050"/>
                <a:gd name="connsiteY2" fmla="*/ 83 h 83427"/>
                <a:gd name="connsiteX3" fmla="*/ 116681 w 400050"/>
                <a:gd name="connsiteY3" fmla="*/ 76283 h 83427"/>
                <a:gd name="connsiteX4" fmla="*/ 152400 w 400050"/>
                <a:gd name="connsiteY4" fmla="*/ 4846 h 83427"/>
                <a:gd name="connsiteX5" fmla="*/ 211931 w 400050"/>
                <a:gd name="connsiteY5" fmla="*/ 83427 h 83427"/>
                <a:gd name="connsiteX6" fmla="*/ 257175 w 400050"/>
                <a:gd name="connsiteY6" fmla="*/ 9608 h 83427"/>
                <a:gd name="connsiteX7" fmla="*/ 300038 w 400050"/>
                <a:gd name="connsiteY7" fmla="*/ 76283 h 83427"/>
                <a:gd name="connsiteX8" fmla="*/ 342900 w 400050"/>
                <a:gd name="connsiteY8" fmla="*/ 14371 h 83427"/>
                <a:gd name="connsiteX9" fmla="*/ 366713 w 400050"/>
                <a:gd name="connsiteY9" fmla="*/ 71521 h 83427"/>
                <a:gd name="connsiteX10" fmla="*/ 400050 w 400050"/>
                <a:gd name="connsiteY10" fmla="*/ 23896 h 83427"/>
                <a:gd name="connsiteX0" fmla="*/ 0 w 342900"/>
                <a:gd name="connsiteY0" fmla="*/ 45327 h 83427"/>
                <a:gd name="connsiteX1" fmla="*/ 26194 w 342900"/>
                <a:gd name="connsiteY1" fmla="*/ 83 h 83427"/>
                <a:gd name="connsiteX2" fmla="*/ 59531 w 342900"/>
                <a:gd name="connsiteY2" fmla="*/ 76283 h 83427"/>
                <a:gd name="connsiteX3" fmla="*/ 95250 w 342900"/>
                <a:gd name="connsiteY3" fmla="*/ 4846 h 83427"/>
                <a:gd name="connsiteX4" fmla="*/ 154781 w 342900"/>
                <a:gd name="connsiteY4" fmla="*/ 83427 h 83427"/>
                <a:gd name="connsiteX5" fmla="*/ 200025 w 342900"/>
                <a:gd name="connsiteY5" fmla="*/ 9608 h 83427"/>
                <a:gd name="connsiteX6" fmla="*/ 242888 w 342900"/>
                <a:gd name="connsiteY6" fmla="*/ 76283 h 83427"/>
                <a:gd name="connsiteX7" fmla="*/ 285750 w 342900"/>
                <a:gd name="connsiteY7" fmla="*/ 14371 h 83427"/>
                <a:gd name="connsiteX8" fmla="*/ 309563 w 342900"/>
                <a:gd name="connsiteY8" fmla="*/ 71521 h 83427"/>
                <a:gd name="connsiteX9" fmla="*/ 342900 w 342900"/>
                <a:gd name="connsiteY9" fmla="*/ 23896 h 83427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73818 w 357187"/>
                <a:gd name="connsiteY2" fmla="*/ 76301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19063 w 357187"/>
                <a:gd name="connsiteY3" fmla="*/ 4862 h 83445"/>
                <a:gd name="connsiteX4" fmla="*/ 109537 w 357187"/>
                <a:gd name="connsiteY4" fmla="*/ 4864 h 83445"/>
                <a:gd name="connsiteX5" fmla="*/ 169068 w 357187"/>
                <a:gd name="connsiteY5" fmla="*/ 83445 h 83445"/>
                <a:gd name="connsiteX6" fmla="*/ 214312 w 357187"/>
                <a:gd name="connsiteY6" fmla="*/ 9626 h 83445"/>
                <a:gd name="connsiteX7" fmla="*/ 257175 w 357187"/>
                <a:gd name="connsiteY7" fmla="*/ 76301 h 83445"/>
                <a:gd name="connsiteX8" fmla="*/ 300037 w 357187"/>
                <a:gd name="connsiteY8" fmla="*/ 14389 h 83445"/>
                <a:gd name="connsiteX9" fmla="*/ 323850 w 357187"/>
                <a:gd name="connsiteY9" fmla="*/ 71539 h 83445"/>
                <a:gd name="connsiteX10" fmla="*/ 357187 w 357187"/>
                <a:gd name="connsiteY10" fmla="*/ 23914 h 83445"/>
                <a:gd name="connsiteX0" fmla="*/ 0 w 357187"/>
                <a:gd name="connsiteY0" fmla="*/ 35820 h 81064"/>
                <a:gd name="connsiteX1" fmla="*/ 40481 w 357187"/>
                <a:gd name="connsiteY1" fmla="*/ 101 h 81064"/>
                <a:gd name="connsiteX2" fmla="*/ 69055 w 357187"/>
                <a:gd name="connsiteY2" fmla="*/ 81064 h 81064"/>
                <a:gd name="connsiteX3" fmla="*/ 119063 w 357187"/>
                <a:gd name="connsiteY3" fmla="*/ 4862 h 81064"/>
                <a:gd name="connsiteX4" fmla="*/ 109537 w 357187"/>
                <a:gd name="connsiteY4" fmla="*/ 4864 h 81064"/>
                <a:gd name="connsiteX5" fmla="*/ 173831 w 357187"/>
                <a:gd name="connsiteY5" fmla="*/ 73920 h 81064"/>
                <a:gd name="connsiteX6" fmla="*/ 214312 w 357187"/>
                <a:gd name="connsiteY6" fmla="*/ 9626 h 81064"/>
                <a:gd name="connsiteX7" fmla="*/ 257175 w 357187"/>
                <a:gd name="connsiteY7" fmla="*/ 76301 h 81064"/>
                <a:gd name="connsiteX8" fmla="*/ 300037 w 357187"/>
                <a:gd name="connsiteY8" fmla="*/ 14389 h 81064"/>
                <a:gd name="connsiteX9" fmla="*/ 323850 w 357187"/>
                <a:gd name="connsiteY9" fmla="*/ 71539 h 81064"/>
                <a:gd name="connsiteX10" fmla="*/ 357187 w 357187"/>
                <a:gd name="connsiteY10" fmla="*/ 23914 h 81064"/>
                <a:gd name="connsiteX0" fmla="*/ 0 w 357187"/>
                <a:gd name="connsiteY0" fmla="*/ 35820 h 76301"/>
                <a:gd name="connsiteX1" fmla="*/ 40481 w 357187"/>
                <a:gd name="connsiteY1" fmla="*/ 101 h 76301"/>
                <a:gd name="connsiteX2" fmla="*/ 83342 w 357187"/>
                <a:gd name="connsiteY2" fmla="*/ 71539 h 76301"/>
                <a:gd name="connsiteX3" fmla="*/ 119063 w 357187"/>
                <a:gd name="connsiteY3" fmla="*/ 4862 h 76301"/>
                <a:gd name="connsiteX4" fmla="*/ 109537 w 357187"/>
                <a:gd name="connsiteY4" fmla="*/ 4864 h 76301"/>
                <a:gd name="connsiteX5" fmla="*/ 173831 w 357187"/>
                <a:gd name="connsiteY5" fmla="*/ 73920 h 76301"/>
                <a:gd name="connsiteX6" fmla="*/ 214312 w 357187"/>
                <a:gd name="connsiteY6" fmla="*/ 9626 h 76301"/>
                <a:gd name="connsiteX7" fmla="*/ 257175 w 357187"/>
                <a:gd name="connsiteY7" fmla="*/ 76301 h 76301"/>
                <a:gd name="connsiteX8" fmla="*/ 300037 w 357187"/>
                <a:gd name="connsiteY8" fmla="*/ 14389 h 76301"/>
                <a:gd name="connsiteX9" fmla="*/ 323850 w 357187"/>
                <a:gd name="connsiteY9" fmla="*/ 71539 h 76301"/>
                <a:gd name="connsiteX10" fmla="*/ 357187 w 357187"/>
                <a:gd name="connsiteY10" fmla="*/ 23914 h 76301"/>
                <a:gd name="connsiteX0" fmla="*/ 0 w 357187"/>
                <a:gd name="connsiteY0" fmla="*/ 38099 h 78580"/>
                <a:gd name="connsiteX1" fmla="*/ 40481 w 357187"/>
                <a:gd name="connsiteY1" fmla="*/ 2380 h 78580"/>
                <a:gd name="connsiteX2" fmla="*/ 83342 w 357187"/>
                <a:gd name="connsiteY2" fmla="*/ 73818 h 78580"/>
                <a:gd name="connsiteX3" fmla="*/ 119063 w 357187"/>
                <a:gd name="connsiteY3" fmla="*/ 7141 h 78580"/>
                <a:gd name="connsiteX4" fmla="*/ 123825 w 357187"/>
                <a:gd name="connsiteY4" fmla="*/ 0 h 78580"/>
                <a:gd name="connsiteX5" fmla="*/ 173831 w 357187"/>
                <a:gd name="connsiteY5" fmla="*/ 76199 h 78580"/>
                <a:gd name="connsiteX6" fmla="*/ 214312 w 357187"/>
                <a:gd name="connsiteY6" fmla="*/ 11905 h 78580"/>
                <a:gd name="connsiteX7" fmla="*/ 257175 w 357187"/>
                <a:gd name="connsiteY7" fmla="*/ 78580 h 78580"/>
                <a:gd name="connsiteX8" fmla="*/ 300037 w 357187"/>
                <a:gd name="connsiteY8" fmla="*/ 16668 h 78580"/>
                <a:gd name="connsiteX9" fmla="*/ 323850 w 357187"/>
                <a:gd name="connsiteY9" fmla="*/ 73818 h 78580"/>
                <a:gd name="connsiteX10" fmla="*/ 357187 w 357187"/>
                <a:gd name="connsiteY10" fmla="*/ 26193 h 78580"/>
                <a:gd name="connsiteX0" fmla="*/ 0 w 357187"/>
                <a:gd name="connsiteY0" fmla="*/ 35821 h 76302"/>
                <a:gd name="connsiteX1" fmla="*/ 40481 w 357187"/>
                <a:gd name="connsiteY1" fmla="*/ 102 h 76302"/>
                <a:gd name="connsiteX2" fmla="*/ 83342 w 357187"/>
                <a:gd name="connsiteY2" fmla="*/ 71540 h 76302"/>
                <a:gd name="connsiteX3" fmla="*/ 119063 w 357187"/>
                <a:gd name="connsiteY3" fmla="*/ 4863 h 76302"/>
                <a:gd name="connsiteX4" fmla="*/ 173831 w 357187"/>
                <a:gd name="connsiteY4" fmla="*/ 73921 h 76302"/>
                <a:gd name="connsiteX5" fmla="*/ 214312 w 357187"/>
                <a:gd name="connsiteY5" fmla="*/ 9627 h 76302"/>
                <a:gd name="connsiteX6" fmla="*/ 257175 w 357187"/>
                <a:gd name="connsiteY6" fmla="*/ 76302 h 76302"/>
                <a:gd name="connsiteX7" fmla="*/ 300037 w 357187"/>
                <a:gd name="connsiteY7" fmla="*/ 14390 h 76302"/>
                <a:gd name="connsiteX8" fmla="*/ 323850 w 357187"/>
                <a:gd name="connsiteY8" fmla="*/ 71540 h 76302"/>
                <a:gd name="connsiteX9" fmla="*/ 357187 w 357187"/>
                <a:gd name="connsiteY9" fmla="*/ 23915 h 76302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76202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5723 w 357187"/>
                <a:gd name="connsiteY2" fmla="*/ 69058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3821"/>
                <a:gd name="connsiteX1" fmla="*/ 40481 w 357187"/>
                <a:gd name="connsiteY1" fmla="*/ 2383 h 73821"/>
                <a:gd name="connsiteX2" fmla="*/ 85723 w 357187"/>
                <a:gd name="connsiteY2" fmla="*/ 69058 h 73821"/>
                <a:gd name="connsiteX3" fmla="*/ 135732 w 357187"/>
                <a:gd name="connsiteY3" fmla="*/ 0 h 73821"/>
                <a:gd name="connsiteX4" fmla="*/ 173831 w 357187"/>
                <a:gd name="connsiteY4" fmla="*/ 66677 h 73821"/>
                <a:gd name="connsiteX5" fmla="*/ 214312 w 357187"/>
                <a:gd name="connsiteY5" fmla="*/ 11908 h 73821"/>
                <a:gd name="connsiteX6" fmla="*/ 254794 w 357187"/>
                <a:gd name="connsiteY6" fmla="*/ 71439 h 73821"/>
                <a:gd name="connsiteX7" fmla="*/ 300037 w 357187"/>
                <a:gd name="connsiteY7" fmla="*/ 16671 h 73821"/>
                <a:gd name="connsiteX8" fmla="*/ 323850 w 357187"/>
                <a:gd name="connsiteY8" fmla="*/ 73821 h 73821"/>
                <a:gd name="connsiteX9" fmla="*/ 357187 w 357187"/>
                <a:gd name="connsiteY9" fmla="*/ 26196 h 7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7187" h="73821">
                  <a:moveTo>
                    <a:pt x="0" y="38102"/>
                  </a:moveTo>
                  <a:cubicBezTo>
                    <a:pt x="0" y="40483"/>
                    <a:pt x="40481" y="2"/>
                    <a:pt x="40481" y="2383"/>
                  </a:cubicBezTo>
                  <a:lnTo>
                    <a:pt x="85723" y="69058"/>
                  </a:lnTo>
                  <a:cubicBezTo>
                    <a:pt x="98424" y="46039"/>
                    <a:pt x="123031" y="23019"/>
                    <a:pt x="135732" y="0"/>
                  </a:cubicBezTo>
                  <a:lnTo>
                    <a:pt x="173831" y="66677"/>
                  </a:lnTo>
                  <a:lnTo>
                    <a:pt x="214312" y="11908"/>
                  </a:lnTo>
                  <a:lnTo>
                    <a:pt x="254794" y="71439"/>
                  </a:lnTo>
                  <a:lnTo>
                    <a:pt x="300037" y="16671"/>
                  </a:lnTo>
                  <a:lnTo>
                    <a:pt x="323850" y="73821"/>
                  </a:lnTo>
                  <a:lnTo>
                    <a:pt x="357187" y="26196"/>
                  </a:lnTo>
                </a:path>
              </a:pathLst>
            </a:custGeom>
            <a:noFill/>
            <a:ln>
              <a:prstDash val="solid"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7" name="Triangle isocèle 86"/>
            <p:cNvSpPr/>
            <p:nvPr/>
          </p:nvSpPr>
          <p:spPr>
            <a:xfrm flipV="1">
              <a:off x="3909889" y="1986731"/>
              <a:ext cx="151758" cy="72008"/>
            </a:xfrm>
            <a:prstGeom prst="triangle">
              <a:avLst/>
            </a:prstGeom>
            <a:gradFill>
              <a:gsLst>
                <a:gs pos="3000">
                  <a:schemeClr val="bg1">
                    <a:lumMod val="75000"/>
                  </a:schemeClr>
                </a:gs>
                <a:gs pos="58000">
                  <a:schemeClr val="tx1"/>
                </a:gs>
                <a:gs pos="39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8" name="Forme libre 87"/>
            <p:cNvSpPr/>
            <p:nvPr/>
          </p:nvSpPr>
          <p:spPr>
            <a:xfrm>
              <a:off x="3859189" y="1825724"/>
              <a:ext cx="259581" cy="171450"/>
            </a:xfrm>
            <a:custGeom>
              <a:avLst/>
              <a:gdLst>
                <a:gd name="connsiteX0" fmla="*/ 45244 w 309562"/>
                <a:gd name="connsiteY0" fmla="*/ 0 h 171450"/>
                <a:gd name="connsiteX1" fmla="*/ 264319 w 309562"/>
                <a:gd name="connsiteY1" fmla="*/ 2381 h 171450"/>
                <a:gd name="connsiteX2" fmla="*/ 307181 w 309562"/>
                <a:gd name="connsiteY2" fmla="*/ 35719 h 171450"/>
                <a:gd name="connsiteX3" fmla="*/ 264319 w 309562"/>
                <a:gd name="connsiteY3" fmla="*/ 66675 h 171450"/>
                <a:gd name="connsiteX4" fmla="*/ 309562 w 309562"/>
                <a:gd name="connsiteY4" fmla="*/ 92869 h 171450"/>
                <a:gd name="connsiteX5" fmla="*/ 266700 w 309562"/>
                <a:gd name="connsiteY5" fmla="*/ 119062 h 171450"/>
                <a:gd name="connsiteX6" fmla="*/ 309562 w 309562"/>
                <a:gd name="connsiteY6" fmla="*/ 147637 h 171450"/>
                <a:gd name="connsiteX7" fmla="*/ 264319 w 309562"/>
                <a:gd name="connsiteY7" fmla="*/ 159544 h 171450"/>
                <a:gd name="connsiteX8" fmla="*/ 14287 w 309562"/>
                <a:gd name="connsiteY8" fmla="*/ 171450 h 171450"/>
                <a:gd name="connsiteX9" fmla="*/ 38100 w 309562"/>
                <a:gd name="connsiteY9" fmla="*/ 150019 h 171450"/>
                <a:gd name="connsiteX10" fmla="*/ 0 w 309562"/>
                <a:gd name="connsiteY10" fmla="*/ 128587 h 171450"/>
                <a:gd name="connsiteX11" fmla="*/ 42862 w 309562"/>
                <a:gd name="connsiteY11" fmla="*/ 107156 h 171450"/>
                <a:gd name="connsiteX12" fmla="*/ 4762 w 309562"/>
                <a:gd name="connsiteY12" fmla="*/ 78581 h 171450"/>
                <a:gd name="connsiteX13" fmla="*/ 33337 w 309562"/>
                <a:gd name="connsiteY13" fmla="*/ 64294 h 171450"/>
                <a:gd name="connsiteX14" fmla="*/ 0 w 309562"/>
                <a:gd name="connsiteY14" fmla="*/ 38100 h 171450"/>
                <a:gd name="connsiteX15" fmla="*/ 45244 w 309562"/>
                <a:gd name="connsiteY15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9562" h="171450">
                  <a:moveTo>
                    <a:pt x="45244" y="0"/>
                  </a:moveTo>
                  <a:lnTo>
                    <a:pt x="264319" y="2381"/>
                  </a:lnTo>
                  <a:lnTo>
                    <a:pt x="307181" y="35719"/>
                  </a:lnTo>
                  <a:lnTo>
                    <a:pt x="264319" y="66675"/>
                  </a:lnTo>
                  <a:lnTo>
                    <a:pt x="309562" y="92869"/>
                  </a:lnTo>
                  <a:lnTo>
                    <a:pt x="266700" y="119062"/>
                  </a:lnTo>
                  <a:lnTo>
                    <a:pt x="309562" y="147637"/>
                  </a:lnTo>
                  <a:lnTo>
                    <a:pt x="264319" y="159544"/>
                  </a:lnTo>
                  <a:lnTo>
                    <a:pt x="14287" y="171450"/>
                  </a:lnTo>
                  <a:lnTo>
                    <a:pt x="38100" y="150019"/>
                  </a:lnTo>
                  <a:lnTo>
                    <a:pt x="0" y="128587"/>
                  </a:lnTo>
                  <a:lnTo>
                    <a:pt x="42862" y="107156"/>
                  </a:lnTo>
                  <a:lnTo>
                    <a:pt x="4762" y="78581"/>
                  </a:lnTo>
                  <a:lnTo>
                    <a:pt x="33337" y="64294"/>
                  </a:lnTo>
                  <a:lnTo>
                    <a:pt x="0" y="38100"/>
                  </a:lnTo>
                  <a:lnTo>
                    <a:pt x="45244" y="0"/>
                  </a:lnTo>
                  <a:close/>
                </a:path>
              </a:pathLst>
            </a:custGeom>
            <a:gradFill flip="none" rotWithShape="1">
              <a:gsLst>
                <a:gs pos="7000">
                  <a:schemeClr val="bg2">
                    <a:lumMod val="50000"/>
                  </a:schemeClr>
                </a:gs>
                <a:gs pos="56000">
                  <a:schemeClr val="bg2">
                    <a:lumMod val="90000"/>
                  </a:schemeClr>
                </a:gs>
                <a:gs pos="38000">
                  <a:schemeClr val="bg2">
                    <a:lumMod val="50000"/>
                  </a:schemeClr>
                </a:gs>
                <a:gs pos="21000">
                  <a:schemeClr val="bg2">
                    <a:lumMod val="75000"/>
                  </a:schemeClr>
                </a:gs>
                <a:gs pos="90000">
                  <a:schemeClr val="bg2">
                    <a:lumMod val="50000"/>
                  </a:schemeClr>
                </a:gs>
                <a:gs pos="44000">
                  <a:schemeClr val="bg2">
                    <a:lumMod val="50000"/>
                  </a:schemeClr>
                </a:gs>
                <a:gs pos="81000">
                  <a:schemeClr val="bg2">
                    <a:lumMod val="90000"/>
                  </a:schemeClr>
                </a:gs>
                <a:gs pos="65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9" name="Ellipse 88"/>
            <p:cNvSpPr/>
            <p:nvPr/>
          </p:nvSpPr>
          <p:spPr>
            <a:xfrm>
              <a:off x="3970319" y="2035879"/>
              <a:ext cx="45719" cy="360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6" name="Groupe 95"/>
          <p:cNvGrpSpPr/>
          <p:nvPr/>
        </p:nvGrpSpPr>
        <p:grpSpPr>
          <a:xfrm>
            <a:off x="3995936" y="4234582"/>
            <a:ext cx="216024" cy="501160"/>
            <a:chOff x="683568" y="4048863"/>
            <a:chExt cx="216024" cy="244235"/>
          </a:xfrm>
        </p:grpSpPr>
        <p:sp useBgFill="1">
          <p:nvSpPr>
            <p:cNvPr id="97" name="Rectangle 96"/>
            <p:cNvSpPr/>
            <p:nvPr/>
          </p:nvSpPr>
          <p:spPr>
            <a:xfrm>
              <a:off x="683568" y="4048863"/>
              <a:ext cx="216024" cy="24423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99" name="Connecteur droit 98"/>
            <p:cNvCxnSpPr/>
            <p:nvPr/>
          </p:nvCxnSpPr>
          <p:spPr>
            <a:xfrm flipH="1" flipV="1">
              <a:off x="699425" y="4053106"/>
              <a:ext cx="128160" cy="23999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oupe 144"/>
          <p:cNvGrpSpPr/>
          <p:nvPr/>
        </p:nvGrpSpPr>
        <p:grpSpPr>
          <a:xfrm>
            <a:off x="1500477" y="4201767"/>
            <a:ext cx="216024" cy="533975"/>
            <a:chOff x="683568" y="4032871"/>
            <a:chExt cx="216024" cy="260227"/>
          </a:xfrm>
        </p:grpSpPr>
        <p:sp useBgFill="1">
          <p:nvSpPr>
            <p:cNvPr id="146" name="Rectangle 145"/>
            <p:cNvSpPr/>
            <p:nvPr/>
          </p:nvSpPr>
          <p:spPr>
            <a:xfrm>
              <a:off x="683568" y="4048863"/>
              <a:ext cx="216024" cy="24423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47" name="Connecteur droit 146"/>
            <p:cNvCxnSpPr/>
            <p:nvPr/>
          </p:nvCxnSpPr>
          <p:spPr>
            <a:xfrm flipH="1" flipV="1">
              <a:off x="791580" y="4032871"/>
              <a:ext cx="36006" cy="26022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Ellipse 51"/>
          <p:cNvSpPr/>
          <p:nvPr/>
        </p:nvSpPr>
        <p:spPr>
          <a:xfrm rot="10800000">
            <a:off x="5791802" y="3588712"/>
            <a:ext cx="58109" cy="6730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Rectangle 72">
            <a:hlinkClick r:id="rId4" action="ppaction://hlinksldjump"/>
          </p:cNvPr>
          <p:cNvSpPr/>
          <p:nvPr/>
        </p:nvSpPr>
        <p:spPr>
          <a:xfrm>
            <a:off x="611560" y="2708920"/>
            <a:ext cx="2160239" cy="3229071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Forme libre 46"/>
          <p:cNvSpPr/>
          <p:nvPr/>
        </p:nvSpPr>
        <p:spPr>
          <a:xfrm rot="5400000">
            <a:off x="5914483" y="5777833"/>
            <a:ext cx="136566" cy="760021"/>
          </a:xfrm>
          <a:custGeom>
            <a:avLst/>
            <a:gdLst>
              <a:gd name="connsiteX0" fmla="*/ 47501 w 136566"/>
              <a:gd name="connsiteY0" fmla="*/ 0 h 760021"/>
              <a:gd name="connsiteX1" fmla="*/ 47501 w 136566"/>
              <a:gd name="connsiteY1" fmla="*/ 0 h 760021"/>
              <a:gd name="connsiteX2" fmla="*/ 89065 w 136566"/>
              <a:gd name="connsiteY2" fmla="*/ 35626 h 760021"/>
              <a:gd name="connsiteX3" fmla="*/ 118753 w 136566"/>
              <a:gd name="connsiteY3" fmla="*/ 59377 h 760021"/>
              <a:gd name="connsiteX4" fmla="*/ 130628 w 136566"/>
              <a:gd name="connsiteY4" fmla="*/ 89065 h 760021"/>
              <a:gd name="connsiteX5" fmla="*/ 23750 w 136566"/>
              <a:gd name="connsiteY5" fmla="*/ 178130 h 760021"/>
              <a:gd name="connsiteX6" fmla="*/ 136566 w 136566"/>
              <a:gd name="connsiteY6" fmla="*/ 290946 h 760021"/>
              <a:gd name="connsiteX7" fmla="*/ 35626 w 136566"/>
              <a:gd name="connsiteY7" fmla="*/ 380011 h 760021"/>
              <a:gd name="connsiteX8" fmla="*/ 124691 w 136566"/>
              <a:gd name="connsiteY8" fmla="*/ 463138 h 760021"/>
              <a:gd name="connsiteX9" fmla="*/ 35626 w 136566"/>
              <a:gd name="connsiteY9" fmla="*/ 540328 h 760021"/>
              <a:gd name="connsiteX10" fmla="*/ 11875 w 136566"/>
              <a:gd name="connsiteY10" fmla="*/ 552203 h 760021"/>
              <a:gd name="connsiteX11" fmla="*/ 89065 w 136566"/>
              <a:gd name="connsiteY11" fmla="*/ 659081 h 760021"/>
              <a:gd name="connsiteX12" fmla="*/ 0 w 136566"/>
              <a:gd name="connsiteY12" fmla="*/ 700644 h 760021"/>
              <a:gd name="connsiteX13" fmla="*/ 77189 w 136566"/>
              <a:gd name="connsiteY13" fmla="*/ 760021 h 760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6566" h="760021">
                <a:moveTo>
                  <a:pt x="47501" y="0"/>
                </a:moveTo>
                <a:lnTo>
                  <a:pt x="47501" y="0"/>
                </a:lnTo>
                <a:cubicBezTo>
                  <a:pt x="61356" y="11875"/>
                  <a:pt x="74116" y="25162"/>
                  <a:pt x="89065" y="35626"/>
                </a:cubicBezTo>
                <a:cubicBezTo>
                  <a:pt x="124914" y="60720"/>
                  <a:pt x="90561" y="17088"/>
                  <a:pt x="118753" y="59377"/>
                </a:cubicBezTo>
                <a:cubicBezTo>
                  <a:pt x="125370" y="85843"/>
                  <a:pt x="118921" y="77358"/>
                  <a:pt x="130628" y="89065"/>
                </a:cubicBezTo>
                <a:lnTo>
                  <a:pt x="23750" y="178130"/>
                </a:lnTo>
                <a:lnTo>
                  <a:pt x="136566" y="290946"/>
                </a:lnTo>
                <a:lnTo>
                  <a:pt x="35626" y="380011"/>
                </a:lnTo>
                <a:lnTo>
                  <a:pt x="124691" y="463138"/>
                </a:lnTo>
                <a:lnTo>
                  <a:pt x="35626" y="540328"/>
                </a:lnTo>
                <a:lnTo>
                  <a:pt x="11875" y="552203"/>
                </a:lnTo>
                <a:lnTo>
                  <a:pt x="89065" y="659081"/>
                </a:lnTo>
                <a:lnTo>
                  <a:pt x="0" y="700644"/>
                </a:lnTo>
                <a:lnTo>
                  <a:pt x="77189" y="760021"/>
                </a:lnTo>
              </a:path>
            </a:pathLst>
          </a:custGeom>
          <a:noFill/>
          <a:ln w="76200">
            <a:solidFill>
              <a:schemeClr val="bg1"/>
            </a:solidFill>
          </a:ln>
          <a:effectLst>
            <a:glow rad="127000">
              <a:srgbClr val="FFFF00">
                <a:alpha val="68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/>
          <p:cNvSpPr/>
          <p:nvPr/>
        </p:nvSpPr>
        <p:spPr>
          <a:xfrm rot="5400000">
            <a:off x="5241284" y="5625809"/>
            <a:ext cx="1289868" cy="1126691"/>
          </a:xfrm>
          <a:prstGeom prst="ellipse">
            <a:avLst/>
          </a:prstGeom>
          <a:solidFill>
            <a:srgbClr val="FFFF00">
              <a:alpha val="13000"/>
            </a:srgbClr>
          </a:solidFill>
          <a:ln>
            <a:noFill/>
          </a:ln>
          <a:effectLst>
            <a:glow rad="11938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Rectangle 76">
            <a:hlinkClick r:id="rId5" action="ppaction://hlinksldjump"/>
          </p:cNvPr>
          <p:cNvSpPr/>
          <p:nvPr/>
        </p:nvSpPr>
        <p:spPr>
          <a:xfrm>
            <a:off x="2918116" y="2708920"/>
            <a:ext cx="2367120" cy="3229071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9" name="Espace réservé du contenu 3"/>
          <p:cNvSpPr txBox="1">
            <a:spLocks/>
          </p:cNvSpPr>
          <p:nvPr/>
        </p:nvSpPr>
        <p:spPr>
          <a:xfrm>
            <a:off x="251520" y="5589240"/>
            <a:ext cx="4608512" cy="109442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S1 en parallèle avec S2; pour allumer la </a:t>
            </a:r>
            <a:r>
              <a:rPr lang="fr-FR" sz="1900" dirty="0" smtClean="0"/>
              <a:t>lampe, il </a:t>
            </a:r>
            <a:r>
              <a:rPr lang="fr-FR" sz="1900" dirty="0" smtClean="0"/>
              <a:t>faudra fermer S1 OU S2</a:t>
            </a:r>
            <a:r>
              <a:rPr lang="fr-FR" sz="1900" dirty="0" smtClean="0"/>
              <a:t>. </a:t>
            </a:r>
            <a:r>
              <a:rPr lang="fr-FR" sz="1900" dirty="0" smtClean="0"/>
              <a:t/>
            </a:r>
            <a:br>
              <a:rPr lang="fr-FR" sz="1900" dirty="0" smtClean="0"/>
            </a:br>
            <a:r>
              <a:rPr lang="fr-FR" sz="1900" dirty="0" smtClean="0"/>
              <a:t>Cliquez sur les interrupteurs…</a:t>
            </a:r>
            <a:endParaRPr lang="fr-FR" sz="1900" dirty="0"/>
          </a:p>
        </p:txBody>
      </p:sp>
    </p:spTree>
    <p:extLst>
      <p:ext uri="{BB962C8B-B14F-4D97-AF65-F5344CB8AC3E}">
        <p14:creationId xmlns:p14="http://schemas.microsoft.com/office/powerpoint/2010/main" val="266775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-0.45903 -7.40741E-7 L -0.45903 0.25185 L -0.04514 0.25185 L -0.04514 0.19167 L 0.01458 0.19074 L 0.0125 0.21667 L 0.00555 0.25278 L 0.00694 0.27222 L 0.00486 0.28704 L -0.00313 0.31713 L -0.02188 0.33657 L -0.03056 0.35463 L -0.02361 0.37037 L -0.01597 0.36296 L -0.01042 0.37593 L -0.0007 0.36019 L 0.00764 0.37593 L 0.01597 0.36204 L 0.02639 0.38056 L 0.0368 0.36111 L 0.04653 0.38056 L 0.05555 0.37222 L 0.06319 0.36111 L 0.0625 0.35185 L 0.05764 0.33333 L 0.03333 0.30093 L 0.02569 0.27593 L 0.02639 0.26389 L 0.03055 0.25 L 0.06111 0.25278 L 0.225 0.25093 L 0.2243 -0.0037 L 0.00486 -0.00278 " pathEditMode="relative" rAng="0" ptsTypes="AAAAAAAAAAAAAAAAAAAAAAAAAAAAAAAAAA">
                                      <p:cBhvr>
                                        <p:cTn id="16" dur="4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01" y="1884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2" grpId="1" animBg="1"/>
      <p:bldP spid="73" grpId="0" animBg="1"/>
      <p:bldP spid="47" grpId="0" animBg="1"/>
      <p:bldP spid="48" grpId="0" animBg="1"/>
      <p:bldP spid="7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/>
          <p:cNvGrpSpPr/>
          <p:nvPr/>
        </p:nvGrpSpPr>
        <p:grpSpPr>
          <a:xfrm>
            <a:off x="4139952" y="3098654"/>
            <a:ext cx="3744416" cy="2329724"/>
            <a:chOff x="6063690" y="3054743"/>
            <a:chExt cx="2612766" cy="2329724"/>
          </a:xfrm>
        </p:grpSpPr>
        <p:grpSp>
          <p:nvGrpSpPr>
            <p:cNvPr id="114" name="Groupe 113"/>
            <p:cNvGrpSpPr/>
            <p:nvPr/>
          </p:nvGrpSpPr>
          <p:grpSpPr>
            <a:xfrm>
              <a:off x="6063690" y="3054743"/>
              <a:ext cx="2612766" cy="2288227"/>
              <a:chOff x="404664" y="2708920"/>
              <a:chExt cx="2612766" cy="2455253"/>
            </a:xfrm>
          </p:grpSpPr>
          <p:grpSp>
            <p:nvGrpSpPr>
              <p:cNvPr id="115" name="Groupe 114"/>
              <p:cNvGrpSpPr/>
              <p:nvPr/>
            </p:nvGrpSpPr>
            <p:grpSpPr>
              <a:xfrm>
                <a:off x="404664" y="3139374"/>
                <a:ext cx="2612766" cy="1999784"/>
                <a:chOff x="1979712" y="4130328"/>
                <a:chExt cx="4824536" cy="1999784"/>
              </a:xfrm>
            </p:grpSpPr>
            <p:sp>
              <p:nvSpPr>
                <p:cNvPr id="133" name="Rectangle 132"/>
                <p:cNvSpPr/>
                <p:nvPr/>
              </p:nvSpPr>
              <p:spPr>
                <a:xfrm>
                  <a:off x="1979712" y="4261810"/>
                  <a:ext cx="4824536" cy="1868302"/>
                </a:xfrm>
                <a:prstGeom prst="rect">
                  <a:avLst/>
                </a:pr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 useBgFill="1">
              <p:nvSpPr>
                <p:cNvPr id="134" name="Rectangle 133"/>
                <p:cNvSpPr/>
                <p:nvPr/>
              </p:nvSpPr>
              <p:spPr>
                <a:xfrm>
                  <a:off x="4153898" y="4130328"/>
                  <a:ext cx="398894" cy="30678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cxnSp>
            <p:nvCxnSpPr>
              <p:cNvPr id="116" name="Connecteur droit 115"/>
              <p:cNvCxnSpPr/>
              <p:nvPr/>
            </p:nvCxnSpPr>
            <p:spPr>
              <a:xfrm>
                <a:off x="497149" y="5139159"/>
                <a:ext cx="252028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7" name="Groupe 116"/>
              <p:cNvGrpSpPr/>
              <p:nvPr/>
            </p:nvGrpSpPr>
            <p:grpSpPr>
              <a:xfrm>
                <a:off x="483736" y="2770042"/>
                <a:ext cx="2412776" cy="1008112"/>
                <a:chOff x="4913784" y="3429000"/>
                <a:chExt cx="2412776" cy="1008112"/>
              </a:xfrm>
            </p:grpSpPr>
            <p:cxnSp>
              <p:nvCxnSpPr>
                <p:cNvPr id="129" name="Connecteur droit 128"/>
                <p:cNvCxnSpPr/>
                <p:nvPr/>
              </p:nvCxnSpPr>
              <p:spPr>
                <a:xfrm>
                  <a:off x="4913784" y="3933056"/>
                  <a:ext cx="1098376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Connecteur droit 129"/>
                <p:cNvCxnSpPr/>
                <p:nvPr/>
              </p:nvCxnSpPr>
              <p:spPr>
                <a:xfrm>
                  <a:off x="6228184" y="3933056"/>
                  <a:ext cx="1098376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Connecteur droit 130"/>
                <p:cNvCxnSpPr/>
                <p:nvPr/>
              </p:nvCxnSpPr>
              <p:spPr>
                <a:xfrm>
                  <a:off x="6012160" y="3429000"/>
                  <a:ext cx="0" cy="1008112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Connecteur droit 131"/>
                <p:cNvCxnSpPr/>
                <p:nvPr/>
              </p:nvCxnSpPr>
              <p:spPr>
                <a:xfrm>
                  <a:off x="6228184" y="3681028"/>
                  <a:ext cx="0" cy="504056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18" name="Connecteur droit avec flèche 117"/>
              <p:cNvCxnSpPr/>
              <p:nvPr/>
            </p:nvCxnSpPr>
            <p:spPr>
              <a:xfrm flipH="1">
                <a:off x="1024304" y="3816261"/>
                <a:ext cx="1314400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Connecteur droit avec flèche 118"/>
              <p:cNvCxnSpPr/>
              <p:nvPr/>
            </p:nvCxnSpPr>
            <p:spPr>
              <a:xfrm flipH="1" flipV="1">
                <a:off x="1086628" y="3270856"/>
                <a:ext cx="117188" cy="3242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0" name="ZoneTexte 119"/>
              <p:cNvSpPr txBox="1"/>
              <p:nvPr/>
            </p:nvSpPr>
            <p:spPr>
              <a:xfrm>
                <a:off x="1963948" y="3408822"/>
                <a:ext cx="372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21" name="ZoneTexte 120"/>
              <p:cNvSpPr txBox="1"/>
              <p:nvPr/>
            </p:nvSpPr>
            <p:spPr>
              <a:xfrm>
                <a:off x="972600" y="2838415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22" name="ZoneTexte 121"/>
              <p:cNvSpPr txBox="1"/>
              <p:nvPr/>
            </p:nvSpPr>
            <p:spPr>
              <a:xfrm>
                <a:off x="1275824" y="2708920"/>
                <a:ext cx="3850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+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23" name="ZoneTexte 122"/>
              <p:cNvSpPr txBox="1"/>
              <p:nvPr/>
            </p:nvSpPr>
            <p:spPr>
              <a:xfrm>
                <a:off x="1798136" y="2770042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25" name="Connecteur droit avec flèche 124"/>
              <p:cNvCxnSpPr/>
              <p:nvPr/>
            </p:nvCxnSpPr>
            <p:spPr>
              <a:xfrm flipV="1">
                <a:off x="2513374" y="5146269"/>
                <a:ext cx="117188" cy="3242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6" name="ZoneTexte 125"/>
              <p:cNvSpPr txBox="1"/>
              <p:nvPr/>
            </p:nvSpPr>
            <p:spPr>
              <a:xfrm>
                <a:off x="2474910" y="4794841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I</a:t>
                </a:r>
                <a:endParaRPr lang="fr-FR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cxnSp>
            <p:nvCxnSpPr>
              <p:cNvPr id="127" name="Connecteur droit avec flèche 126"/>
              <p:cNvCxnSpPr/>
              <p:nvPr/>
            </p:nvCxnSpPr>
            <p:spPr>
              <a:xfrm flipH="1">
                <a:off x="1054291" y="4531398"/>
                <a:ext cx="1314400" cy="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ZoneTexte 127"/>
              <p:cNvSpPr txBox="1"/>
              <p:nvPr/>
            </p:nvSpPr>
            <p:spPr>
              <a:xfrm>
                <a:off x="1912029" y="4145077"/>
                <a:ext cx="492443" cy="3962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b="1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U</a:t>
                </a:r>
                <a:r>
                  <a:rPr lang="fr-FR" b="1" baseline="-250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</a:t>
                </a:r>
                <a:endParaRPr lang="fr-FR" b="1" baseline="-25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grpSp>
          <p:nvGrpSpPr>
            <p:cNvPr id="15" name="Groupe 14"/>
            <p:cNvGrpSpPr/>
            <p:nvPr/>
          </p:nvGrpSpPr>
          <p:grpSpPr>
            <a:xfrm>
              <a:off x="6955498" y="4930524"/>
              <a:ext cx="364395" cy="453943"/>
              <a:chOff x="6955498" y="4930524"/>
              <a:chExt cx="364395" cy="453943"/>
            </a:xfrm>
          </p:grpSpPr>
          <p:cxnSp>
            <p:nvCxnSpPr>
              <p:cNvPr id="5" name="Connecteur en angle 4"/>
              <p:cNvCxnSpPr/>
              <p:nvPr/>
            </p:nvCxnSpPr>
            <p:spPr>
              <a:xfrm rot="16200000" flipH="1" flipV="1">
                <a:off x="6938305" y="4947717"/>
                <a:ext cx="398781" cy="364395"/>
              </a:xfrm>
              <a:prstGeom prst="bentConnector3">
                <a:avLst>
                  <a:gd name="adj1" fmla="val -5447"/>
                </a:avLst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 useBgFill="1">
            <p:nvSpPr>
              <p:cNvPr id="14" name="Rectangle 13"/>
              <p:cNvSpPr/>
              <p:nvPr/>
            </p:nvSpPr>
            <p:spPr>
              <a:xfrm>
                <a:off x="6971206" y="5270404"/>
                <a:ext cx="348686" cy="11406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9" name="Rectangle 8"/>
          <p:cNvSpPr/>
          <p:nvPr/>
        </p:nvSpPr>
        <p:spPr>
          <a:xfrm>
            <a:off x="1640150" y="3625384"/>
            <a:ext cx="2499802" cy="174120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2988" y="0"/>
            <a:ext cx="8229600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Montage parallèle…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2474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fr-FR" sz="1900" dirty="0"/>
              <a:t>Deux interrupteurs en série obligeront à activer les deux pour faire fonctionner le circuit alors que deux interrupteurs en parallèle permettront le fonctionnement par l’activation de l’un ou de </a:t>
            </a:r>
            <a:r>
              <a:rPr lang="fr-FR" sz="1900" dirty="0" smtClean="0"/>
              <a:t>l’autre. Pour </a:t>
            </a:r>
            <a:r>
              <a:rPr lang="fr-FR" sz="1900" dirty="0" smtClean="0"/>
              <a:t>que ce soit plus « visible </a:t>
            </a:r>
            <a:r>
              <a:rPr lang="fr-FR" sz="1900" dirty="0" smtClean="0"/>
              <a:t>», on </a:t>
            </a:r>
            <a:r>
              <a:rPr lang="fr-FR" sz="1900" dirty="0" smtClean="0"/>
              <a:t>va remplacer la résistance par une lampe.</a:t>
            </a:r>
            <a:endParaRPr lang="fr-FR" sz="1900" dirty="0"/>
          </a:p>
        </p:txBody>
      </p:sp>
      <p:grpSp>
        <p:nvGrpSpPr>
          <p:cNvPr id="141" name="Groupe 140"/>
          <p:cNvGrpSpPr/>
          <p:nvPr/>
        </p:nvGrpSpPr>
        <p:grpSpPr>
          <a:xfrm>
            <a:off x="1493080" y="4223984"/>
            <a:ext cx="216024" cy="501160"/>
            <a:chOff x="683568" y="4048863"/>
            <a:chExt cx="216024" cy="244235"/>
          </a:xfrm>
        </p:grpSpPr>
        <p:sp useBgFill="1">
          <p:nvSpPr>
            <p:cNvPr id="142" name="Rectangle 141"/>
            <p:cNvSpPr/>
            <p:nvPr/>
          </p:nvSpPr>
          <p:spPr>
            <a:xfrm>
              <a:off x="683568" y="4048863"/>
              <a:ext cx="216024" cy="24423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43" name="Connecteur droit 142"/>
            <p:cNvCxnSpPr/>
            <p:nvPr/>
          </p:nvCxnSpPr>
          <p:spPr>
            <a:xfrm flipH="1" flipV="1">
              <a:off x="699425" y="4053106"/>
              <a:ext cx="128160" cy="23999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Rectangle 72">
            <a:hlinkClick r:id="rId4" action="ppaction://hlinksldjump"/>
          </p:cNvPr>
          <p:cNvSpPr/>
          <p:nvPr/>
        </p:nvSpPr>
        <p:spPr>
          <a:xfrm>
            <a:off x="759773" y="2708920"/>
            <a:ext cx="2130277" cy="3229071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8" name="Groupe 77"/>
          <p:cNvGrpSpPr/>
          <p:nvPr>
            <p:custDataLst>
              <p:tags r:id="rId1"/>
            </p:custDataLst>
          </p:nvPr>
        </p:nvGrpSpPr>
        <p:grpSpPr>
          <a:xfrm rot="10800000">
            <a:off x="5446372" y="4923773"/>
            <a:ext cx="1071604" cy="1795029"/>
            <a:chOff x="3733740" y="1197198"/>
            <a:chExt cx="504056" cy="874681"/>
          </a:xfrm>
        </p:grpSpPr>
        <p:sp>
          <p:nvSpPr>
            <p:cNvPr id="82" name="Ellipse 81"/>
            <p:cNvSpPr/>
            <p:nvPr/>
          </p:nvSpPr>
          <p:spPr>
            <a:xfrm>
              <a:off x="3733740" y="1197198"/>
              <a:ext cx="504056" cy="648072"/>
            </a:xfrm>
            <a:prstGeom prst="ellipse">
              <a:avLst/>
            </a:prstGeom>
            <a:gradFill>
              <a:gsLst>
                <a:gs pos="100000">
                  <a:schemeClr val="accent1">
                    <a:tint val="66000"/>
                    <a:satMod val="160000"/>
                    <a:alpha val="66000"/>
                  </a:schemeClr>
                </a:gs>
                <a:gs pos="49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3" name="Rectangle à coins arrondis 82"/>
            <p:cNvSpPr/>
            <p:nvPr/>
          </p:nvSpPr>
          <p:spPr>
            <a:xfrm>
              <a:off x="3805748" y="1413222"/>
              <a:ext cx="360040" cy="108012"/>
            </a:xfrm>
            <a:prstGeom prst="roundRect">
              <a:avLst/>
            </a:prstGeom>
            <a:gradFill flip="none" rotWithShape="1">
              <a:gsLst>
                <a:gs pos="41000">
                  <a:schemeClr val="accent1">
                    <a:tint val="66000"/>
                    <a:satMod val="160000"/>
                    <a:alpha val="35000"/>
                  </a:schemeClr>
                </a:gs>
                <a:gs pos="93000">
                  <a:schemeClr val="accent1">
                    <a:tint val="44500"/>
                    <a:satMod val="160000"/>
                    <a:alpha val="46000"/>
                  </a:schemeClr>
                </a:gs>
                <a:gs pos="1000">
                  <a:schemeClr val="accent1">
                    <a:tint val="23500"/>
                    <a:satMod val="160000"/>
                    <a:alpha val="52000"/>
                  </a:schemeClr>
                </a:gs>
              </a:gsLst>
              <a:lin ang="5400000" scaled="0"/>
              <a:tileRect/>
            </a:gradFill>
            <a:ln w="3175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4" name="Forme libre 83"/>
            <p:cNvSpPr/>
            <p:nvPr/>
          </p:nvSpPr>
          <p:spPr>
            <a:xfrm>
              <a:off x="3784636" y="1463982"/>
              <a:ext cx="16104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520 w 162517"/>
                <a:gd name="connsiteY0" fmla="*/ 0 h 361848"/>
                <a:gd name="connsiteX1" fmla="*/ 9295 w 162517"/>
                <a:gd name="connsiteY1" fmla="*/ 83127 h 361848"/>
                <a:gd name="connsiteX2" fmla="*/ 137146 w 162517"/>
                <a:gd name="connsiteY2" fmla="*/ 234634 h 361848"/>
                <a:gd name="connsiteX3" fmla="*/ 155990 w 162517"/>
                <a:gd name="connsiteY3" fmla="*/ 361848 h 361848"/>
                <a:gd name="connsiteX0" fmla="*/ 20820 w 159984"/>
                <a:gd name="connsiteY0" fmla="*/ 0 h 361848"/>
                <a:gd name="connsiteX1" fmla="*/ 8595 w 159984"/>
                <a:gd name="connsiteY1" fmla="*/ 83127 h 361848"/>
                <a:gd name="connsiteX2" fmla="*/ 126984 w 159984"/>
                <a:gd name="connsiteY2" fmla="*/ 236999 h 361848"/>
                <a:gd name="connsiteX3" fmla="*/ 155290 w 159984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984" h="361848">
                  <a:moveTo>
                    <a:pt x="20820" y="0"/>
                  </a:moveTo>
                  <a:cubicBezTo>
                    <a:pt x="3298" y="22208"/>
                    <a:pt x="-9099" y="43627"/>
                    <a:pt x="8595" y="83127"/>
                  </a:cubicBezTo>
                  <a:cubicBezTo>
                    <a:pt x="26289" y="122627"/>
                    <a:pt x="102535" y="190546"/>
                    <a:pt x="126984" y="236999"/>
                  </a:cubicBezTo>
                  <a:cubicBezTo>
                    <a:pt x="151433" y="283452"/>
                    <a:pt x="168737" y="320284"/>
                    <a:pt x="15529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5" name="Forme libre 84"/>
            <p:cNvSpPr/>
            <p:nvPr/>
          </p:nvSpPr>
          <p:spPr>
            <a:xfrm flipH="1">
              <a:off x="4024756" y="1467228"/>
              <a:ext cx="162199" cy="364259"/>
            </a:xfrm>
            <a:custGeom>
              <a:avLst/>
              <a:gdLst>
                <a:gd name="connsiteX0" fmla="*/ 23095 w 173585"/>
                <a:gd name="connsiteY0" fmla="*/ 0 h 361848"/>
                <a:gd name="connsiteX1" fmla="*/ 10870 w 173585"/>
                <a:gd name="connsiteY1" fmla="*/ 83127 h 361848"/>
                <a:gd name="connsiteX2" fmla="*/ 160010 w 173585"/>
                <a:gd name="connsiteY2" fmla="*/ 232268 h 361848"/>
                <a:gd name="connsiteX3" fmla="*/ 157565 w 173585"/>
                <a:gd name="connsiteY3" fmla="*/ 361848 h 361848"/>
                <a:gd name="connsiteX0" fmla="*/ 21870 w 164235"/>
                <a:gd name="connsiteY0" fmla="*/ 0 h 361848"/>
                <a:gd name="connsiteX1" fmla="*/ 9645 w 164235"/>
                <a:gd name="connsiteY1" fmla="*/ 83127 h 361848"/>
                <a:gd name="connsiteX2" fmla="*/ 142227 w 164235"/>
                <a:gd name="connsiteY2" fmla="*/ 229903 h 361848"/>
                <a:gd name="connsiteX3" fmla="*/ 156340 w 164235"/>
                <a:gd name="connsiteY3" fmla="*/ 361848 h 361848"/>
                <a:gd name="connsiteX0" fmla="*/ 21170 w 161126"/>
                <a:gd name="connsiteY0" fmla="*/ 0 h 361848"/>
                <a:gd name="connsiteX1" fmla="*/ 8945 w 161126"/>
                <a:gd name="connsiteY1" fmla="*/ 83127 h 361848"/>
                <a:gd name="connsiteX2" fmla="*/ 132065 w 161126"/>
                <a:gd name="connsiteY2" fmla="*/ 220441 h 361848"/>
                <a:gd name="connsiteX3" fmla="*/ 155640 w 161126"/>
                <a:gd name="connsiteY3" fmla="*/ 361848 h 361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126" h="361848">
                  <a:moveTo>
                    <a:pt x="21170" y="0"/>
                  </a:moveTo>
                  <a:cubicBezTo>
                    <a:pt x="3648" y="22208"/>
                    <a:pt x="-9538" y="46387"/>
                    <a:pt x="8945" y="83127"/>
                  </a:cubicBezTo>
                  <a:cubicBezTo>
                    <a:pt x="27428" y="119867"/>
                    <a:pt x="107616" y="173988"/>
                    <a:pt x="132065" y="220441"/>
                  </a:cubicBezTo>
                  <a:cubicBezTo>
                    <a:pt x="156514" y="266894"/>
                    <a:pt x="169087" y="320284"/>
                    <a:pt x="155640" y="361848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6" name="Forme libre 85"/>
            <p:cNvSpPr/>
            <p:nvPr/>
          </p:nvSpPr>
          <p:spPr>
            <a:xfrm>
              <a:off x="3808601" y="1427934"/>
              <a:ext cx="357187" cy="73821"/>
            </a:xfrm>
            <a:custGeom>
              <a:avLst/>
              <a:gdLst>
                <a:gd name="connsiteX0" fmla="*/ 0 w 400050"/>
                <a:gd name="connsiteY0" fmla="*/ 38100 h 123825"/>
                <a:gd name="connsiteX1" fmla="*/ 0 w 400050"/>
                <a:gd name="connsiteY1" fmla="*/ 38100 h 123825"/>
                <a:gd name="connsiteX2" fmla="*/ 66675 w 400050"/>
                <a:gd name="connsiteY2" fmla="*/ 0 h 123825"/>
                <a:gd name="connsiteX3" fmla="*/ 100013 w 400050"/>
                <a:gd name="connsiteY3" fmla="*/ 123825 h 123825"/>
                <a:gd name="connsiteX4" fmla="*/ 152400 w 400050"/>
                <a:gd name="connsiteY4" fmla="*/ 28575 h 123825"/>
                <a:gd name="connsiteX5" fmla="*/ 200025 w 400050"/>
                <a:gd name="connsiteY5" fmla="*/ 100012 h 123825"/>
                <a:gd name="connsiteX6" fmla="*/ 257175 w 400050"/>
                <a:gd name="connsiteY6" fmla="*/ 33337 h 123825"/>
                <a:gd name="connsiteX7" fmla="*/ 290513 w 400050"/>
                <a:gd name="connsiteY7" fmla="*/ 90487 h 123825"/>
                <a:gd name="connsiteX8" fmla="*/ 342900 w 400050"/>
                <a:gd name="connsiteY8" fmla="*/ 38100 h 123825"/>
                <a:gd name="connsiteX9" fmla="*/ 366713 w 400050"/>
                <a:gd name="connsiteY9" fmla="*/ 95250 h 123825"/>
                <a:gd name="connsiteX10" fmla="*/ 400050 w 400050"/>
                <a:gd name="connsiteY10" fmla="*/ 47625 h 123825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97631 w 400050"/>
                <a:gd name="connsiteY3" fmla="*/ 95250 h 100012"/>
                <a:gd name="connsiteX4" fmla="*/ 152400 w 400050"/>
                <a:gd name="connsiteY4" fmla="*/ 28575 h 100012"/>
                <a:gd name="connsiteX5" fmla="*/ 200025 w 400050"/>
                <a:gd name="connsiteY5" fmla="*/ 100012 h 100012"/>
                <a:gd name="connsiteX6" fmla="*/ 257175 w 400050"/>
                <a:gd name="connsiteY6" fmla="*/ 33337 h 100012"/>
                <a:gd name="connsiteX7" fmla="*/ 290513 w 400050"/>
                <a:gd name="connsiteY7" fmla="*/ 90487 h 100012"/>
                <a:gd name="connsiteX8" fmla="*/ 342900 w 400050"/>
                <a:gd name="connsiteY8" fmla="*/ 38100 h 100012"/>
                <a:gd name="connsiteX9" fmla="*/ 366713 w 400050"/>
                <a:gd name="connsiteY9" fmla="*/ 95250 h 100012"/>
                <a:gd name="connsiteX10" fmla="*/ 400050 w 400050"/>
                <a:gd name="connsiteY10" fmla="*/ 47625 h 100012"/>
                <a:gd name="connsiteX0" fmla="*/ 0 w 400050"/>
                <a:gd name="connsiteY0" fmla="*/ 38100 h 100012"/>
                <a:gd name="connsiteX1" fmla="*/ 0 w 400050"/>
                <a:gd name="connsiteY1" fmla="*/ 38100 h 100012"/>
                <a:gd name="connsiteX2" fmla="*/ 66675 w 400050"/>
                <a:gd name="connsiteY2" fmla="*/ 0 h 100012"/>
                <a:gd name="connsiteX3" fmla="*/ 83344 w 400050"/>
                <a:gd name="connsiteY3" fmla="*/ 23812 h 100012"/>
                <a:gd name="connsiteX4" fmla="*/ 97631 w 400050"/>
                <a:gd name="connsiteY4" fmla="*/ 95250 h 100012"/>
                <a:gd name="connsiteX5" fmla="*/ 152400 w 400050"/>
                <a:gd name="connsiteY5" fmla="*/ 28575 h 100012"/>
                <a:gd name="connsiteX6" fmla="*/ 200025 w 400050"/>
                <a:gd name="connsiteY6" fmla="*/ 100012 h 100012"/>
                <a:gd name="connsiteX7" fmla="*/ 257175 w 400050"/>
                <a:gd name="connsiteY7" fmla="*/ 33337 h 100012"/>
                <a:gd name="connsiteX8" fmla="*/ 290513 w 400050"/>
                <a:gd name="connsiteY8" fmla="*/ 90487 h 100012"/>
                <a:gd name="connsiteX9" fmla="*/ 342900 w 400050"/>
                <a:gd name="connsiteY9" fmla="*/ 38100 h 100012"/>
                <a:gd name="connsiteX10" fmla="*/ 366713 w 400050"/>
                <a:gd name="connsiteY10" fmla="*/ 95250 h 100012"/>
                <a:gd name="connsiteX11" fmla="*/ 400050 w 400050"/>
                <a:gd name="connsiteY11" fmla="*/ 47625 h 100012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97631 w 400050"/>
                <a:gd name="connsiteY4" fmla="*/ 71521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76283"/>
                <a:gd name="connsiteX1" fmla="*/ 0 w 400050"/>
                <a:gd name="connsiteY1" fmla="*/ 14371 h 76283"/>
                <a:gd name="connsiteX2" fmla="*/ 57150 w 400050"/>
                <a:gd name="connsiteY2" fmla="*/ 45327 h 76283"/>
                <a:gd name="connsiteX3" fmla="*/ 83344 w 400050"/>
                <a:gd name="connsiteY3" fmla="*/ 83 h 76283"/>
                <a:gd name="connsiteX4" fmla="*/ 116681 w 400050"/>
                <a:gd name="connsiteY4" fmla="*/ 76283 h 76283"/>
                <a:gd name="connsiteX5" fmla="*/ 152400 w 400050"/>
                <a:gd name="connsiteY5" fmla="*/ 4846 h 76283"/>
                <a:gd name="connsiteX6" fmla="*/ 200025 w 400050"/>
                <a:gd name="connsiteY6" fmla="*/ 76283 h 76283"/>
                <a:gd name="connsiteX7" fmla="*/ 257175 w 400050"/>
                <a:gd name="connsiteY7" fmla="*/ 9608 h 76283"/>
                <a:gd name="connsiteX8" fmla="*/ 290513 w 400050"/>
                <a:gd name="connsiteY8" fmla="*/ 66758 h 76283"/>
                <a:gd name="connsiteX9" fmla="*/ 342900 w 400050"/>
                <a:gd name="connsiteY9" fmla="*/ 14371 h 76283"/>
                <a:gd name="connsiteX10" fmla="*/ 366713 w 400050"/>
                <a:gd name="connsiteY10" fmla="*/ 71521 h 76283"/>
                <a:gd name="connsiteX11" fmla="*/ 400050 w 400050"/>
                <a:gd name="connsiteY11" fmla="*/ 23896 h 76283"/>
                <a:gd name="connsiteX0" fmla="*/ 0 w 400050"/>
                <a:gd name="connsiteY0" fmla="*/ 14371 h 81046"/>
                <a:gd name="connsiteX1" fmla="*/ 0 w 400050"/>
                <a:gd name="connsiteY1" fmla="*/ 14371 h 81046"/>
                <a:gd name="connsiteX2" fmla="*/ 57150 w 400050"/>
                <a:gd name="connsiteY2" fmla="*/ 45327 h 81046"/>
                <a:gd name="connsiteX3" fmla="*/ 83344 w 400050"/>
                <a:gd name="connsiteY3" fmla="*/ 83 h 81046"/>
                <a:gd name="connsiteX4" fmla="*/ 116681 w 400050"/>
                <a:gd name="connsiteY4" fmla="*/ 76283 h 81046"/>
                <a:gd name="connsiteX5" fmla="*/ 152400 w 400050"/>
                <a:gd name="connsiteY5" fmla="*/ 4846 h 81046"/>
                <a:gd name="connsiteX6" fmla="*/ 226219 w 400050"/>
                <a:gd name="connsiteY6" fmla="*/ 81046 h 81046"/>
                <a:gd name="connsiteX7" fmla="*/ 257175 w 400050"/>
                <a:gd name="connsiteY7" fmla="*/ 9608 h 81046"/>
                <a:gd name="connsiteX8" fmla="*/ 290513 w 400050"/>
                <a:gd name="connsiteY8" fmla="*/ 66758 h 81046"/>
                <a:gd name="connsiteX9" fmla="*/ 342900 w 400050"/>
                <a:gd name="connsiteY9" fmla="*/ 14371 h 81046"/>
                <a:gd name="connsiteX10" fmla="*/ 366713 w 400050"/>
                <a:gd name="connsiteY10" fmla="*/ 71521 h 81046"/>
                <a:gd name="connsiteX11" fmla="*/ 400050 w 400050"/>
                <a:gd name="connsiteY11" fmla="*/ 23896 h 81046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290513 w 400050"/>
                <a:gd name="connsiteY8" fmla="*/ 66758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0 w 400050"/>
                <a:gd name="connsiteY1" fmla="*/ 14371 h 83427"/>
                <a:gd name="connsiteX2" fmla="*/ 57150 w 400050"/>
                <a:gd name="connsiteY2" fmla="*/ 45327 h 83427"/>
                <a:gd name="connsiteX3" fmla="*/ 83344 w 400050"/>
                <a:gd name="connsiteY3" fmla="*/ 83 h 83427"/>
                <a:gd name="connsiteX4" fmla="*/ 116681 w 400050"/>
                <a:gd name="connsiteY4" fmla="*/ 76283 h 83427"/>
                <a:gd name="connsiteX5" fmla="*/ 152400 w 400050"/>
                <a:gd name="connsiteY5" fmla="*/ 4846 h 83427"/>
                <a:gd name="connsiteX6" fmla="*/ 211931 w 400050"/>
                <a:gd name="connsiteY6" fmla="*/ 83427 h 83427"/>
                <a:gd name="connsiteX7" fmla="*/ 257175 w 400050"/>
                <a:gd name="connsiteY7" fmla="*/ 9608 h 83427"/>
                <a:gd name="connsiteX8" fmla="*/ 300038 w 400050"/>
                <a:gd name="connsiteY8" fmla="*/ 76283 h 83427"/>
                <a:gd name="connsiteX9" fmla="*/ 342900 w 400050"/>
                <a:gd name="connsiteY9" fmla="*/ 14371 h 83427"/>
                <a:gd name="connsiteX10" fmla="*/ 366713 w 400050"/>
                <a:gd name="connsiteY10" fmla="*/ 71521 h 83427"/>
                <a:gd name="connsiteX11" fmla="*/ 400050 w 400050"/>
                <a:gd name="connsiteY11" fmla="*/ 23896 h 83427"/>
                <a:gd name="connsiteX0" fmla="*/ 0 w 400050"/>
                <a:gd name="connsiteY0" fmla="*/ 14371 h 83427"/>
                <a:gd name="connsiteX1" fmla="*/ 57150 w 400050"/>
                <a:gd name="connsiteY1" fmla="*/ 45327 h 83427"/>
                <a:gd name="connsiteX2" fmla="*/ 83344 w 400050"/>
                <a:gd name="connsiteY2" fmla="*/ 83 h 83427"/>
                <a:gd name="connsiteX3" fmla="*/ 116681 w 400050"/>
                <a:gd name="connsiteY3" fmla="*/ 76283 h 83427"/>
                <a:gd name="connsiteX4" fmla="*/ 152400 w 400050"/>
                <a:gd name="connsiteY4" fmla="*/ 4846 h 83427"/>
                <a:gd name="connsiteX5" fmla="*/ 211931 w 400050"/>
                <a:gd name="connsiteY5" fmla="*/ 83427 h 83427"/>
                <a:gd name="connsiteX6" fmla="*/ 257175 w 400050"/>
                <a:gd name="connsiteY6" fmla="*/ 9608 h 83427"/>
                <a:gd name="connsiteX7" fmla="*/ 300038 w 400050"/>
                <a:gd name="connsiteY7" fmla="*/ 76283 h 83427"/>
                <a:gd name="connsiteX8" fmla="*/ 342900 w 400050"/>
                <a:gd name="connsiteY8" fmla="*/ 14371 h 83427"/>
                <a:gd name="connsiteX9" fmla="*/ 366713 w 400050"/>
                <a:gd name="connsiteY9" fmla="*/ 71521 h 83427"/>
                <a:gd name="connsiteX10" fmla="*/ 400050 w 400050"/>
                <a:gd name="connsiteY10" fmla="*/ 23896 h 83427"/>
                <a:gd name="connsiteX0" fmla="*/ 0 w 342900"/>
                <a:gd name="connsiteY0" fmla="*/ 45327 h 83427"/>
                <a:gd name="connsiteX1" fmla="*/ 26194 w 342900"/>
                <a:gd name="connsiteY1" fmla="*/ 83 h 83427"/>
                <a:gd name="connsiteX2" fmla="*/ 59531 w 342900"/>
                <a:gd name="connsiteY2" fmla="*/ 76283 h 83427"/>
                <a:gd name="connsiteX3" fmla="*/ 95250 w 342900"/>
                <a:gd name="connsiteY3" fmla="*/ 4846 h 83427"/>
                <a:gd name="connsiteX4" fmla="*/ 154781 w 342900"/>
                <a:gd name="connsiteY4" fmla="*/ 83427 h 83427"/>
                <a:gd name="connsiteX5" fmla="*/ 200025 w 342900"/>
                <a:gd name="connsiteY5" fmla="*/ 9608 h 83427"/>
                <a:gd name="connsiteX6" fmla="*/ 242888 w 342900"/>
                <a:gd name="connsiteY6" fmla="*/ 76283 h 83427"/>
                <a:gd name="connsiteX7" fmla="*/ 285750 w 342900"/>
                <a:gd name="connsiteY7" fmla="*/ 14371 h 83427"/>
                <a:gd name="connsiteX8" fmla="*/ 309563 w 342900"/>
                <a:gd name="connsiteY8" fmla="*/ 71521 h 83427"/>
                <a:gd name="connsiteX9" fmla="*/ 342900 w 342900"/>
                <a:gd name="connsiteY9" fmla="*/ 23896 h 83427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73818 w 357187"/>
                <a:gd name="connsiteY2" fmla="*/ 76301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09537 w 357187"/>
                <a:gd name="connsiteY3" fmla="*/ 4864 h 83445"/>
                <a:gd name="connsiteX4" fmla="*/ 169068 w 357187"/>
                <a:gd name="connsiteY4" fmla="*/ 83445 h 83445"/>
                <a:gd name="connsiteX5" fmla="*/ 214312 w 357187"/>
                <a:gd name="connsiteY5" fmla="*/ 9626 h 83445"/>
                <a:gd name="connsiteX6" fmla="*/ 257175 w 357187"/>
                <a:gd name="connsiteY6" fmla="*/ 76301 h 83445"/>
                <a:gd name="connsiteX7" fmla="*/ 300037 w 357187"/>
                <a:gd name="connsiteY7" fmla="*/ 14389 h 83445"/>
                <a:gd name="connsiteX8" fmla="*/ 323850 w 357187"/>
                <a:gd name="connsiteY8" fmla="*/ 71539 h 83445"/>
                <a:gd name="connsiteX9" fmla="*/ 357187 w 357187"/>
                <a:gd name="connsiteY9" fmla="*/ 23914 h 83445"/>
                <a:gd name="connsiteX0" fmla="*/ 0 w 357187"/>
                <a:gd name="connsiteY0" fmla="*/ 35820 h 83445"/>
                <a:gd name="connsiteX1" fmla="*/ 40481 w 357187"/>
                <a:gd name="connsiteY1" fmla="*/ 101 h 83445"/>
                <a:gd name="connsiteX2" fmla="*/ 69055 w 357187"/>
                <a:gd name="connsiteY2" fmla="*/ 81064 h 83445"/>
                <a:gd name="connsiteX3" fmla="*/ 119063 w 357187"/>
                <a:gd name="connsiteY3" fmla="*/ 4862 h 83445"/>
                <a:gd name="connsiteX4" fmla="*/ 109537 w 357187"/>
                <a:gd name="connsiteY4" fmla="*/ 4864 h 83445"/>
                <a:gd name="connsiteX5" fmla="*/ 169068 w 357187"/>
                <a:gd name="connsiteY5" fmla="*/ 83445 h 83445"/>
                <a:gd name="connsiteX6" fmla="*/ 214312 w 357187"/>
                <a:gd name="connsiteY6" fmla="*/ 9626 h 83445"/>
                <a:gd name="connsiteX7" fmla="*/ 257175 w 357187"/>
                <a:gd name="connsiteY7" fmla="*/ 76301 h 83445"/>
                <a:gd name="connsiteX8" fmla="*/ 300037 w 357187"/>
                <a:gd name="connsiteY8" fmla="*/ 14389 h 83445"/>
                <a:gd name="connsiteX9" fmla="*/ 323850 w 357187"/>
                <a:gd name="connsiteY9" fmla="*/ 71539 h 83445"/>
                <a:gd name="connsiteX10" fmla="*/ 357187 w 357187"/>
                <a:gd name="connsiteY10" fmla="*/ 23914 h 83445"/>
                <a:gd name="connsiteX0" fmla="*/ 0 w 357187"/>
                <a:gd name="connsiteY0" fmla="*/ 35820 h 81064"/>
                <a:gd name="connsiteX1" fmla="*/ 40481 w 357187"/>
                <a:gd name="connsiteY1" fmla="*/ 101 h 81064"/>
                <a:gd name="connsiteX2" fmla="*/ 69055 w 357187"/>
                <a:gd name="connsiteY2" fmla="*/ 81064 h 81064"/>
                <a:gd name="connsiteX3" fmla="*/ 119063 w 357187"/>
                <a:gd name="connsiteY3" fmla="*/ 4862 h 81064"/>
                <a:gd name="connsiteX4" fmla="*/ 109537 w 357187"/>
                <a:gd name="connsiteY4" fmla="*/ 4864 h 81064"/>
                <a:gd name="connsiteX5" fmla="*/ 173831 w 357187"/>
                <a:gd name="connsiteY5" fmla="*/ 73920 h 81064"/>
                <a:gd name="connsiteX6" fmla="*/ 214312 w 357187"/>
                <a:gd name="connsiteY6" fmla="*/ 9626 h 81064"/>
                <a:gd name="connsiteX7" fmla="*/ 257175 w 357187"/>
                <a:gd name="connsiteY7" fmla="*/ 76301 h 81064"/>
                <a:gd name="connsiteX8" fmla="*/ 300037 w 357187"/>
                <a:gd name="connsiteY8" fmla="*/ 14389 h 81064"/>
                <a:gd name="connsiteX9" fmla="*/ 323850 w 357187"/>
                <a:gd name="connsiteY9" fmla="*/ 71539 h 81064"/>
                <a:gd name="connsiteX10" fmla="*/ 357187 w 357187"/>
                <a:gd name="connsiteY10" fmla="*/ 23914 h 81064"/>
                <a:gd name="connsiteX0" fmla="*/ 0 w 357187"/>
                <a:gd name="connsiteY0" fmla="*/ 35820 h 76301"/>
                <a:gd name="connsiteX1" fmla="*/ 40481 w 357187"/>
                <a:gd name="connsiteY1" fmla="*/ 101 h 76301"/>
                <a:gd name="connsiteX2" fmla="*/ 83342 w 357187"/>
                <a:gd name="connsiteY2" fmla="*/ 71539 h 76301"/>
                <a:gd name="connsiteX3" fmla="*/ 119063 w 357187"/>
                <a:gd name="connsiteY3" fmla="*/ 4862 h 76301"/>
                <a:gd name="connsiteX4" fmla="*/ 109537 w 357187"/>
                <a:gd name="connsiteY4" fmla="*/ 4864 h 76301"/>
                <a:gd name="connsiteX5" fmla="*/ 173831 w 357187"/>
                <a:gd name="connsiteY5" fmla="*/ 73920 h 76301"/>
                <a:gd name="connsiteX6" fmla="*/ 214312 w 357187"/>
                <a:gd name="connsiteY6" fmla="*/ 9626 h 76301"/>
                <a:gd name="connsiteX7" fmla="*/ 257175 w 357187"/>
                <a:gd name="connsiteY7" fmla="*/ 76301 h 76301"/>
                <a:gd name="connsiteX8" fmla="*/ 300037 w 357187"/>
                <a:gd name="connsiteY8" fmla="*/ 14389 h 76301"/>
                <a:gd name="connsiteX9" fmla="*/ 323850 w 357187"/>
                <a:gd name="connsiteY9" fmla="*/ 71539 h 76301"/>
                <a:gd name="connsiteX10" fmla="*/ 357187 w 357187"/>
                <a:gd name="connsiteY10" fmla="*/ 23914 h 76301"/>
                <a:gd name="connsiteX0" fmla="*/ 0 w 357187"/>
                <a:gd name="connsiteY0" fmla="*/ 38099 h 78580"/>
                <a:gd name="connsiteX1" fmla="*/ 40481 w 357187"/>
                <a:gd name="connsiteY1" fmla="*/ 2380 h 78580"/>
                <a:gd name="connsiteX2" fmla="*/ 83342 w 357187"/>
                <a:gd name="connsiteY2" fmla="*/ 73818 h 78580"/>
                <a:gd name="connsiteX3" fmla="*/ 119063 w 357187"/>
                <a:gd name="connsiteY3" fmla="*/ 7141 h 78580"/>
                <a:gd name="connsiteX4" fmla="*/ 123825 w 357187"/>
                <a:gd name="connsiteY4" fmla="*/ 0 h 78580"/>
                <a:gd name="connsiteX5" fmla="*/ 173831 w 357187"/>
                <a:gd name="connsiteY5" fmla="*/ 76199 h 78580"/>
                <a:gd name="connsiteX6" fmla="*/ 214312 w 357187"/>
                <a:gd name="connsiteY6" fmla="*/ 11905 h 78580"/>
                <a:gd name="connsiteX7" fmla="*/ 257175 w 357187"/>
                <a:gd name="connsiteY7" fmla="*/ 78580 h 78580"/>
                <a:gd name="connsiteX8" fmla="*/ 300037 w 357187"/>
                <a:gd name="connsiteY8" fmla="*/ 16668 h 78580"/>
                <a:gd name="connsiteX9" fmla="*/ 323850 w 357187"/>
                <a:gd name="connsiteY9" fmla="*/ 73818 h 78580"/>
                <a:gd name="connsiteX10" fmla="*/ 357187 w 357187"/>
                <a:gd name="connsiteY10" fmla="*/ 26193 h 78580"/>
                <a:gd name="connsiteX0" fmla="*/ 0 w 357187"/>
                <a:gd name="connsiteY0" fmla="*/ 35821 h 76302"/>
                <a:gd name="connsiteX1" fmla="*/ 40481 w 357187"/>
                <a:gd name="connsiteY1" fmla="*/ 102 h 76302"/>
                <a:gd name="connsiteX2" fmla="*/ 83342 w 357187"/>
                <a:gd name="connsiteY2" fmla="*/ 71540 h 76302"/>
                <a:gd name="connsiteX3" fmla="*/ 119063 w 357187"/>
                <a:gd name="connsiteY3" fmla="*/ 4863 h 76302"/>
                <a:gd name="connsiteX4" fmla="*/ 173831 w 357187"/>
                <a:gd name="connsiteY4" fmla="*/ 73921 h 76302"/>
                <a:gd name="connsiteX5" fmla="*/ 214312 w 357187"/>
                <a:gd name="connsiteY5" fmla="*/ 9627 h 76302"/>
                <a:gd name="connsiteX6" fmla="*/ 257175 w 357187"/>
                <a:gd name="connsiteY6" fmla="*/ 76302 h 76302"/>
                <a:gd name="connsiteX7" fmla="*/ 300037 w 357187"/>
                <a:gd name="connsiteY7" fmla="*/ 14390 h 76302"/>
                <a:gd name="connsiteX8" fmla="*/ 323850 w 357187"/>
                <a:gd name="connsiteY8" fmla="*/ 71540 h 76302"/>
                <a:gd name="connsiteX9" fmla="*/ 357187 w 357187"/>
                <a:gd name="connsiteY9" fmla="*/ 23915 h 76302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76202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3342 w 357187"/>
                <a:gd name="connsiteY2" fmla="*/ 73821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8583"/>
                <a:gd name="connsiteX1" fmla="*/ 40481 w 357187"/>
                <a:gd name="connsiteY1" fmla="*/ 2383 h 78583"/>
                <a:gd name="connsiteX2" fmla="*/ 85723 w 357187"/>
                <a:gd name="connsiteY2" fmla="*/ 69058 h 78583"/>
                <a:gd name="connsiteX3" fmla="*/ 135732 w 357187"/>
                <a:gd name="connsiteY3" fmla="*/ 0 h 78583"/>
                <a:gd name="connsiteX4" fmla="*/ 173831 w 357187"/>
                <a:gd name="connsiteY4" fmla="*/ 66677 h 78583"/>
                <a:gd name="connsiteX5" fmla="*/ 214312 w 357187"/>
                <a:gd name="connsiteY5" fmla="*/ 11908 h 78583"/>
                <a:gd name="connsiteX6" fmla="*/ 257175 w 357187"/>
                <a:gd name="connsiteY6" fmla="*/ 78583 h 78583"/>
                <a:gd name="connsiteX7" fmla="*/ 300037 w 357187"/>
                <a:gd name="connsiteY7" fmla="*/ 16671 h 78583"/>
                <a:gd name="connsiteX8" fmla="*/ 323850 w 357187"/>
                <a:gd name="connsiteY8" fmla="*/ 73821 h 78583"/>
                <a:gd name="connsiteX9" fmla="*/ 357187 w 357187"/>
                <a:gd name="connsiteY9" fmla="*/ 26196 h 78583"/>
                <a:gd name="connsiteX0" fmla="*/ 0 w 357187"/>
                <a:gd name="connsiteY0" fmla="*/ 38102 h 73821"/>
                <a:gd name="connsiteX1" fmla="*/ 40481 w 357187"/>
                <a:gd name="connsiteY1" fmla="*/ 2383 h 73821"/>
                <a:gd name="connsiteX2" fmla="*/ 85723 w 357187"/>
                <a:gd name="connsiteY2" fmla="*/ 69058 h 73821"/>
                <a:gd name="connsiteX3" fmla="*/ 135732 w 357187"/>
                <a:gd name="connsiteY3" fmla="*/ 0 h 73821"/>
                <a:gd name="connsiteX4" fmla="*/ 173831 w 357187"/>
                <a:gd name="connsiteY4" fmla="*/ 66677 h 73821"/>
                <a:gd name="connsiteX5" fmla="*/ 214312 w 357187"/>
                <a:gd name="connsiteY5" fmla="*/ 11908 h 73821"/>
                <a:gd name="connsiteX6" fmla="*/ 254794 w 357187"/>
                <a:gd name="connsiteY6" fmla="*/ 71439 h 73821"/>
                <a:gd name="connsiteX7" fmla="*/ 300037 w 357187"/>
                <a:gd name="connsiteY7" fmla="*/ 16671 h 73821"/>
                <a:gd name="connsiteX8" fmla="*/ 323850 w 357187"/>
                <a:gd name="connsiteY8" fmla="*/ 73821 h 73821"/>
                <a:gd name="connsiteX9" fmla="*/ 357187 w 357187"/>
                <a:gd name="connsiteY9" fmla="*/ 26196 h 7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7187" h="73821">
                  <a:moveTo>
                    <a:pt x="0" y="38102"/>
                  </a:moveTo>
                  <a:cubicBezTo>
                    <a:pt x="0" y="40483"/>
                    <a:pt x="40481" y="2"/>
                    <a:pt x="40481" y="2383"/>
                  </a:cubicBezTo>
                  <a:lnTo>
                    <a:pt x="85723" y="69058"/>
                  </a:lnTo>
                  <a:cubicBezTo>
                    <a:pt x="98424" y="46039"/>
                    <a:pt x="123031" y="23019"/>
                    <a:pt x="135732" y="0"/>
                  </a:cubicBezTo>
                  <a:lnTo>
                    <a:pt x="173831" y="66677"/>
                  </a:lnTo>
                  <a:lnTo>
                    <a:pt x="214312" y="11908"/>
                  </a:lnTo>
                  <a:lnTo>
                    <a:pt x="254794" y="71439"/>
                  </a:lnTo>
                  <a:lnTo>
                    <a:pt x="300037" y="16671"/>
                  </a:lnTo>
                  <a:lnTo>
                    <a:pt x="323850" y="73821"/>
                  </a:lnTo>
                  <a:lnTo>
                    <a:pt x="357187" y="26196"/>
                  </a:lnTo>
                </a:path>
              </a:pathLst>
            </a:custGeom>
            <a:noFill/>
            <a:ln>
              <a:prstDash val="solid"/>
            </a:ln>
            <a:effectLst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7" name="Triangle isocèle 86"/>
            <p:cNvSpPr/>
            <p:nvPr/>
          </p:nvSpPr>
          <p:spPr>
            <a:xfrm flipV="1">
              <a:off x="3909889" y="1986731"/>
              <a:ext cx="151758" cy="72008"/>
            </a:xfrm>
            <a:prstGeom prst="triangle">
              <a:avLst/>
            </a:prstGeom>
            <a:gradFill>
              <a:gsLst>
                <a:gs pos="3000">
                  <a:schemeClr val="bg1">
                    <a:lumMod val="75000"/>
                  </a:schemeClr>
                </a:gs>
                <a:gs pos="58000">
                  <a:schemeClr val="tx1"/>
                </a:gs>
                <a:gs pos="39000">
                  <a:schemeClr val="tx1"/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8" name="Forme libre 87"/>
            <p:cNvSpPr/>
            <p:nvPr/>
          </p:nvSpPr>
          <p:spPr>
            <a:xfrm>
              <a:off x="3859189" y="1825724"/>
              <a:ext cx="259581" cy="171450"/>
            </a:xfrm>
            <a:custGeom>
              <a:avLst/>
              <a:gdLst>
                <a:gd name="connsiteX0" fmla="*/ 45244 w 309562"/>
                <a:gd name="connsiteY0" fmla="*/ 0 h 171450"/>
                <a:gd name="connsiteX1" fmla="*/ 264319 w 309562"/>
                <a:gd name="connsiteY1" fmla="*/ 2381 h 171450"/>
                <a:gd name="connsiteX2" fmla="*/ 307181 w 309562"/>
                <a:gd name="connsiteY2" fmla="*/ 35719 h 171450"/>
                <a:gd name="connsiteX3" fmla="*/ 264319 w 309562"/>
                <a:gd name="connsiteY3" fmla="*/ 66675 h 171450"/>
                <a:gd name="connsiteX4" fmla="*/ 309562 w 309562"/>
                <a:gd name="connsiteY4" fmla="*/ 92869 h 171450"/>
                <a:gd name="connsiteX5" fmla="*/ 266700 w 309562"/>
                <a:gd name="connsiteY5" fmla="*/ 119062 h 171450"/>
                <a:gd name="connsiteX6" fmla="*/ 309562 w 309562"/>
                <a:gd name="connsiteY6" fmla="*/ 147637 h 171450"/>
                <a:gd name="connsiteX7" fmla="*/ 264319 w 309562"/>
                <a:gd name="connsiteY7" fmla="*/ 159544 h 171450"/>
                <a:gd name="connsiteX8" fmla="*/ 14287 w 309562"/>
                <a:gd name="connsiteY8" fmla="*/ 171450 h 171450"/>
                <a:gd name="connsiteX9" fmla="*/ 38100 w 309562"/>
                <a:gd name="connsiteY9" fmla="*/ 150019 h 171450"/>
                <a:gd name="connsiteX10" fmla="*/ 0 w 309562"/>
                <a:gd name="connsiteY10" fmla="*/ 128587 h 171450"/>
                <a:gd name="connsiteX11" fmla="*/ 42862 w 309562"/>
                <a:gd name="connsiteY11" fmla="*/ 107156 h 171450"/>
                <a:gd name="connsiteX12" fmla="*/ 4762 w 309562"/>
                <a:gd name="connsiteY12" fmla="*/ 78581 h 171450"/>
                <a:gd name="connsiteX13" fmla="*/ 33337 w 309562"/>
                <a:gd name="connsiteY13" fmla="*/ 64294 h 171450"/>
                <a:gd name="connsiteX14" fmla="*/ 0 w 309562"/>
                <a:gd name="connsiteY14" fmla="*/ 38100 h 171450"/>
                <a:gd name="connsiteX15" fmla="*/ 45244 w 309562"/>
                <a:gd name="connsiteY15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9562" h="171450">
                  <a:moveTo>
                    <a:pt x="45244" y="0"/>
                  </a:moveTo>
                  <a:lnTo>
                    <a:pt x="264319" y="2381"/>
                  </a:lnTo>
                  <a:lnTo>
                    <a:pt x="307181" y="35719"/>
                  </a:lnTo>
                  <a:lnTo>
                    <a:pt x="264319" y="66675"/>
                  </a:lnTo>
                  <a:lnTo>
                    <a:pt x="309562" y="92869"/>
                  </a:lnTo>
                  <a:lnTo>
                    <a:pt x="266700" y="119062"/>
                  </a:lnTo>
                  <a:lnTo>
                    <a:pt x="309562" y="147637"/>
                  </a:lnTo>
                  <a:lnTo>
                    <a:pt x="264319" y="159544"/>
                  </a:lnTo>
                  <a:lnTo>
                    <a:pt x="14287" y="171450"/>
                  </a:lnTo>
                  <a:lnTo>
                    <a:pt x="38100" y="150019"/>
                  </a:lnTo>
                  <a:lnTo>
                    <a:pt x="0" y="128587"/>
                  </a:lnTo>
                  <a:lnTo>
                    <a:pt x="42862" y="107156"/>
                  </a:lnTo>
                  <a:lnTo>
                    <a:pt x="4762" y="78581"/>
                  </a:lnTo>
                  <a:lnTo>
                    <a:pt x="33337" y="64294"/>
                  </a:lnTo>
                  <a:lnTo>
                    <a:pt x="0" y="38100"/>
                  </a:lnTo>
                  <a:lnTo>
                    <a:pt x="45244" y="0"/>
                  </a:lnTo>
                  <a:close/>
                </a:path>
              </a:pathLst>
            </a:custGeom>
            <a:gradFill flip="none" rotWithShape="1">
              <a:gsLst>
                <a:gs pos="7000">
                  <a:schemeClr val="bg2">
                    <a:lumMod val="50000"/>
                  </a:schemeClr>
                </a:gs>
                <a:gs pos="56000">
                  <a:schemeClr val="bg2">
                    <a:lumMod val="90000"/>
                  </a:schemeClr>
                </a:gs>
                <a:gs pos="38000">
                  <a:schemeClr val="bg2">
                    <a:lumMod val="50000"/>
                  </a:schemeClr>
                </a:gs>
                <a:gs pos="21000">
                  <a:schemeClr val="bg2">
                    <a:lumMod val="75000"/>
                  </a:schemeClr>
                </a:gs>
                <a:gs pos="90000">
                  <a:schemeClr val="bg2">
                    <a:lumMod val="50000"/>
                  </a:schemeClr>
                </a:gs>
                <a:gs pos="44000">
                  <a:schemeClr val="bg2">
                    <a:lumMod val="50000"/>
                  </a:schemeClr>
                </a:gs>
                <a:gs pos="81000">
                  <a:schemeClr val="bg2">
                    <a:lumMod val="90000"/>
                  </a:schemeClr>
                </a:gs>
                <a:gs pos="65000">
                  <a:schemeClr val="bg2">
                    <a:lumMod val="50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9" name="Ellipse 88"/>
            <p:cNvSpPr/>
            <p:nvPr/>
          </p:nvSpPr>
          <p:spPr>
            <a:xfrm>
              <a:off x="3970319" y="2035879"/>
              <a:ext cx="45719" cy="360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9" name="Groupe 108"/>
          <p:cNvGrpSpPr/>
          <p:nvPr/>
        </p:nvGrpSpPr>
        <p:grpSpPr>
          <a:xfrm>
            <a:off x="3995936" y="4191169"/>
            <a:ext cx="216024" cy="533975"/>
            <a:chOff x="683568" y="4032871"/>
            <a:chExt cx="216024" cy="260227"/>
          </a:xfrm>
        </p:grpSpPr>
        <p:sp useBgFill="1">
          <p:nvSpPr>
            <p:cNvPr id="124" name="Rectangle 123"/>
            <p:cNvSpPr/>
            <p:nvPr/>
          </p:nvSpPr>
          <p:spPr>
            <a:xfrm>
              <a:off x="683568" y="4048863"/>
              <a:ext cx="216024" cy="24423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44" name="Connecteur droit 143"/>
            <p:cNvCxnSpPr/>
            <p:nvPr/>
          </p:nvCxnSpPr>
          <p:spPr>
            <a:xfrm flipH="1" flipV="1">
              <a:off x="791580" y="4032871"/>
              <a:ext cx="36006" cy="26022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Ellipse 51"/>
          <p:cNvSpPr/>
          <p:nvPr/>
        </p:nvSpPr>
        <p:spPr>
          <a:xfrm rot="10800000">
            <a:off x="5791802" y="3588712"/>
            <a:ext cx="58109" cy="67302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Forme libre 46"/>
          <p:cNvSpPr/>
          <p:nvPr/>
        </p:nvSpPr>
        <p:spPr>
          <a:xfrm rot="5400000">
            <a:off x="5914483" y="5777833"/>
            <a:ext cx="136566" cy="760021"/>
          </a:xfrm>
          <a:custGeom>
            <a:avLst/>
            <a:gdLst>
              <a:gd name="connsiteX0" fmla="*/ 47501 w 136566"/>
              <a:gd name="connsiteY0" fmla="*/ 0 h 760021"/>
              <a:gd name="connsiteX1" fmla="*/ 47501 w 136566"/>
              <a:gd name="connsiteY1" fmla="*/ 0 h 760021"/>
              <a:gd name="connsiteX2" fmla="*/ 89065 w 136566"/>
              <a:gd name="connsiteY2" fmla="*/ 35626 h 760021"/>
              <a:gd name="connsiteX3" fmla="*/ 118753 w 136566"/>
              <a:gd name="connsiteY3" fmla="*/ 59377 h 760021"/>
              <a:gd name="connsiteX4" fmla="*/ 130628 w 136566"/>
              <a:gd name="connsiteY4" fmla="*/ 89065 h 760021"/>
              <a:gd name="connsiteX5" fmla="*/ 23750 w 136566"/>
              <a:gd name="connsiteY5" fmla="*/ 178130 h 760021"/>
              <a:gd name="connsiteX6" fmla="*/ 136566 w 136566"/>
              <a:gd name="connsiteY6" fmla="*/ 290946 h 760021"/>
              <a:gd name="connsiteX7" fmla="*/ 35626 w 136566"/>
              <a:gd name="connsiteY7" fmla="*/ 380011 h 760021"/>
              <a:gd name="connsiteX8" fmla="*/ 124691 w 136566"/>
              <a:gd name="connsiteY8" fmla="*/ 463138 h 760021"/>
              <a:gd name="connsiteX9" fmla="*/ 35626 w 136566"/>
              <a:gd name="connsiteY9" fmla="*/ 540328 h 760021"/>
              <a:gd name="connsiteX10" fmla="*/ 11875 w 136566"/>
              <a:gd name="connsiteY10" fmla="*/ 552203 h 760021"/>
              <a:gd name="connsiteX11" fmla="*/ 89065 w 136566"/>
              <a:gd name="connsiteY11" fmla="*/ 659081 h 760021"/>
              <a:gd name="connsiteX12" fmla="*/ 0 w 136566"/>
              <a:gd name="connsiteY12" fmla="*/ 700644 h 760021"/>
              <a:gd name="connsiteX13" fmla="*/ 77189 w 136566"/>
              <a:gd name="connsiteY13" fmla="*/ 760021 h 760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6566" h="760021">
                <a:moveTo>
                  <a:pt x="47501" y="0"/>
                </a:moveTo>
                <a:lnTo>
                  <a:pt x="47501" y="0"/>
                </a:lnTo>
                <a:cubicBezTo>
                  <a:pt x="61356" y="11875"/>
                  <a:pt x="74116" y="25162"/>
                  <a:pt x="89065" y="35626"/>
                </a:cubicBezTo>
                <a:cubicBezTo>
                  <a:pt x="124914" y="60720"/>
                  <a:pt x="90561" y="17088"/>
                  <a:pt x="118753" y="59377"/>
                </a:cubicBezTo>
                <a:cubicBezTo>
                  <a:pt x="125370" y="85843"/>
                  <a:pt x="118921" y="77358"/>
                  <a:pt x="130628" y="89065"/>
                </a:cubicBezTo>
                <a:lnTo>
                  <a:pt x="23750" y="178130"/>
                </a:lnTo>
                <a:lnTo>
                  <a:pt x="136566" y="290946"/>
                </a:lnTo>
                <a:lnTo>
                  <a:pt x="35626" y="380011"/>
                </a:lnTo>
                <a:lnTo>
                  <a:pt x="124691" y="463138"/>
                </a:lnTo>
                <a:lnTo>
                  <a:pt x="35626" y="540328"/>
                </a:lnTo>
                <a:lnTo>
                  <a:pt x="11875" y="552203"/>
                </a:lnTo>
                <a:lnTo>
                  <a:pt x="89065" y="659081"/>
                </a:lnTo>
                <a:lnTo>
                  <a:pt x="0" y="700644"/>
                </a:lnTo>
                <a:lnTo>
                  <a:pt x="77189" y="760021"/>
                </a:lnTo>
              </a:path>
            </a:pathLst>
          </a:custGeom>
          <a:noFill/>
          <a:ln w="76200">
            <a:solidFill>
              <a:schemeClr val="bg1"/>
            </a:solidFill>
          </a:ln>
          <a:effectLst>
            <a:glow rad="127000">
              <a:srgbClr val="FFFF00">
                <a:alpha val="68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Ellipse 47"/>
          <p:cNvSpPr/>
          <p:nvPr/>
        </p:nvSpPr>
        <p:spPr>
          <a:xfrm rot="5400000">
            <a:off x="5241284" y="5625809"/>
            <a:ext cx="1289868" cy="1126691"/>
          </a:xfrm>
          <a:prstGeom prst="ellipse">
            <a:avLst/>
          </a:prstGeom>
          <a:solidFill>
            <a:srgbClr val="FFFF00">
              <a:alpha val="13000"/>
            </a:srgbClr>
          </a:solidFill>
          <a:ln>
            <a:noFill/>
          </a:ln>
          <a:effectLst>
            <a:glow rad="11938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Rectangle 76">
            <a:hlinkClick r:id="rId5" action="ppaction://hlinksldjump"/>
          </p:cNvPr>
          <p:cNvSpPr/>
          <p:nvPr/>
        </p:nvSpPr>
        <p:spPr>
          <a:xfrm>
            <a:off x="2890051" y="2708920"/>
            <a:ext cx="2227240" cy="3229071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9" name="Espace réservé du contenu 3"/>
          <p:cNvSpPr txBox="1">
            <a:spLocks/>
          </p:cNvSpPr>
          <p:nvPr/>
        </p:nvSpPr>
        <p:spPr>
          <a:xfrm>
            <a:off x="251520" y="5589240"/>
            <a:ext cx="4608512" cy="109442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b="1" kern="120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900" dirty="0" smtClean="0"/>
              <a:t>S1 en parallèle avec S2; pour allumer la </a:t>
            </a:r>
            <a:r>
              <a:rPr lang="fr-FR" sz="1900" dirty="0" smtClean="0"/>
              <a:t>lampe, il </a:t>
            </a:r>
            <a:r>
              <a:rPr lang="fr-FR" sz="1900" dirty="0" smtClean="0"/>
              <a:t>faudra fermer S1 OU S2</a:t>
            </a:r>
            <a:r>
              <a:rPr lang="fr-FR" sz="1900" dirty="0" smtClean="0"/>
              <a:t>. </a:t>
            </a:r>
            <a:r>
              <a:rPr lang="fr-FR" sz="1900" dirty="0" smtClean="0"/>
              <a:t/>
            </a:r>
            <a:br>
              <a:rPr lang="fr-FR" sz="1900" dirty="0" smtClean="0"/>
            </a:br>
            <a:r>
              <a:rPr lang="fr-FR" sz="1900" dirty="0" smtClean="0"/>
              <a:t>Cliquez sur les interrupteurs…</a:t>
            </a:r>
            <a:endParaRPr lang="fr-FR" sz="1900" dirty="0"/>
          </a:p>
        </p:txBody>
      </p:sp>
    </p:spTree>
    <p:extLst>
      <p:ext uri="{BB962C8B-B14F-4D97-AF65-F5344CB8AC3E}">
        <p14:creationId xmlns:p14="http://schemas.microsoft.com/office/powerpoint/2010/main" val="266775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-0.1842 0.00046 L -0.18524 0.2581 L -0.04514 0.25185 L -0.04514 0.19167 L 0.01458 0.19074 L 0.0125 0.21667 L 0.00555 0.25278 L 0.00694 0.27222 L 0.00486 0.28704 L -0.00313 0.31713 L -0.02188 0.33657 L -0.03056 0.35463 L -0.02361 0.37037 L -0.01597 0.36296 L -0.01042 0.37593 L -0.0007 0.36019 L 0.00764 0.37593 L 0.01597 0.36204 L 0.02639 0.38056 L 0.0368 0.36111 L 0.04653 0.38056 L 0.05555 0.37222 L 0.06319 0.36111 L 0.0625 0.35185 L 0.05764 0.33333 L 0.03333 0.30093 L 0.02569 0.27593 L 0.02639 0.26389 L 0.03055 0.25 L 0.06111 0.25278 L 0.225 0.25093 L 0.2243 -0.0037 L 0.00486 -0.00278 " pathEditMode="relative" rAng="0" ptsTypes="AAAAAAAAAAAAAAAAAAAAAAAAAAAAAAAAAA">
                                      <p:cBhvr>
                                        <p:cTn id="16" dur="4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1884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52" grpId="0" animBg="1"/>
      <p:bldP spid="52" grpId="1" animBg="1"/>
      <p:bldP spid="47" grpId="0" animBg="1"/>
      <p:bldP spid="48" grpId="0" animBg="1"/>
      <p:bldP spid="7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6a27b7cae5842d99f66458389822dd5e64d9f2a"/>
  <p:tag name="ISPRING_ULTRA_SCORM_COURCE_TITLE" val="Le continu et ses lois (paral série noeud maille)F"/>
  <p:tag name="ISPRING_ULTRA_SCORM_LESSON_TITLE" val="Le continu et ses lois (paral série noeud maille)F"/>
  <p:tag name="ISPRING_ULTRA_SCORM_COURSE_ID" val="4B8F4974-A331-4B87-86CE-FA7C92767F18"/>
  <p:tag name="ISPRING_SCORM_RATE_SLIDES" val="1"/>
  <p:tag name="ISPRING_SCORM_USE_CUSTOM_PASSING_SCORE" val="1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DGanUXO8+LqUwQAAA0QAAAdAAAAdW5pdmVyc2FsL2NvbW1vbl9tZXNzYWdlcy5sbmetV/9u2zYQ/r9A34EQUGADNrcd0KIYEgeyxNhCZMmV6DjZDwiMxNhEKDGVKLfZX3uaPdieZEdKbuykg6SkgG1YtO+74913H49HJ19ygbasrLgsjq23ozcWYkUqM16sj60lOf35g4UqRYuMClmwY6uQFjoZv3xxJGixrumawfeXLxA6yllVwWM11k/3z4hnx9ZikjjhfGEHl4kfTsNk4k2tsSPzW1rcIV+u5R/lD7+8//Dl7bv3Px69bi37AMVz2/cPoZBBevemB1BAotBPAA37SYAviDXWn8PswiXxvQBb4/bLMOtFhM+tsf7stFtGEQ5IEvueixMvToKQmFz4mGDXGl/KGm3oliEl0Zazz0htGFRS8ZKhSvDM/JBKWChq1uXMDee2FyQRjknkOcQLA2scy7K8+8nA0lptZAnuKpTxil4JlhmfwBnz+23JKnBNFXAKwUttOPxT5pQXo07Xkb3ygmlCwtCPExy4uxVrjIsMuSXVbgaiRHaMIwAoacXKJ9gmhmXGHNlCDEOYedOZD2+iQ5jx9UbAWw2NY4GhBgtWdFkBR3AE7IrjVRi5OmngClF0S6vqsyyzA37sF6oL2AucECjokD1wojF2wFBjDspRlixVXWBzHMf2FCeT8AKIDH0XDrEIz6DdzoZYXOIYWgTHXTaBfe5NbU143WI7/u/6K6WazuIO0TQFO52+LZd1BSs6pdAFptOqYV5i/HEJVfNs/xtd3ABCYk291nzLIIQy62YPaIqDXc2fj0vvt+TU9nzsJkAoN1wlxIiddkZBHgqpEBVC6g2AX5ptaZEydMVSWgPh7+BvGc/M33SxTSSfav4XoqqVlletKgUuvng1el5oHvFBTVe0LHr0+QOoA018vNm8rmCnSrH8VnXtYi8To+8SxXP3pbvufzfVpy7P3NED/0O3EzfCNPGg2ydc9rfAcBRp8YXTQ/S38oJTcLRo9A0E0CuuB/gMwhYgkOipGOeQ+YMQzqEiA+xXeBJ7ROeYXVVcdZ7ZplBNvb/NkRSGJMEUu+fJFbuW0P+C0W1zdIOEG+KMnuBsECH2JosDnW5RAgho3YwPEJLgOew/64G5nONdBht5PcjEStYiM3Im+I2RWKhNnbPHM8t1KXOzKmi166VG4U+eE0Wzuahxuhhw9sbYjpxZ4tiBg/W4q3tY9DQCLuuYfBInvj3R5kDqnKp0A+fKtayLrCdQM7G6+NQGsDalMaNluvn37396YjyIpFlF7eqvg0CgQ7Uu4a9gvwdSserPLhBiTw7tzEMfq3bC39n1HPiJB3T4LpM0bQ6tXOawNOr2C2xri2YTYjuzORAyNvyTdZl2jyn7CHM7OgNRMrOoNZ7T8gYUjUgpBqGYVGsCqmHe7y9ZtRK8YENsn3cm6A0Tb5HYrmtunNB8gqc3zVmawVydtldPAVfPvmDOzA5A8B7gsYyrgYDmjNnJCzR683zf5tvHR87Xp8pc3I9e793j/wNQSwMEFAACAAgAMZqdRWcfI7+uBAAAixYAACcAAAB1bml2ZXJzYWwvZmxhc2hfcHVibGlzaGluZ19zZXR0aW5ncy54bWzNWN1y4jYUvucpNO7s5cbJNukmGSBDEjNhlr9ip9mdTocRtsBqZMkrybDsVZ+mD9Yn6REKBEJ+5O6QZnJBLJ/v05F0fj6revYtY2hKpKKC17yDvX0PER6LhPJJzbuOmu+PPaQ05glmgpOax4WHzuqVal6MGFVpSLQGU4WAhqvTXNe8VOv81Pdns9keVbk0bwUrNPCrvVhkfi6JIlwT6ecMz+FHz3OivHqlglDVDnVEUjCCaAIucGq8w6zJsEo935qNcHw7kaLgyYVgQiI5GdW8n44b5m9pY6kuaUa4WZyqw6AZ1qc4SajxB7OQficoJXSSguMH+4cemtFEpzXvw6GhAXN/m2ZBbheBDc2FgNVwfcefEY0TrLF9tBNKMiYStpWoupYFAdKNsTVLTb7p1YAdSuYcZzSO4A0yW1XzLqPhIGgGg6B7EQyvB23rqjMiakXtwAkTtluXwbDbi4JweBV12qVBUfA5KgEq65kzfX8QhEE3CgbD81avJMLdqXtM0Gm02iUxN8F52IrKztRtdMpC+le9rhvm6ks/GLRb3U/DqNdrR63+PWoRw2vRWvU3A78KCSIKuR7eOi2yEceUQdF4EOOKaCg7DMsJiUSTQjKOMVPEQ3/mZPJrgRnVc5OgUJ1uCckbKiexHpjsq3kmo7x7OksIjkFKrlL76GSV2R+PN5bu29nvl/Wol9VV0eqnQotX9v5g/2jl/snh8+4/4WgVa43jFIqYXtag9ZGl1VjwjaMxz2gkWLJaEslGJOnijKyV5vCW8iZYHnhoDEHEYLENSTHzENWw+HgFVsVIaaoXzaC5bomAC5oOQZ1wazPiFEu1ETGrfTf1N67/3hWaqD/sXtihp0wDnqBLiWfQlFzM+4S7mF3BMTFzVEQ6OSGxKmGJGoy5GA+WCedi3MHylkgUCcGc7PvLsEItPhZOvmeQQy6GN2SkqCYupufUaeobUbAEzUWBGL0lSAsE3hcZ/JcStN650ViKbDEK4kIjxSiE4JSSGUnOXCb6AlNkBSBB1+SMaDvD14J+RyMyFhJ4CZ5CsME4VZZ/rxRxjpW6J8VLH9/Z/tfqXgaf35kF4mSKQUuUI4cKQLJc74Ifw9q5gCkYE7CbaxSwMzEuIKzN+SQ0WZi5LNN57hRPF4duDnJBCsdNwR/LCS9iqFWUF8SVMMYcCc7mCMeQXsqE0JSKQsGIDRZLrf6TgxaKKF+4OoGSCpPJxK1A7B98+Pnw6JePxyene/4/f/39/lnQXY/vM2xms03+4lll6Ix8oEJfwD2h9txQDzTfC6AnlZ8zrqybz6hAZ+QjWtAZ+1AROgO3dOELyGfU4Ra2KWRmyk2ydZ6PfyjcSZvt3l/1jSZ5XKIstNRbVChh0BhcXCHY6et2FJ66ZHZXINiwOIXSMDbfuS6Y3nUExxE49fNB8JuTG3AuTmUtCJ3oek7r+OSod0xP76/1cydxgCV3lH//u2kXxMPEKhWQD4xmoJOSV+sLP1Kln8rqXRb4nRW+VyleP/R9ZSvfjooXwTJOIYh2Fnhvvjnscnvf0o7Zp9WNzsYVzupqYfPO07zJKKcZ7KNRsquL0vrR4X7Vf/xVpQJsmxfI9cq/UEsDBBQAAgAIADGanUXimsFEswIAAFEKAAAhAAAAdW5pdmVyc2FsL2ZsYXNoX3NraW5fc2V0dGluZ3MueG1slVbbbtswDH3fVwTZe91d0wFqgDbNgALdWqxF32WbsYXIkiHJ6fL307WWEjvxQhSIyHPEi0imSG4JW36YzVDBKRfPoBRhlTSaoJuR8nqed0pxdlFwpoCpC8ZFg+l8+fGn/aDMIs+x+A7EVM4GF9C7WdjPFIr38W1hZIxQ8KbFbP/AK36R42JbCd6x8mxo9b4FQQnbauTlj8VqPeqAEqnuFTRJTOsrI9MorQApwYT0fW3kLIviHGjwdGk/Ezm9q9PZH9B2RBJlaTefjIzRWlxBWuSrGyPjeKZvT19lYeQ0QcFfpaFfPhsZhVK8B5FefvfVyCiDt137Pz3SCl6Zgqac04/4zqEcl3r8TFSXRs4STELG0dlX8OWxud5FIP81nntkxlVw+mTqerAQzKPnFJZKdICycHI2WfO3x07p+Qj2WNNjnnTMT7iTMarX9bg/8EZYGYG8oke8cto1sHLhRsBU3+NXq1u7KZYbTKXHvuuiAAXsvDKKsFf2yN+6qkfISNkjnykp4ZHR/RH80OI44YVvsX/L08XXVmBYH0O9wilYjacHM7cycu0VAdPwEpbShPNCGjCvhjKrcyFlRzEhhnekwopw9svg8r1NRqLswOAbbbitkCKKwlC32Rj1jo7fy57PN6P7Sehzc+eZ0hv8eo6VwkXd6J8kOZ95nh4Rfc08G2aYHanhIO7Zhk/kNFhsQbxwTqd6YVxBjLVpj4G5G6wxOMqiEqBsuMbIXzJUfNY1OYi1fjMCoWlSncPVpKqp/lOvBN6gTAkjRsdUtb6OYfLek5HCNwBgUdShY93BWZqOKkJhB2HuI4VNeCwzJHWHjjXbjXqAjYrbzWsm9aNfE32jxLjUMEB41XENM5wl7XmPS5te4Vza1JKxDxs4ujpZymGXmeaLQU7hmym5WtuPi6iV5l/Jf1BLAwQUAAIACAAxmp1F7X6u7YIEAACcFQAAJgAAAHVuaXZlcnNhbC9odG1sX3B1Ymxpc2hpbmdfc2V0dGluZ3MueG1szVhRc+I2EH7Pr9C4c48HyTXpJRkgQxJnYI4ABae5m06HEZbAamTJlWQ47qm/pj/sfsmtUCAQApHbS66TB2J5v0+7693VZ1fOPqccTajSTIpqcFDaDxAVsSRMjKvBTXT19jhA2mBBMJeCVgMhA3RW26tk+ZAznfSpMWCqEdAIfZqZapAYk52Wy9PptMR0puxdyXMD/LoUy7ScKaqpMFSVM45n8GNmGdVBbW8PoYpbupYk5xQxAi4IZr3DvGFSHpSd1RDHd2Mlc0EuJJcKqfGwGvx0XLd/CxvHdMlSKmxsugaLdtmcYkKYdQfzPvtCUULZOAG/D/YPAzRlxCTV4N2hpQHz8ibNnNzFgC3NhYRghLnnT6nBBBvsLt2Gio6ogqxSXTMqp0C6trZiaehns1xwS2QmcMriCO4gm6lqcBkNeuFV2AvbF+HgptdyrnojombUCr0w/VbzMhy0O1HYHzSi61ZhUBR+jAqAinrmTd/thf2wHYW9wXmzUxDh79QDJryuN1sFMbfheb8ZFd2pXb8uCuk2Om0/TONTN+y1mu0Pg6jTaUXN7gNqXsMr1Voprxd+BRpE5mq1vE2Sp0OBGYeZ8ajGNTUwdThWYxrJKwbNOMJc0wD9mdHxrznmzMxsg8JwuqM0q+uMxqZnu68a2I4KHugcITgGLbls7aOTZWe/P14Lvex2fwjrSS8ry5nVTaSRr+z9wf7R0v2Tw93ub3G0go3BcQJDzCxm0OrKwmokxdqjsddoKDlZhjSCKuEQTV0xzAPEDEQXL+8amwNzxTjUj8UelEbCbIQXJ1jptRpYZtJO1Lj2e1saqv9w0bmlbaahIOhS4SmcMj7mXSp8zBqQeG6TT5WXEwrrApaozrmPcW/RQj7G11jdUYUiKbmXfXdRKKgpRtLL9xS6wsfwlg41M9TH9Jx5bX0rc07QTOaIszuKjETgfZ7CfwlFq2cxGimZzlc51gZpzghFE0anlJz5bPQJtkhzQIJQyTg1boe/cvYFDelIKuCleALFButMO/5SIeIMa/1Aihc+vnEnWrN9GX58YwPEZIJBHRQjh56maWZegh9D7ELCFpxLyOYKBWQmxjmUtX0+hJG5mU+Y3nsneDJ/6PZBzknhcTPwx3HCjRhmDRM59SWMsUBS8BnCMbSXtiU0YTLXsOKKxVHrf+WggyIm5q6OQb7CZor4DYj9g3c/Hx798v745LRU/vr3P293gu5P7S7Hdjd3bF/s1HreyEe68hncFv3mh3qk4p4BbdVy3riibu7Qdd7IJ9SdN/axxvMGbii9Z5A79N4G9kqq1I4bsvE8n5b+92Jl8+yvlK1SeFp0zNXR62iOfljvXTQQ5O6mFfVPfXq1LRGkIE6g2Uf2XdQH07mJIMGh1wndC3/zcgMy7TWowr4XXccrjg+eCsae0t2VE9rruMdKeAq6H27aBjkwdtoDBAFnKSgf8mqT/r/M3W19+pIj+8VG2auMo93vQG5Yfa9xRLGKEyiLFyulHz/Av2vC/k85cFfLLyNrn0KWr+jr3w73YH39i2pt7xtQSwMEFAACAAgAMZqdRZH2JEugAQAALQYAAB8AAAB1bml2ZXJzYWwvaHRtbF9za2luX3NldHRpbmdzLmpzjZRNb8IwDIbv/Ioqu06IfcJ2Q4NJSBwmjdu0QyimVKRxlIQOhvjvq8NX06aD+NK8evo6duRsW1GxWMyi12jrvt3+w987DUizegW3vi4a9Ix0ZkQ6g0magUglsAqSH389ybszETJm0plON59ka0p+DAO0Cmg6oJmAlge0n4C2Jm3OhSmLv15hh6L2BZW6PF1Zi7Ido7QgbVuizrhj2M27W+X6KjDmoC+gcx6DZ9p1q4k8Oz51KcpcjJnicjPGBNtTHi8TjSs5a8q/2CjQxX0v90Dnpfs29OxEauzIQlZNPOxRNJNKgzFwyPs8pAjCgk9BlHw7bv2Desb1gip0nprUHun+HUWZVjyBWpd6fQofk4VXrZtdijpnYW33xMM9hUcIvgFdsxo8UnggqpW64gKVxoQ6UkPrPT+hAvkslckhdYciyNFhybape+dC3fEHzBshrIzQIjCRWdO7ccXU2+DgmkrWcWjmRUiUIRFDogqJ+Un0zmOrDwntvyLGreXxIiveh+JppJ6DKb5Bj+QcSci4XoKeIIqiou9LZ/df511r9wdQSwMEFAACAAgAMZqdRRra6juqAAAAHwEAABoAAAB1bml2ZXJzYWwvaTE4bl9wcmVzZXRzLnhtbJ2PMQ/CIBCFd34FuV2wW9MA3UzcHHQ2FVFJ6NFw1PrzhdQYZ4dL7l3e915O9a8x8KdL5CNqaMQWuEMbrx7vGk7H3aYFTnnA6xAiOg0YgfeGKd+0eEiOXCZeIpA0PHKeOimXZRGeplQSKIY5l2ASNo6yzBhRVlJOKwor2/m/6M8NDGOcq8vsQ96jKXtRq4VTshoqc3YoPN4iyGpQ8uuuys6US0URSv48ZtgbUEsDBBQAAgAIADGanUWUE7MiaQAAAG4AAAAcAAAAdW5pdmVyc2FsL2xvY2FsX3NldHRpbmdzLnhtbA3MMQ6DMAxA0Z1TWN4p7daBwMZWltIDWMRFkRwbkYDg9mT7w9Nv+zMKHLylYOrw9XgisM7mgy4Of9NQvxFSJvUkpuxQDaHvqlZsJvlyzgUmWIUu3iaOJTKPFIscdhGo4VNe/8Aem666AVBLAwQUAAIACACgeD1FzoIJN+wCAACICAAAFAAAAHVuaXZlcnNhbC9wbGF5ZXIueG1srVVNb9swDD2nwP6DoXutpF3XNJBbdAWKHdahQNZtt0C1GVuLbXmSXDf99aP8bc/pVmAHAzbF90jxkTS7ek5i5wmUFjL1yMKdEwdSXwYiDT3y8PX2eEmuLt8dsSzme1COCDySp8ICeEycALSvRGYQfM9N5JGewUVm4mRKSCXMHrnPkLuLtCTvjmbokmqPRMZkK0qLonCFRkQaahnnlkS7vkxopkBDakDRKg3iNNiV+Tsan0Sm1Owz0D1kZt4euCZpOZ61GJAUp65UIT2Zzxf0x93ntR9Bwo9Fqg1PfSAOVnJWlvKR+7s7GeQxaGubsSrJNRhjkyhtM2ZWYrFMHa18j1QOmwS05iFoN05DQissnQCzbcx1VPPoAa3l1TtR85Z+G/u9adxK5WjnnOWPsdARHvUhnXUSyOgwKkvK65Yd9NB00K1lIo6CX7lQEJSf39oWmS9IFbDtuDJPVxc+HuDbLfeNVPsbhGEX1Qq6rWhuJZpbgloOt42+7ihIc9stcJMraEo1Y08iAPmFK8VtW1walQOjI2ONpUMwo9WVa5E6QVhkkvjsH7SxfiNpfurXlCkB/0OYT0jU1kSkATzfCvQxkGBNDWCxrc01WezamF1OOn9Men09MFU51qLgRRzDVQg4hgE3nHZ2eggKimt08XM1wvYODoIjEUYxPmaSYXx6kCbhajfJ0Ds4CI6lv5uAtua2jHRcx1EztR3E6MQ6YX6ujUzES9megz1jVmUfvjZyzdF1JtqD8/kfoziI0QzmlkysLvvW21fN4b2dU6M7n01WWQbdivMAJs8qr2YW8mzkE8CW57G56efU7MMedJTz1HRMc33HfpfFWryAU4jA/ukWp7YmEdie8ciH5WmPAfXE7TIIX5qmIjJaS1KpeUg5hrV5ElBUmGpWPqLqoZJ5Goy0cbPu56Bj3FXXCrgTwxYzXZxg88nMI+/xpb7LxdlFd5XzxUWDLfO6rwJXubxhVdcJd51B635tL8LqmcfX31BLAwQUAAIACAAxmp1FNdvZrWgBAADzAgAAKQAAAHVuaXZlcnNhbC9za2luX2N1c3RvbWl6YXRpb25fc2V0dGluZ3MueG1sjVLbahsxEH3PV4j8gCWNbgtbg67FkIdCE/K89aphiaMtK4WEoo+vNq1x3Lq0mqeZc+YMMzp9fpySfc5lfpq+D2Wa0+dYypQe8vYKoX4/H+bl0xJzLHlzqtxPaZxfdunrvNZaNZchjcMy2hXNW4zC20NKauVUy5hhFEnmqVfIeW4b1oHrwDbMUWL7zW8SP3WXuI+pXFbtN2fonw27lONSdmmMr1s4Z7+Hzjf4uAzj1Hh5K9ga9Ti1OrYGYoRL7ivVACCQ5Y44XKXspCbIY8YxVKMoUECEc9KJSiTl0LLQiabCfCcQk4xRV6mnrRtpbRy1VUJHiG7TvOpsDcFIjBEhBJirXEAwGDU2NA0Naj0gODAgqjaaKEDBBhNY9c4Ly5GiXmBcmTGA8em4p+3en+tU/e91juf8h+DFL7iIrt7aXDBXv39elka+jU/fDkOJ6MuQ4278cB3ubm6uf3nyzb9HxmrUtvFfff0DUEsDBBQAAgAIADGanUVKoLPZIxgAACgqAAAXAAAAdW5pdmVyc2FsL3VuaXZlcnNhbC5wbmftWmtYkum6xmkmp5nMymmcPORKK/Z00BGXmgd0VZo1Y1rTwTwglZqTBhSKhnKYpsamLM1cSWTAVJM2qeARFBQ7igbKmAkaApUK6acySoCcZH82s9bea6/9Y+///eDmfb+L6+O93+d+n/t54Du/OybK4ROXTyAQiMPOHRHfQiALqOBr0ccLwSvnv5pJA9/ssr6N2gph9riNgZMP07fs2gKB1BV/ajn8EThfdGJHfBYEsuTR/MtOgLmbCoF82bYzYsu+U8mT8m8Kj+e2CKZbK1ohyL9VbF34OgLm1FvyycLPVuyxX/7jjt2Lru+JWHRhydalovvffPbh2g8/i6BFfGDn45XlWyc2Nqm7jJqrlbyqe4x7crlx4+xv/UBCZj+KWHXPQHp5fKWCZJ5sCFQStBOXAhWbDS8yWXYQyH34vZV9xWOduFNQmF9d4hfgEr1L6dWvQmHKPKAmZzs4H4jkzoTCbFqGrdEPnN4Pe0ZxnL2+ERw6gaPWORMwGTH/sSjTzGn0B+DIbWuq4m/Gyu/J04XIxr5m89AcBDJ01FO7cPlKDQpNhkDQDSWdBMu0QDM9lCUO2skv2BvR4UM2CnPxuv44GV7zA1GvCWw3dhst5DktQzYmyLkgCy/uS6fjK2hl0867eF9LQohDWIRETem/KW1IdTcAOQshzVXbPbUP7D1C89/2RimDps0DgrAcfadX8Q1ApcZW/nSRRbYCaszCNRUz2rFKRpiH4XWhD1urdIyF654fhKQqc+KlQp92QpgGUSwKPZriqjDChx2JE0cHxwD+dtU2R3g2ST5uALarfJk+kPv58oOp6Njn2HrT748cGfaiYHoVbT2Ms+zq/eiBmuGpSsSjE8485gbtmmbesUrsvU7RcJbrMWPbVrR7e1VKVOJHRwMnl3o6QQ4pej39sMsToWfPdxvaNES1dntMaiY/WqjxR8GnrT25fG3PbCe0wn9TO0tWExuIDYLeRpqeUXrUXTl+zJifM5M25b/BhZSZV1DB5Wa1hL2ySDh8XJg3xiU1yZsSzUrzq1F1iwmeB/uwIsnoeN+zjaV3a2L3SI8BMBzcJ1Gs5x61ZCBivW2zgnBSOnxwLtxmFOdOIlXdsCbF5sizjPUw7cCLjlQ4WjKNj+63hheX5l0cDT7KD+3JJBrjpXBOnIol+1Irybu16ht5HoxfaswwVxHybyXmTpjc6ple0js8DzvIiabbBEQA9mGZkyi4LvZuzZ76hd9V9O88TET4QEnxARSQcuJwrUo4ehelxsZsz1RUQ2U9Gpx7fduFrm3MxO78xZUXRJbJw0W7dp7q5x84sXYpbJOZPvD1xbQ80tG8XcJRi6gx3PLKUd2uxpYhw1eKGhNiUV7DsE1SaF+GIoHsramnc5n+4gxEnHc6MovYQHjoK+tpFDUs/LoiTfFCEy3UZ5h8b6yHNVzS+V5ntLSnE1aFr6QI8aHPsUEd8eyKUeytRiamJlDwpbCfCxgSYuGrslyzgZYdztR4g2mgJzhDPkiSEPuzdkj2iO3rHFAQSE6gCzXIV7goaaTvzIWiYN/urqRf8X5waG7QzSqn9itOj0ScIqFm0UASEydpFCGhpfHIbud4NI+5cT6kFXsjVQc8mWGno3fUPKB8LHx7o5Fy41rc92nGGyNSVDIMPiwdrVeYBLj6ouscyV6Qt0qZBgdwk9VAgo9AKw63xWw+SkBUJiU/CliPlp7si1lJxQ9JoOeMVDOpA7Og6shX9cc7+kdDCzL4FjpONd2gcJ45KJpNiHqujeDQC0fyUF5+w+u/+uaHAEChC/plq78WowHz1oT6P5CU7q4R06+RtAhV6okNfVkwJLQCd+W6U5u/yzck1ihbhlCLQ4F6mVJ4U4ri0XeCofNvZLPtDq6mnKz6MKECGuP0QzzmCbIjnU5waUZ4b6mTb0816rAIgYgjzmNLcCgDXBjlnU6oyWxLgqHbigQnnnZG3+hP8Q/PCvXjT9laWNDOcd8rgt3e6QnwnAxaibKBrnOFlKQBDuX7VWOSrJKNDUS39CH9qX5CGq1M6QenNMgTAqRrpfBhLILz6hPIfXSRPpAaFF8VuxT7+jpeslk4mlBBkjSbznotxzVFp9L80Ty57iw2H3bdaXQS6kKlO/2pw0BfGFAqwtHdSh+nhZ2uxqUloTXV4RQn+opba4WpL8JKWjR/ULDe6hSZOOQz1FgYZ7iCBoMB2FX2i6os9OkVh4FKUskwzZjJ5yZltJUIvnZXT01TzDsrcoGWTv1J93iDXi/WxnZMmtyuAHuk/tIN2hETS2gHqS2/HXk0ZgDGD3PoXDSRV8+hZ6tS0XC7mtgtGe64D6il7aJE2dPg8bMNFYjPqPFRFel8U1vMPccWtM7sO/S4MzoplRpMWiQkHKG+Ac9OghWV1l2Oh5FVwlBqGcNIpHRWx0Y4xosl3HZgtPk/YF5b4g2vkorP5nTnb6wsEg0ps8JZgbEwvqdfn0Sw3Tt90M0gogj9N7GBGt3INWZxu0WkCVLI87yfRapy5Lp8ZoqEgZOiEmQ1wEFpoDlZWgmeDkdQROlrYFmv46Cnqm40j0b4Ufza+Bc+z2xOS4h5k/Ei79tyJ8sNS39jcHz1aEZCmVifkSdp73ENCqrRpc5xe84lc1KCIlNHBvbV4uqVstglgGaZ07EV3/tvomQmPK+7FBF/KbaxP4eHqubEP0l5AoQBgwmGXJ4mns/EdLCAp5pFwhdT+2XUExdkZKJI5Vum3FAL469a0JJksIVKxn1pAOXYipI0BMbTpz3uF6R+VsZUe8qHg70TcpP0bvXJymqeqssCBIOmJ9+RCgM+K3nQPaq3h7wMcKIGXu48hckyL4CcKD8vct2R2sppsdpBmrsjVA5rYArZn17oBIF87/t/QcfWt8++SQdN9astqaC3frX9Pb7H9/ge3+N7fI/v8T2+x/f4Ht/je3yP7/H/jKrT0uT8ycUQCGTdT9Egdvx/0e0z6vxvxj10on6wAUo/9XqiEGl5PQgNN+7UX04pS6GkXEsZdB9OaXbgyKzBARBIEhpOmegZRhcm2WYfOJJqpcaj8z8yEzhTMk+p7Zpalh+l2sBqxeqpYkJFW/2EjwAmaAyRlKKHJ3PupSyA3B+dm6G0D3U5UrB8KhHQ46/ip44sGA2Qp9kMTbmpYda3fZMrRk4EVcjr6NmJGE6Ke3k6Ha9KCkQBvVEecLOWYbMwp9tnn/j0rCJbprOUxp5chT9tGD/9xFkZpBfDDUPwPolsrbam70BLdwY/DknU0Y/5k6Qy3S1z5+MA5nXNN0jTsztmPALgSZygzudIiQ90kGbyTIXtcZZil24SQ+bJNftVY2Vtn2JlMeTahtxUxZMf2pXYaF4KfIytQAs2BwTFk39/YC+OHeKNJRaHznTyOtbu9gvb4uQIf/ubUTxJcIsqIr6GCSwpHuaBkJvUy1Uyz1Wk2VefKv/SiTVS0/yQu4RWz1dlx3B4BLtPHrWOfXKQMCitDjeMRiMp5dgJzN9S5bzWuy2rIIZYBSR/ok7wQl3D+0Vm2M8RIa7ITs1097R5NfC+TULmVkNxstZNXGvQvpinWfUMRtAxjSp+7W4upBMaB5wnSpqEpma+m8F/YObL5IcwCmd1WeBn2MRRrOKLu7JqzyaV0HozbDCmsYYRzNcQNZnbmpKyPYKyXQfPcQngmtTccI8NsNhph58Q/JqXeZChcGNFpIGAk2ab+eNlLZnYxFwz6eMS/LZsQd63nG7ZLRljW7/0k9xLDyOeunziPL1TNTYSMKjIOV9nGeoge0srLy56cKH1cUK3E4684z4q/KpIQ5GzneVRS+TbvdWkvH7CinKg+ZjA8pyZ6ipnxzHt71tL2vsBetXULbQtTg7L3ZV8pmIubG+qYimokOcoLfuNXs0dP9tezn4KjQSgO2lndxETOqZxHESkKqAZi3fN2KOlJKQH2vYvy+0ljnBlAzh+FVOJyy4WpLxht42XBRWgZVVoKjhxOJFhHB9BzIWIaqa+qOamTd0ioNgyG/G8yPUWKGEuSvG5fC4pjvZ7bt8BWall/0PPvo9Ux3AcufWiCG1dDcuVovL7N2UtBtcthzk7KM0Kwwtjbi/K9eXzqZnw7L6xogf3ElXMp+S+Z+5niD/9+12/5n+A7w1dJLJsSjJwTrnF8We4BVZTIHUlEnn+kg4Di6O289EuOsOVlXHAeop1lyrNUAKgU6TGKfDk6J7vTfdpe/tskDH3tvLMo3syPfhlX3BRLG4a91Xw6ZVytl3M2I/Oyd8xGFP1U5vn+dUr5/ScyZMD/SBFDGHYNT3c2BXbY30TFR4cvgdZmW7RR3LLulr3CHNhcKF0FAe/U6HG1vhAv3HubphTxFNCIt7JL/RxzgDuBS7bnIXgRRydcna2Spcuopjs457qRxjDnSdjjvejSmW3tsKWUWRrMR88d7VbQTPG+7K9S3XV02W1iZTBAsX4PXPnalmnFcsAsO2e2iqkdXwQaTNJbfmNttzNb1tq39FZ74ygLJbPvovb4BLOKx3kJUwwR2nE3Js6+I7QkD1T60Nn/BXGK73isrzEH1nQuoHvXe48tZjq4+3631lo5u8Od7yHo+sM6Lv4Jf3uwE55gGOdew4tx30+IDEDwIjVU8ZaX2a6PiHZD6TEFOH4RS4rrvpvOhzXNzN2+FLsUglqn12CtoaD+Ohwh1qdZkeRtbl6nEN7AdUn5KPcpM+50n74Ki9xKdlmVto0JaQcUpC4WBZor113pCLNkgbd+IdUunLYYnlVYUcUZxI84DmdwI5kgIvP7QeVs4+pVV4dIRAzrUsrwwa+xNM68bN6fBYt/aq0NEGg94fWM6N5byw2mLzuIE6YtFa61txcVAVcs3Zq4og/XR2mCGWOj+oVF8WAgiuSrBbcSlJr/GJdqLqHSKjX4JhFVLswuUDU4F1+5u+H83/OIJCYw5mJzu4DujVrtM9/L1daKmiVZuK3/xrnBW5Iw6mLed6iWuIUYjSzEbislnrfB6XG1iLXiEfxm349TDvQLhXHzPOJdhjkuLAxB6eqZAH3vxzBTHPVdxCIv+77rkY9JFvNWhlXA2WFU5PFOpn6hemrqg/QHvLpeSp3Cpqi2Lsa+BXoc9Fi4GiBrmntA+rNIkHaozRWH2/zW5DG51TZmTrToJiUE1ajKOmspWHyzxwXYBwPyQ/JjJy+LHz+OaXijRzWx02B/ypTrWY/YvYxb8s8Xs5yBSltvtcOE/cys3prifwpdluCWs49PtDDmZvIliXjhKl3pUzdwEiE+rffJsDEcLzdZtXI1L8QUw+KXzlRgOZgdTLSfvlZ3eS1C48WA3ns8Uttur0PN5avFrcDrbzxoq55tfqn2jKG2MdyxgoT1plp0rILE6ho6XTbxIC7p+HS1LUkVWpJvH16PnaZLCSpYPLBoOIvsmmZTuLAppFD4JRMM+5cTYhav52l5DzSc1f9kS1WHQmZCJ4M5lrtilj5oZLKUvyD1o23xi89cZn54Zp6bEo+CqazSUuVsOC6wvoHl32HylqHbxAvbWsPkIGSGlg35z+4WKZ9bcr2pXDUljthJ+5p9YspNKS0Mj9z94Hf0AxKbr97KSjF/ZKb+pYXd/Q4mavzr8MHtZjiw8+nad+V7p9ylfu2XOy0KIWAPpPYcpuprRaOqNc7Xryu3v1HXl4qOyw9Ju2ddDxBkA/XFVTRDRJW8dHmCdrou3SLHdzdx2PQ3o1jYkhLHETz+fe4XNvLh40Yw9SSPdPXAhWwtp6WrLkktVyGz4DLa+kaaSVDR0hcllONKckG1b5N7y/dZKYEJlT539sDa3OFkRBxP+IKdKW9/XkE3pi0171UeGMjDJD/OAXs1624nade/Uj/8jjm8uSsLsYZdwalVsaIR7nzf7tF3Q3J5Igapw7GjrPxP03WAo0A6CwwsmXYQ8w3dmPo4ZfjVlKOyWH3ebhigQtb3JJITbYd3OIgJ/TOp/293q4ZeYaGvvlxQ1WoPW44BMy4RTX5YS+kkdust/1xPYjT11arh4xlIlNo/HDWVFtC+J3qzd3ijeU3gYsInCAV9I6ri1sUTcpBcR6ienvX28UAqUPfPaTLrKfyYzY00QorkFG50d5Z9Z3VruGPTEswSw7Ke8dp51wkxnHENHfL1/LdMie629Did+pvQV9OiLImb/s3VpWl34usE7c9rG8GKe2W0QYWcTLTMPvQmX9C/8qRPEtYVbcoDlhV7H8cafH+Fmq3kjv27wwLW0mjjw+Zx1R6w7N5TfHBiowt3mnurCVdaYE7KulZUrxF77/20f6b+xgTo8amMNG9a/CI3OgDclhc127znk0NqL8jzEesIGVAebssmB/nziOO8v+MWAp8sLMnaoUxT30vJGnJkW7Kai0TSFTXhGT+moaNYuEiUJUV6hn9Eg9cVOfu4Qwqjjh6q/RHcBPnq5Btx88hKhFRnPBEslmm7Ambmy5mnEulH/KeGSmNpYtL8Q3RHO+X7WAOoGtgSW/302pM23eQcvpuz3tMRVLAcXUiOeedcTK/ZfmslPwmEk/5b+KiFrjJtOJwZRh00mtbMpR7rJeWJQUe65GUtuPwNGtEtlR6pzD7zzA2eQDQkpX68yKTJF2FGM6TeQguiIYCuSlYaun2o79wpQtu3NwwfUHggrVPCt/uE/Qm6DIgUJdcE83WXBBdpwtbTmPxiKipj5uiL/G+o9W1lRj+h0EdHy19Gksc34s6mAPDlI1JPrLEGU5VO3MXywIN7JmDVTfz6T7v3IU2CXQE15BYfx42RLVgI4tsbEu25xl5qAU3HjrFhvaG+Uyu39ZTyDvWG6kyoQSfsBbj6UN0DEaKYBw6ejfLsg0nSHlHC8AlI505JS1TKTuRI7MjByOadk8a9A5DKaDvO8mnm592eZUm/6tZNDwlRzBYD5jLWgodSb+fSZ9/wENMMvCUJ4UE0BbDbQl/dRZ+utdwajAKNBUdbbhwq19x3Se/WqrDz715l7+S1vjUNsnRpsjhdxE6Gpf5HXNbIIaD+n4v2LvMnRzT6vYvD6Q8STY8iFlzHcZP3os1egLY80wXJfGLpuKpU2BpwLwCNMFXGdmpHVL7ffPOmHJFKAvMzITj22pO4ggs16G1hh+HoNzhkyv+Wc3+U0dVljNhRleR/1+8HJ+C/YdajcWHWOc7kcH0cPNgwJFmI7f2dbJ8OM1DPuw743lgNWW15heV74FxzfaMzuGaxNix+YKlJZrodKe87Karx7u4mDvrBpfICfNlWdprm7D1EjelDvwQQAI1yxYccfbUFrwp0v2CLudEgisoJox4qRnJ1XbU3Hz2nisngVDjrG2Bx+x9nmo4582tC/m4YgoRrGmv5F4ENN95uyy/pcP9LHy3fW7b3pUVTPbh5D93LU8/mC5TV/KqQ5aAiuBNjFUy0MWPmBEqh953IsMUoskH5vsa+PQXiL8/zuEbQPubJAwREPtOsqam64unwEhDC/Dao1bT8QILnTU+Yeq/848yer42exJ5mnqzvB10/F/h+oGUyazniH73M/Pdy1XyLv1vrK7P/6VnuNpJwIz/F4n/pTBntc48bZoL07L/LKJNQuTcs1X/o4qu5rKEKgzjj/3he+fzcHuetHEFwrCYk9gSFLgZ8w1V1Nw6Vj6TW8i1InHCoUif1t+38mzm5dTAiH/2UvGj7Z5jc68Y85W05sOd3phKtcdcFzmtvuBTTpTz/qGq/NYJL3JxL3wddHIm0GO+Scm6oOaX//xHg+ZndGnMTaW/pg0Zru9tzSKCbSyiqJtF0lVpncZREcmj2zxMvw3mtpvlAYeaB0lWANm+4W6zFBo2fV4Pbm4Kef96oCcATEBJjt+bAa6NrNpFad8yoc+/iuemaS5ss4WLCifcqZqruX4xY59pkpQSGUqaoh2LJZsmPkXObnUtpYnK07g4O5sPmXLyYmlhdRaj3XgCDplipLR35bRPYvl4iuubLzDYKXdqrjUmJ6MyT20KUKDNbuUUJMlowfiFG1rETXvi6YSZLi3+j/wCud82s30Acfx7hDhQk7EgjVE0vU6tKFkpyIMa2lTPwWVUyCYvp5R+J1KmqzJ/MLY4iFiE0Q1qpJfor6cXQWoZPAnETMfwpQayh33kuqFUcbjNYrSJKbYXqVdPUiWbFkAgoqVUCARycdl/Q/xLnRSJgf7jocVWo6r8vx5V5ChJPNrH4My8Axl2Qt9+JtbPDgJpLspOK9B2in7XkG082rJ/PA5JA69IEjG0tukO18mt4NXar8MrvGzkzSFmj/ENP0NKm1aOg1chOyNjIphbD/3wn1BLAwQUAAIACAAxmp1FQx559k0AAABqAAAAGwAAAHVuaXZlcnNhbC91bml2ZXJzYWwucG5nLnhtbLOxr8jNUShLLSrOzM+zVTLUM1Cyt+PlsikoSi3LTC1XqACKGekZQICSQqWtkgkStzwzpSTDVsnC0hwhlpGamZ5RYqtkZm4MF9QHGgkAUEsBAgAAFAACAAgAMZqdRc7z4upTBAAADRAAAB0AAAAAAAAAAQAAAAAAAAAAAHVuaXZlcnNhbC9jb21tb25fbWVzc2FnZXMubG5nUEsBAgAAFAACAAgAMZqdRWcfI7+uBAAAixYAACcAAAAAAAAAAQAAAAAAjgQAAHVuaXZlcnNhbC9mbGFzaF9wdWJsaXNoaW5nX3NldHRpbmdzLnhtbFBLAQIAABQAAgAIADGanUXimsFEswIAAFEKAAAhAAAAAAAAAAEAAAAAAIEJAAB1bml2ZXJzYWwvZmxhc2hfc2tpbl9zZXR0aW5ncy54bWxQSwECAAAUAAIACAAxmp1F7X6u7YIEAACcFQAAJgAAAAAAAAABAAAAAABzDAAAdW5pdmVyc2FsL2h0bWxfcHVibGlzaGluZ19zZXR0aW5ncy54bWxQSwECAAAUAAIACAAxmp1FkfYkS6ABAAAtBgAAHwAAAAAAAAABAAAAAAA5EQAAdW5pdmVyc2FsL2h0bWxfc2tpbl9zZXR0aW5ncy5qc1BLAQIAABQAAgAIADGanUUa2uo7qgAAAB8BAAAaAAAAAAAAAAEAAAAAABYTAAB1bml2ZXJzYWwvaTE4bl9wcmVzZXRzLnhtbFBLAQIAABQAAgAIADGanUWUE7MiaQAAAG4AAAAcAAAAAAAAAAEAAAAAAPgTAAB1bml2ZXJzYWwvbG9jYWxfc2V0dGluZ3MueG1sUEsBAgAAFAACAAgAoHg9Rc6CCTfsAgAAiAgAABQAAAAAAAAAAQAAAAAAmxQAAHVuaXZlcnNhbC9wbGF5ZXIueG1sUEsBAgAAFAACAAgAMZqdRTXb2a1oAQAA8wIAACkAAAAAAAAAAQAAAAAAuRcAAHVuaXZlcnNhbC9za2luX2N1c3RvbWl6YXRpb25fc2V0dGluZ3MueG1sUEsBAgAAFAACAAgAMZqdRUqgs9kjGAAAKCoAABcAAAAAAAAAAAAAAAAAaBkAAHVuaXZlcnNhbC91bml2ZXJzYWwucG5nUEsBAgAAFAACAAgAMZqdRUMeefZNAAAAagAAABsAAAAAAAAAAQAAAAAAwDEAAHVuaXZlcnNhbC91bml2ZXJzYWwucG5nLnhtbFBLBQYAAAAACwALAEkDAABGMgAAAAA="/>
  <p:tag name="ISPRING_OUTPUT_FOLDER" val="C:\Users\Philippe\Documents\techphil\Continu"/>
  <p:tag name="ISPRING_PRESENTATION_TITLE" val="Le continu et ses lois (paral série noeud maille) F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20444</TotalTime>
  <Words>2626</Words>
  <Application>Microsoft Office PowerPoint</Application>
  <PresentationFormat>Affichage à l'écran (4:3)</PresentationFormat>
  <Paragraphs>835</Paragraphs>
  <Slides>32</Slides>
  <Notes>32</Notes>
  <HiddenSlides>6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3" baseType="lpstr">
      <vt:lpstr>Thème Office</vt:lpstr>
      <vt:lpstr>Le continu et ses lois…</vt:lpstr>
      <vt:lpstr>Montage parallèle, série…</vt:lpstr>
      <vt:lpstr>Montage série…</vt:lpstr>
      <vt:lpstr>Montage série…</vt:lpstr>
      <vt:lpstr>Montage série…</vt:lpstr>
      <vt:lpstr>Montage série…</vt:lpstr>
      <vt:lpstr>Montage parallèle…</vt:lpstr>
      <vt:lpstr>Montage parallèle…</vt:lpstr>
      <vt:lpstr>Montage parallèle…</vt:lpstr>
      <vt:lpstr>Montage parallèle…</vt:lpstr>
      <vt:lpstr>RÉSISTORS en parallèle…</vt:lpstr>
      <vt:lpstr>RÉSISTORS en série…</vt:lpstr>
      <vt:lpstr>GÉNÉRATEURS en parallèle…</vt:lpstr>
      <vt:lpstr>Générateurs en série…</vt:lpstr>
      <vt:lpstr>Série , parallèle</vt:lpstr>
      <vt:lpstr>Série , parallèle</vt:lpstr>
      <vt:lpstr>Série , parallèle</vt:lpstr>
      <vt:lpstr>Série , parallèle</vt:lpstr>
      <vt:lpstr>Loi des nœuds, loi des mailles…</vt:lpstr>
      <vt:lpstr>Loi des mailles…</vt:lpstr>
      <vt:lpstr>Loi des mailles…</vt:lpstr>
      <vt:lpstr>Loi des nœuds…</vt:lpstr>
      <vt:lpstr>Loi des nœuds…</vt:lpstr>
      <vt:lpstr>Calculs dans un circuit</vt:lpstr>
      <vt:lpstr>Calculs dans un circuit</vt:lpstr>
      <vt:lpstr>Calculs dans un circuit</vt:lpstr>
      <vt:lpstr>Calculs dans un circuit</vt:lpstr>
      <vt:lpstr>Calculs dans un circuit</vt:lpstr>
      <vt:lpstr>Calculs dans un circuit</vt:lpstr>
      <vt:lpstr>Calculs dans un circuit</vt:lpstr>
      <vt:lpstr>Calculs dans un circuit</vt:lpstr>
      <vt:lpstr>fin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continu et ses lois (paral série noeud maille) F</dc:title>
  <dc:creator>Philippe Dutour</dc:creator>
  <cp:lastModifiedBy>Philippe Dutour</cp:lastModifiedBy>
  <cp:revision>255</cp:revision>
  <dcterms:created xsi:type="dcterms:W3CDTF">2014-11-08T18:10:16Z</dcterms:created>
  <dcterms:modified xsi:type="dcterms:W3CDTF">2015-01-04T22:22:34Z</dcterms:modified>
</cp:coreProperties>
</file>