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7" r:id="rId6"/>
    <p:sldId id="268" r:id="rId7"/>
    <p:sldId id="271" r:id="rId8"/>
    <p:sldId id="270" r:id="rId9"/>
    <p:sldId id="272" r:id="rId10"/>
    <p:sldId id="269" r:id="rId11"/>
  </p:sldIdLst>
  <p:sldSz cx="9144000" cy="6858000" type="screen4x3"/>
  <p:notesSz cx="6858000" cy="9144000"/>
  <p:custDataLst>
    <p:tags r:id="rId1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2" autoAdjust="0"/>
    <p:restoredTop sz="94660"/>
  </p:normalViewPr>
  <p:slideViewPr>
    <p:cSldViewPr>
      <p:cViewPr>
        <p:scale>
          <a:sx n="75" d="100"/>
          <a:sy n="75" d="100"/>
        </p:scale>
        <p:origin x="-1944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586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901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711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48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999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320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356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289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141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457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2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E292E-8D7D-4F90-A85E-919A7650A4DF}" type="datetimeFigureOut">
              <a:rPr lang="fr-FR" smtClean="0"/>
              <a:t>30/01/2013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CE4FF-50D4-419C-ACD0-4D852C029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031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-5005064" y="3064507"/>
            <a:ext cx="5163021" cy="1327402"/>
            <a:chOff x="890" y="4085"/>
            <a:chExt cx="20000" cy="20000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890" y="4085"/>
              <a:ext cx="20000" cy="20000"/>
            </a:xfrm>
            <a:prstGeom prst="rect">
              <a:avLst/>
            </a:prstGeom>
            <a:solidFill>
              <a:srgbClr val="CC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>
              <a:outerShdw dist="57238" dir="2021404" algn="ctr" rotWithShape="0">
                <a:srgbClr val="000000"/>
              </a:outerShdw>
            </a:effec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Propagation lumineuse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fr-FR" sz="1600" b="1" dirty="0">
                <a:latin typeface="Symbol" pitchFamily="18" charset="2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pitchFamily="18" charset="2"/>
                  <a:ea typeface="Times New Roman" pitchFamily="18" charset="0"/>
                  <a:cs typeface="Arial" pitchFamily="34" charset="0"/>
                </a:rPr>
                <a:t>  l : </a:t>
              </a:r>
              <a:r>
                <a:rPr kumimoji="0" lang="fr-F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longueur d'onde.</a:t>
              </a:r>
              <a:endPara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C : célérité de la lumière.</a:t>
              </a:r>
              <a:endPara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f : fréquence de la radiation</a:t>
              </a:r>
              <a:endPara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2326" y="9286"/>
              <a:ext cx="7407" cy="9599"/>
            </a:xfrm>
            <a:prstGeom prst="rect">
              <a:avLst/>
            </a:prstGeom>
            <a:solidFill>
              <a:srgbClr val="CC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>
              <a:outerShdw dist="57238" dir="2021404" algn="ctr" rotWithShape="0">
                <a:srgbClr val="000000"/>
              </a:outerShdw>
            </a:effec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pitchFamily="18" charset="2"/>
                  <a:ea typeface="Times New Roman" pitchFamily="18" charset="0"/>
                  <a:cs typeface="Arial" pitchFamily="34" charset="0"/>
                </a:rPr>
                <a:t>l =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 / f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8912489" y="2921499"/>
            <a:ext cx="4731989" cy="1705383"/>
            <a:chOff x="3223" y="-1361"/>
            <a:chExt cx="24513" cy="21357"/>
          </a:xfrm>
        </p:grpSpPr>
        <p:sp>
          <p:nvSpPr>
            <p:cNvPr id="8" name="Rectangle 24"/>
            <p:cNvSpPr>
              <a:spLocks noChangeArrowheads="1"/>
            </p:cNvSpPr>
            <p:nvPr/>
          </p:nvSpPr>
          <p:spPr bwMode="auto">
            <a:xfrm>
              <a:off x="3223" y="8558"/>
              <a:ext cx="24513" cy="1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285750" marR="0" lvl="0" indent="-28575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/>
                <a:buChar char="W"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:en stéradian</a:t>
              </a:r>
              <a:endParaRPr lang="fr-FR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S: en mètres carrés ( symbole m</a:t>
              </a:r>
              <a:r>
                <a:rPr kumimoji="0" lang="fr-FR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2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d: en mètres  ( symbole m 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" name="Group 15"/>
            <p:cNvGrpSpPr>
              <a:grpSpLocks/>
            </p:cNvGrpSpPr>
            <p:nvPr/>
          </p:nvGrpSpPr>
          <p:grpSpPr bwMode="auto">
            <a:xfrm>
              <a:off x="8024" y="-1361"/>
              <a:ext cx="10988" cy="10333"/>
              <a:chOff x="14605" y="-2694"/>
              <a:chExt cx="20001" cy="20455"/>
            </a:xfrm>
          </p:grpSpPr>
          <p:sp>
            <p:nvSpPr>
              <p:cNvPr id="10" name="Rectangle 23"/>
              <p:cNvSpPr>
                <a:spLocks noChangeArrowheads="1"/>
              </p:cNvSpPr>
              <p:nvPr/>
            </p:nvSpPr>
            <p:spPr bwMode="auto">
              <a:xfrm>
                <a:off x="14605" y="-2694"/>
                <a:ext cx="20001" cy="19999"/>
              </a:xfrm>
              <a:prstGeom prst="rect">
                <a:avLst/>
              </a:prstGeom>
              <a:solidFill>
                <a:srgbClr val="CC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57238" dir="2021404" algn="ctr" rotWithShape="0">
                  <a:srgbClr val="000000"/>
                </a:outerShdw>
              </a:effec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449263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1" name="Group 20"/>
              <p:cNvGrpSpPr>
                <a:grpSpLocks/>
              </p:cNvGrpSpPr>
              <p:nvPr/>
            </p:nvGrpSpPr>
            <p:grpSpPr bwMode="auto">
              <a:xfrm>
                <a:off x="23823" y="-2083"/>
                <a:ext cx="2401" cy="19844"/>
                <a:chOff x="121658" y="-2255"/>
                <a:chExt cx="20001" cy="19999"/>
              </a:xfrm>
            </p:grpSpPr>
            <p:sp>
              <p:nvSpPr>
                <p:cNvPr id="16" name="Rectangle 22"/>
                <p:cNvSpPr>
                  <a:spLocks noChangeArrowheads="1"/>
                </p:cNvSpPr>
                <p:nvPr/>
              </p:nvSpPr>
              <p:spPr bwMode="auto">
                <a:xfrm>
                  <a:off x="121659" y="10117"/>
                  <a:ext cx="20000" cy="76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700" tIns="12700" rIns="12700" bIns="127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8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d</a:t>
                  </a:r>
                  <a:r>
                    <a:rPr kumimoji="0" lang="fr-FR" sz="1800" b="1" i="0" u="none" strike="noStrike" cap="none" normalizeH="0" baseline="3000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2</a:t>
                  </a:r>
                  <a:endParaRPr kumimoji="0" lang="fr-FR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Rectangle 21"/>
                <p:cNvSpPr>
                  <a:spLocks noChangeArrowheads="1"/>
                </p:cNvSpPr>
                <p:nvPr/>
              </p:nvSpPr>
              <p:spPr bwMode="auto">
                <a:xfrm>
                  <a:off x="121658" y="-2255"/>
                  <a:ext cx="20000" cy="108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700" tIns="12700" rIns="12700" bIns="127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S</a:t>
                  </a:r>
                  <a:endParaRPr kumimoji="0" lang="fr-FR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" name="Rectangle 11"/>
              <p:cNvSpPr>
                <a:spLocks noChangeArrowheads="1"/>
              </p:cNvSpPr>
              <p:nvPr/>
            </p:nvSpPr>
            <p:spPr bwMode="auto">
              <a:xfrm>
                <a:off x="17119" y="4056"/>
                <a:ext cx="2400" cy="7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Symbol" pitchFamily="18" charset="2"/>
                    <a:ea typeface="Times New Roman" pitchFamily="18" charset="0"/>
                    <a:cs typeface="Arial" pitchFamily="34" charset="0"/>
                  </a:rPr>
                  <a:t>W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Rectangle 18"/>
              <p:cNvSpPr>
                <a:spLocks noChangeArrowheads="1"/>
              </p:cNvSpPr>
              <p:nvPr/>
            </p:nvSpPr>
            <p:spPr bwMode="auto">
              <a:xfrm>
                <a:off x="20471" y="4056"/>
                <a:ext cx="2401" cy="7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=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Line 17"/>
              <p:cNvSpPr>
                <a:spLocks noChangeShapeType="1"/>
              </p:cNvSpPr>
              <p:nvPr/>
            </p:nvSpPr>
            <p:spPr bwMode="auto">
              <a:xfrm>
                <a:off x="23225" y="7831"/>
                <a:ext cx="3149" cy="1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5" name="Rectangle 16"/>
              <p:cNvSpPr>
                <a:spLocks noChangeArrowheads="1"/>
              </p:cNvSpPr>
              <p:nvPr/>
            </p:nvSpPr>
            <p:spPr bwMode="auto">
              <a:xfrm>
                <a:off x="27177" y="2482"/>
                <a:ext cx="6949" cy="94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Cos </a:t>
                </a:r>
                <a:r>
                  <a:rPr kumimoji="0" lang="fr-FR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Symbol" pitchFamily="18" charset="2"/>
                    <a:ea typeface="Times New Roman" pitchFamily="18" charset="0"/>
                    <a:cs typeface="Arial" pitchFamily="34" charset="0"/>
                  </a:rPr>
                  <a:t>a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aphicFrame>
        <p:nvGraphicFramePr>
          <p:cNvPr id="19" name="Tableau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483797"/>
              </p:ext>
            </p:extLst>
          </p:nvPr>
        </p:nvGraphicFramePr>
        <p:xfrm>
          <a:off x="467543" y="116632"/>
          <a:ext cx="8208912" cy="6480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Longueur d’onde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  <a:sym typeface="Symbol"/>
                        </a:rPr>
                        <a:t>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Nanomètre (nm)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Distance parcourue 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en une période 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5206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Célérité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000 km/s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Vitesse 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de la lumière 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Fréquence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Hertz (Hz)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Dépendante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b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de la couleur.</a:t>
                      </a:r>
                      <a:endParaRPr lang="fr-FR" b="1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Intensité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Candela (Cd)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Flux lumineux émit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dans un angle solide de 1 Stéradian.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Flux lumineux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F ou </a:t>
                      </a:r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</a:t>
                      </a:r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Lumen (Lm)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Quantité de lumière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émise </a:t>
                      </a:r>
                      <a:b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dans un angle solide. 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Eclairement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Lux (lx)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Quantité de lumière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reçue par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m</a:t>
                      </a:r>
                      <a:r>
                        <a:rPr lang="fr-FR" b="1" baseline="30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Oméga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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Stéradian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(Sr)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Angle solide (cône) , 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une sphère = 4</a:t>
                      </a: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 stéradians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Luminance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Candela/ 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fr-FR" b="1" baseline="30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Caractérise la visibilité 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d’un affichage lumineux.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Efficacité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err="1" smtClean="0">
                          <a:latin typeface="Arial" pitchFamily="34" charset="0"/>
                          <a:cs typeface="Arial" pitchFamily="34" charset="0"/>
                        </a:rPr>
                        <a:t>fe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Lumen/ Watt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Rendement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lumineux </a:t>
                      </a:r>
                      <a:b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d’une lampe.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9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377196"/>
              </p:ext>
            </p:extLst>
          </p:nvPr>
        </p:nvGraphicFramePr>
        <p:xfrm>
          <a:off x="467543" y="116632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Longueur d’onde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  <a:sym typeface="Symbol"/>
                        </a:rPr>
                        <a:t>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Nanomètre (nm)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Distance parcourue 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en une période 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468790"/>
              </p:ext>
            </p:extLst>
          </p:nvPr>
        </p:nvGraphicFramePr>
        <p:xfrm>
          <a:off x="467544" y="1772816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206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Célérité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000 km/s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Vitesse 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de la lumière 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173258"/>
              </p:ext>
            </p:extLst>
          </p:nvPr>
        </p:nvGraphicFramePr>
        <p:xfrm>
          <a:off x="611560" y="3249580"/>
          <a:ext cx="8136904" cy="3625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6264696"/>
              </a:tblGrid>
              <a:tr h="1025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Longueur d’onde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667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8667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8667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99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719913"/>
              </p:ext>
            </p:extLst>
          </p:nvPr>
        </p:nvGraphicFramePr>
        <p:xfrm>
          <a:off x="467543" y="116632"/>
          <a:ext cx="8208912" cy="6480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Longueur d’onde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5206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Célérité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Fréquence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Intensité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Flux lumineux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Eclairement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Oméga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Luminance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Efficacité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63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052757"/>
              </p:ext>
            </p:extLst>
          </p:nvPr>
        </p:nvGraphicFramePr>
        <p:xfrm>
          <a:off x="467543" y="116632"/>
          <a:ext cx="8208912" cy="6480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Longueur d’onde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  <a:sym typeface="Symbol"/>
                        </a:rPr>
                        <a:t>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5206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Célérité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Fréquence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Intensité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Flux lumineux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F ou </a:t>
                      </a:r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</a:t>
                      </a:r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Eclairement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Oméga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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Luminance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Efficacité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err="1" smtClean="0">
                          <a:latin typeface="Arial" pitchFamily="34" charset="0"/>
                          <a:cs typeface="Arial" pitchFamily="34" charset="0"/>
                        </a:rPr>
                        <a:t>fe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14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915675"/>
              </p:ext>
            </p:extLst>
          </p:nvPr>
        </p:nvGraphicFramePr>
        <p:xfrm>
          <a:off x="467543" y="116632"/>
          <a:ext cx="8208912" cy="6480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Longueur d’onde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  <a:sym typeface="Symbol"/>
                        </a:rPr>
                        <a:t>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Nanomètre (nm)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5206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Célérité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000 km/s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Fréquence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Hertz (Hz)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Intensité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Candela (Cd)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Flux lumineux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F ou </a:t>
                      </a:r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</a:t>
                      </a:r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Lumen (Lm)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Eclairement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Lux (lx)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Oméga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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Stéradian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(Sr)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Luminance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Candela/ 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fr-FR" b="1" baseline="30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Efficacité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err="1" smtClean="0">
                          <a:latin typeface="Arial" pitchFamily="34" charset="0"/>
                          <a:cs typeface="Arial" pitchFamily="34" charset="0"/>
                        </a:rPr>
                        <a:t>fe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Lumen/ Watt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517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95" name="Groupe 5594"/>
          <p:cNvGrpSpPr/>
          <p:nvPr/>
        </p:nvGrpSpPr>
        <p:grpSpPr>
          <a:xfrm>
            <a:off x="89756" y="19596"/>
            <a:ext cx="1295401" cy="646114"/>
            <a:chOff x="1223962" y="501650"/>
            <a:chExt cx="1295401" cy="646114"/>
          </a:xfrm>
        </p:grpSpPr>
        <p:sp>
          <p:nvSpPr>
            <p:cNvPr id="5394" name="Rectangle 6"/>
            <p:cNvSpPr>
              <a:spLocks noChangeArrowheads="1"/>
            </p:cNvSpPr>
            <p:nvPr/>
          </p:nvSpPr>
          <p:spPr bwMode="auto">
            <a:xfrm>
              <a:off x="1223962" y="501650"/>
              <a:ext cx="1295401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95" name="Rectangle 7"/>
            <p:cNvSpPr>
              <a:spLocks noChangeArrowheads="1"/>
            </p:cNvSpPr>
            <p:nvPr/>
          </p:nvSpPr>
          <p:spPr bwMode="auto">
            <a:xfrm>
              <a:off x="1223962" y="508000"/>
              <a:ext cx="1295401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96" name="Rectangle 8"/>
            <p:cNvSpPr>
              <a:spLocks noChangeArrowheads="1"/>
            </p:cNvSpPr>
            <p:nvPr/>
          </p:nvSpPr>
          <p:spPr bwMode="auto">
            <a:xfrm>
              <a:off x="1223962" y="515938"/>
              <a:ext cx="1295401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97" name="Rectangle 9"/>
            <p:cNvSpPr>
              <a:spLocks noChangeArrowheads="1"/>
            </p:cNvSpPr>
            <p:nvPr/>
          </p:nvSpPr>
          <p:spPr bwMode="auto">
            <a:xfrm>
              <a:off x="1223962" y="523875"/>
              <a:ext cx="1295401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98" name="Rectangle 10"/>
            <p:cNvSpPr>
              <a:spLocks noChangeArrowheads="1"/>
            </p:cNvSpPr>
            <p:nvPr/>
          </p:nvSpPr>
          <p:spPr bwMode="auto">
            <a:xfrm>
              <a:off x="1223962" y="531813"/>
              <a:ext cx="1295401" cy="6350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99" name="Rectangle 11"/>
            <p:cNvSpPr>
              <a:spLocks noChangeArrowheads="1"/>
            </p:cNvSpPr>
            <p:nvPr/>
          </p:nvSpPr>
          <p:spPr bwMode="auto">
            <a:xfrm>
              <a:off x="1223962" y="538163"/>
              <a:ext cx="1295401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0" name="Rectangle 12"/>
            <p:cNvSpPr>
              <a:spLocks noChangeArrowheads="1"/>
            </p:cNvSpPr>
            <p:nvPr/>
          </p:nvSpPr>
          <p:spPr bwMode="auto">
            <a:xfrm>
              <a:off x="1223962" y="546100"/>
              <a:ext cx="1295401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1" name="Rectangle 13"/>
            <p:cNvSpPr>
              <a:spLocks noChangeArrowheads="1"/>
            </p:cNvSpPr>
            <p:nvPr/>
          </p:nvSpPr>
          <p:spPr bwMode="auto">
            <a:xfrm>
              <a:off x="1223962" y="550863"/>
              <a:ext cx="1295401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2" name="Rectangle 14"/>
            <p:cNvSpPr>
              <a:spLocks noChangeArrowheads="1"/>
            </p:cNvSpPr>
            <p:nvPr/>
          </p:nvSpPr>
          <p:spPr bwMode="auto">
            <a:xfrm>
              <a:off x="1223962" y="558800"/>
              <a:ext cx="1295401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3" name="Rectangle 15"/>
            <p:cNvSpPr>
              <a:spLocks noChangeArrowheads="1"/>
            </p:cNvSpPr>
            <p:nvPr/>
          </p:nvSpPr>
          <p:spPr bwMode="auto">
            <a:xfrm>
              <a:off x="1223962" y="569913"/>
              <a:ext cx="1295401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4" name="Rectangle 16"/>
            <p:cNvSpPr>
              <a:spLocks noChangeArrowheads="1"/>
            </p:cNvSpPr>
            <p:nvPr/>
          </p:nvSpPr>
          <p:spPr bwMode="auto">
            <a:xfrm>
              <a:off x="1223962" y="576263"/>
              <a:ext cx="1295401" cy="6350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5" name="Rectangle 17"/>
            <p:cNvSpPr>
              <a:spLocks noChangeArrowheads="1"/>
            </p:cNvSpPr>
            <p:nvPr/>
          </p:nvSpPr>
          <p:spPr bwMode="auto">
            <a:xfrm>
              <a:off x="1223962" y="582613"/>
              <a:ext cx="1295401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6" name="Rectangle 18"/>
            <p:cNvSpPr>
              <a:spLocks noChangeArrowheads="1"/>
            </p:cNvSpPr>
            <p:nvPr/>
          </p:nvSpPr>
          <p:spPr bwMode="auto">
            <a:xfrm>
              <a:off x="1223962" y="588963"/>
              <a:ext cx="1295401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7" name="Rectangle 19"/>
            <p:cNvSpPr>
              <a:spLocks noChangeArrowheads="1"/>
            </p:cNvSpPr>
            <p:nvPr/>
          </p:nvSpPr>
          <p:spPr bwMode="auto">
            <a:xfrm>
              <a:off x="1223962" y="596900"/>
              <a:ext cx="1295401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8" name="Rectangle 20"/>
            <p:cNvSpPr>
              <a:spLocks noChangeArrowheads="1"/>
            </p:cNvSpPr>
            <p:nvPr/>
          </p:nvSpPr>
          <p:spPr bwMode="auto">
            <a:xfrm>
              <a:off x="1223962" y="601663"/>
              <a:ext cx="1295401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09" name="Rectangle 21"/>
            <p:cNvSpPr>
              <a:spLocks noChangeArrowheads="1"/>
            </p:cNvSpPr>
            <p:nvPr/>
          </p:nvSpPr>
          <p:spPr bwMode="auto">
            <a:xfrm>
              <a:off x="1223962" y="606425"/>
              <a:ext cx="1295401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0" name="Rectangle 22"/>
            <p:cNvSpPr>
              <a:spLocks noChangeArrowheads="1"/>
            </p:cNvSpPr>
            <p:nvPr/>
          </p:nvSpPr>
          <p:spPr bwMode="auto">
            <a:xfrm>
              <a:off x="1223962" y="614363"/>
              <a:ext cx="1295401" cy="9525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1" name="Rectangle 23"/>
            <p:cNvSpPr>
              <a:spLocks noChangeArrowheads="1"/>
            </p:cNvSpPr>
            <p:nvPr/>
          </p:nvSpPr>
          <p:spPr bwMode="auto">
            <a:xfrm>
              <a:off x="1223962" y="623888"/>
              <a:ext cx="1295401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2" name="Rectangle 24"/>
            <p:cNvSpPr>
              <a:spLocks noChangeArrowheads="1"/>
            </p:cNvSpPr>
            <p:nvPr/>
          </p:nvSpPr>
          <p:spPr bwMode="auto">
            <a:xfrm>
              <a:off x="1223962" y="631825"/>
              <a:ext cx="1295401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3" name="Rectangle 25"/>
            <p:cNvSpPr>
              <a:spLocks noChangeArrowheads="1"/>
            </p:cNvSpPr>
            <p:nvPr/>
          </p:nvSpPr>
          <p:spPr bwMode="auto">
            <a:xfrm>
              <a:off x="1223962" y="638175"/>
              <a:ext cx="1295401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4" name="Rectangle 26"/>
            <p:cNvSpPr>
              <a:spLocks noChangeArrowheads="1"/>
            </p:cNvSpPr>
            <p:nvPr/>
          </p:nvSpPr>
          <p:spPr bwMode="auto">
            <a:xfrm>
              <a:off x="1223962" y="644525"/>
              <a:ext cx="1295401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5" name="Rectangle 27"/>
            <p:cNvSpPr>
              <a:spLocks noChangeArrowheads="1"/>
            </p:cNvSpPr>
            <p:nvPr/>
          </p:nvSpPr>
          <p:spPr bwMode="auto">
            <a:xfrm>
              <a:off x="1223962" y="652463"/>
              <a:ext cx="1295401" cy="3175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6" name="Rectangle 28"/>
            <p:cNvSpPr>
              <a:spLocks noChangeArrowheads="1"/>
            </p:cNvSpPr>
            <p:nvPr/>
          </p:nvSpPr>
          <p:spPr bwMode="auto">
            <a:xfrm>
              <a:off x="1223962" y="655638"/>
              <a:ext cx="1295401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7" name="Rectangle 29"/>
            <p:cNvSpPr>
              <a:spLocks noChangeArrowheads="1"/>
            </p:cNvSpPr>
            <p:nvPr/>
          </p:nvSpPr>
          <p:spPr bwMode="auto">
            <a:xfrm>
              <a:off x="1223962" y="660400"/>
              <a:ext cx="1295401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8" name="Rectangle 30"/>
            <p:cNvSpPr>
              <a:spLocks noChangeArrowheads="1"/>
            </p:cNvSpPr>
            <p:nvPr/>
          </p:nvSpPr>
          <p:spPr bwMode="auto">
            <a:xfrm>
              <a:off x="1223962" y="668338"/>
              <a:ext cx="1295401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19" name="Rectangle 31"/>
            <p:cNvSpPr>
              <a:spLocks noChangeArrowheads="1"/>
            </p:cNvSpPr>
            <p:nvPr/>
          </p:nvSpPr>
          <p:spPr bwMode="auto">
            <a:xfrm>
              <a:off x="1223962" y="673100"/>
              <a:ext cx="1295401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20" name="Rectangle 32"/>
            <p:cNvSpPr>
              <a:spLocks noChangeArrowheads="1"/>
            </p:cNvSpPr>
            <p:nvPr/>
          </p:nvSpPr>
          <p:spPr bwMode="auto">
            <a:xfrm>
              <a:off x="1223962" y="681038"/>
              <a:ext cx="1295401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21" name="Rectangle 33"/>
            <p:cNvSpPr>
              <a:spLocks noChangeArrowheads="1"/>
            </p:cNvSpPr>
            <p:nvPr/>
          </p:nvSpPr>
          <p:spPr bwMode="auto">
            <a:xfrm>
              <a:off x="1223962" y="687388"/>
              <a:ext cx="1295401" cy="6350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22" name="Rectangle 34"/>
            <p:cNvSpPr>
              <a:spLocks noChangeArrowheads="1"/>
            </p:cNvSpPr>
            <p:nvPr/>
          </p:nvSpPr>
          <p:spPr bwMode="auto">
            <a:xfrm>
              <a:off x="1223962" y="693738"/>
              <a:ext cx="1295401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23" name="Rectangle 35"/>
            <p:cNvSpPr>
              <a:spLocks noChangeArrowheads="1"/>
            </p:cNvSpPr>
            <p:nvPr/>
          </p:nvSpPr>
          <p:spPr bwMode="auto">
            <a:xfrm>
              <a:off x="1223962" y="698500"/>
              <a:ext cx="1295401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24" name="Rectangle 36"/>
            <p:cNvSpPr>
              <a:spLocks noChangeArrowheads="1"/>
            </p:cNvSpPr>
            <p:nvPr/>
          </p:nvSpPr>
          <p:spPr bwMode="auto">
            <a:xfrm>
              <a:off x="1223962" y="706438"/>
              <a:ext cx="1295401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25" name="Rectangle 37"/>
            <p:cNvSpPr>
              <a:spLocks noChangeArrowheads="1"/>
            </p:cNvSpPr>
            <p:nvPr/>
          </p:nvSpPr>
          <p:spPr bwMode="auto">
            <a:xfrm>
              <a:off x="1223962" y="711200"/>
              <a:ext cx="1295401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26" name="Rectangle 38"/>
            <p:cNvSpPr>
              <a:spLocks noChangeArrowheads="1"/>
            </p:cNvSpPr>
            <p:nvPr/>
          </p:nvSpPr>
          <p:spPr bwMode="auto">
            <a:xfrm>
              <a:off x="1223962" y="715963"/>
              <a:ext cx="1295401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27" name="Rectangle 39"/>
            <p:cNvSpPr>
              <a:spLocks noChangeArrowheads="1"/>
            </p:cNvSpPr>
            <p:nvPr/>
          </p:nvSpPr>
          <p:spPr bwMode="auto">
            <a:xfrm>
              <a:off x="1223962" y="723900"/>
              <a:ext cx="1295401" cy="4763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28" name="Rectangle 40"/>
            <p:cNvSpPr>
              <a:spLocks noChangeArrowheads="1"/>
            </p:cNvSpPr>
            <p:nvPr/>
          </p:nvSpPr>
          <p:spPr bwMode="auto">
            <a:xfrm>
              <a:off x="1223962" y="728663"/>
              <a:ext cx="1295401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29" name="Rectangle 41"/>
            <p:cNvSpPr>
              <a:spLocks noChangeArrowheads="1"/>
            </p:cNvSpPr>
            <p:nvPr/>
          </p:nvSpPr>
          <p:spPr bwMode="auto">
            <a:xfrm>
              <a:off x="1223962" y="735013"/>
              <a:ext cx="1295401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30" name="Rectangle 42"/>
            <p:cNvSpPr>
              <a:spLocks noChangeArrowheads="1"/>
            </p:cNvSpPr>
            <p:nvPr/>
          </p:nvSpPr>
          <p:spPr bwMode="auto">
            <a:xfrm>
              <a:off x="1223962" y="741363"/>
              <a:ext cx="1295401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31" name="Rectangle 43"/>
            <p:cNvSpPr>
              <a:spLocks noChangeArrowheads="1"/>
            </p:cNvSpPr>
            <p:nvPr/>
          </p:nvSpPr>
          <p:spPr bwMode="auto">
            <a:xfrm>
              <a:off x="1223962" y="749300"/>
              <a:ext cx="1295401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32" name="Rectangle 44"/>
            <p:cNvSpPr>
              <a:spLocks noChangeArrowheads="1"/>
            </p:cNvSpPr>
            <p:nvPr/>
          </p:nvSpPr>
          <p:spPr bwMode="auto">
            <a:xfrm>
              <a:off x="1223962" y="754063"/>
              <a:ext cx="1295401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33" name="Rectangle 45"/>
            <p:cNvSpPr>
              <a:spLocks noChangeArrowheads="1"/>
            </p:cNvSpPr>
            <p:nvPr/>
          </p:nvSpPr>
          <p:spPr bwMode="auto">
            <a:xfrm>
              <a:off x="1223962" y="762000"/>
              <a:ext cx="1295401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34" name="Rectangle 46"/>
            <p:cNvSpPr>
              <a:spLocks noChangeArrowheads="1"/>
            </p:cNvSpPr>
            <p:nvPr/>
          </p:nvSpPr>
          <p:spPr bwMode="auto">
            <a:xfrm>
              <a:off x="1223962" y="766763"/>
              <a:ext cx="1295401" cy="6350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35" name="Rectangle 47"/>
            <p:cNvSpPr>
              <a:spLocks noChangeArrowheads="1"/>
            </p:cNvSpPr>
            <p:nvPr/>
          </p:nvSpPr>
          <p:spPr bwMode="auto">
            <a:xfrm>
              <a:off x="1223962" y="773113"/>
              <a:ext cx="1295401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36" name="Rectangle 48"/>
            <p:cNvSpPr>
              <a:spLocks noChangeArrowheads="1"/>
            </p:cNvSpPr>
            <p:nvPr/>
          </p:nvSpPr>
          <p:spPr bwMode="auto">
            <a:xfrm>
              <a:off x="1223962" y="781050"/>
              <a:ext cx="1295401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37" name="Rectangle 49"/>
            <p:cNvSpPr>
              <a:spLocks noChangeArrowheads="1"/>
            </p:cNvSpPr>
            <p:nvPr/>
          </p:nvSpPr>
          <p:spPr bwMode="auto">
            <a:xfrm>
              <a:off x="1223962" y="788988"/>
              <a:ext cx="1295401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38" name="Rectangle 50"/>
            <p:cNvSpPr>
              <a:spLocks noChangeArrowheads="1"/>
            </p:cNvSpPr>
            <p:nvPr/>
          </p:nvSpPr>
          <p:spPr bwMode="auto">
            <a:xfrm>
              <a:off x="1223962" y="796925"/>
              <a:ext cx="1295401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39" name="Rectangle 51"/>
            <p:cNvSpPr>
              <a:spLocks noChangeArrowheads="1"/>
            </p:cNvSpPr>
            <p:nvPr/>
          </p:nvSpPr>
          <p:spPr bwMode="auto">
            <a:xfrm>
              <a:off x="1223962" y="804863"/>
              <a:ext cx="1295401" cy="3175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0" name="Rectangle 52"/>
            <p:cNvSpPr>
              <a:spLocks noChangeArrowheads="1"/>
            </p:cNvSpPr>
            <p:nvPr/>
          </p:nvSpPr>
          <p:spPr bwMode="auto">
            <a:xfrm>
              <a:off x="1223962" y="808038"/>
              <a:ext cx="1295401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1" name="Rectangle 53"/>
            <p:cNvSpPr>
              <a:spLocks noChangeArrowheads="1"/>
            </p:cNvSpPr>
            <p:nvPr/>
          </p:nvSpPr>
          <p:spPr bwMode="auto">
            <a:xfrm>
              <a:off x="1223962" y="815975"/>
              <a:ext cx="1295401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2" name="Rectangle 54"/>
            <p:cNvSpPr>
              <a:spLocks noChangeArrowheads="1"/>
            </p:cNvSpPr>
            <p:nvPr/>
          </p:nvSpPr>
          <p:spPr bwMode="auto">
            <a:xfrm>
              <a:off x="1223962" y="823913"/>
              <a:ext cx="1295401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3" name="Rectangle 55"/>
            <p:cNvSpPr>
              <a:spLocks noChangeArrowheads="1"/>
            </p:cNvSpPr>
            <p:nvPr/>
          </p:nvSpPr>
          <p:spPr bwMode="auto">
            <a:xfrm>
              <a:off x="1223962" y="831851"/>
              <a:ext cx="1295401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4" name="Rectangle 56"/>
            <p:cNvSpPr>
              <a:spLocks noChangeArrowheads="1"/>
            </p:cNvSpPr>
            <p:nvPr/>
          </p:nvSpPr>
          <p:spPr bwMode="auto">
            <a:xfrm>
              <a:off x="1223962" y="839788"/>
              <a:ext cx="1295401" cy="195263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5" name="Rectangle 57"/>
            <p:cNvSpPr>
              <a:spLocks noChangeArrowheads="1"/>
            </p:cNvSpPr>
            <p:nvPr/>
          </p:nvSpPr>
          <p:spPr bwMode="auto">
            <a:xfrm>
              <a:off x="1223962" y="1035051"/>
              <a:ext cx="1295401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6" name="Rectangle 58"/>
            <p:cNvSpPr>
              <a:spLocks noChangeArrowheads="1"/>
            </p:cNvSpPr>
            <p:nvPr/>
          </p:nvSpPr>
          <p:spPr bwMode="auto">
            <a:xfrm>
              <a:off x="1223962" y="1038226"/>
              <a:ext cx="1295401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7" name="Rectangle 59"/>
            <p:cNvSpPr>
              <a:spLocks noChangeArrowheads="1"/>
            </p:cNvSpPr>
            <p:nvPr/>
          </p:nvSpPr>
          <p:spPr bwMode="auto">
            <a:xfrm>
              <a:off x="1223962" y="1041401"/>
              <a:ext cx="1295401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8" name="Rectangle 60"/>
            <p:cNvSpPr>
              <a:spLocks noChangeArrowheads="1"/>
            </p:cNvSpPr>
            <p:nvPr/>
          </p:nvSpPr>
          <p:spPr bwMode="auto">
            <a:xfrm>
              <a:off x="1223962" y="1044576"/>
              <a:ext cx="1295401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49" name="Rectangle 61"/>
            <p:cNvSpPr>
              <a:spLocks noChangeArrowheads="1"/>
            </p:cNvSpPr>
            <p:nvPr/>
          </p:nvSpPr>
          <p:spPr bwMode="auto">
            <a:xfrm>
              <a:off x="1223962" y="1046163"/>
              <a:ext cx="1295401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0" name="Rectangle 62"/>
            <p:cNvSpPr>
              <a:spLocks noChangeArrowheads="1"/>
            </p:cNvSpPr>
            <p:nvPr/>
          </p:nvSpPr>
          <p:spPr bwMode="auto">
            <a:xfrm>
              <a:off x="1223962" y="1049338"/>
              <a:ext cx="1295401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1" name="Rectangle 63"/>
            <p:cNvSpPr>
              <a:spLocks noChangeArrowheads="1"/>
            </p:cNvSpPr>
            <p:nvPr/>
          </p:nvSpPr>
          <p:spPr bwMode="auto">
            <a:xfrm>
              <a:off x="1223962" y="1052513"/>
              <a:ext cx="1295401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2" name="Rectangle 64"/>
            <p:cNvSpPr>
              <a:spLocks noChangeArrowheads="1"/>
            </p:cNvSpPr>
            <p:nvPr/>
          </p:nvSpPr>
          <p:spPr bwMode="auto">
            <a:xfrm>
              <a:off x="1223962" y="1054101"/>
              <a:ext cx="1295401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3" name="Rectangle 65"/>
            <p:cNvSpPr>
              <a:spLocks noChangeArrowheads="1"/>
            </p:cNvSpPr>
            <p:nvPr/>
          </p:nvSpPr>
          <p:spPr bwMode="auto">
            <a:xfrm>
              <a:off x="1223962" y="1057276"/>
              <a:ext cx="1295401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4" name="Rectangle 66"/>
            <p:cNvSpPr>
              <a:spLocks noChangeArrowheads="1"/>
            </p:cNvSpPr>
            <p:nvPr/>
          </p:nvSpPr>
          <p:spPr bwMode="auto">
            <a:xfrm>
              <a:off x="1223962" y="1058863"/>
              <a:ext cx="1295401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5" name="Rectangle 67"/>
            <p:cNvSpPr>
              <a:spLocks noChangeArrowheads="1"/>
            </p:cNvSpPr>
            <p:nvPr/>
          </p:nvSpPr>
          <p:spPr bwMode="auto">
            <a:xfrm>
              <a:off x="1223962" y="1060451"/>
              <a:ext cx="1295401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6" name="Rectangle 68"/>
            <p:cNvSpPr>
              <a:spLocks noChangeArrowheads="1"/>
            </p:cNvSpPr>
            <p:nvPr/>
          </p:nvSpPr>
          <p:spPr bwMode="auto">
            <a:xfrm>
              <a:off x="1223962" y="1063626"/>
              <a:ext cx="1295401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7" name="Rectangle 69"/>
            <p:cNvSpPr>
              <a:spLocks noChangeArrowheads="1"/>
            </p:cNvSpPr>
            <p:nvPr/>
          </p:nvSpPr>
          <p:spPr bwMode="auto">
            <a:xfrm>
              <a:off x="1223962" y="1066801"/>
              <a:ext cx="1295401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8" name="Rectangle 70"/>
            <p:cNvSpPr>
              <a:spLocks noChangeArrowheads="1"/>
            </p:cNvSpPr>
            <p:nvPr/>
          </p:nvSpPr>
          <p:spPr bwMode="auto">
            <a:xfrm>
              <a:off x="1223962" y="1069976"/>
              <a:ext cx="1295401" cy="1588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59" name="Rectangle 71"/>
            <p:cNvSpPr>
              <a:spLocks noChangeArrowheads="1"/>
            </p:cNvSpPr>
            <p:nvPr/>
          </p:nvSpPr>
          <p:spPr bwMode="auto">
            <a:xfrm>
              <a:off x="1223962" y="1071563"/>
              <a:ext cx="1295401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0" name="Rectangle 72"/>
            <p:cNvSpPr>
              <a:spLocks noChangeArrowheads="1"/>
            </p:cNvSpPr>
            <p:nvPr/>
          </p:nvSpPr>
          <p:spPr bwMode="auto">
            <a:xfrm>
              <a:off x="1223962" y="1073151"/>
              <a:ext cx="1295401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1" name="Rectangle 73"/>
            <p:cNvSpPr>
              <a:spLocks noChangeArrowheads="1"/>
            </p:cNvSpPr>
            <p:nvPr/>
          </p:nvSpPr>
          <p:spPr bwMode="auto">
            <a:xfrm>
              <a:off x="1223962" y="1076326"/>
              <a:ext cx="1295401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2" name="Rectangle 74"/>
            <p:cNvSpPr>
              <a:spLocks noChangeArrowheads="1"/>
            </p:cNvSpPr>
            <p:nvPr/>
          </p:nvSpPr>
          <p:spPr bwMode="auto">
            <a:xfrm>
              <a:off x="1223962" y="1077913"/>
              <a:ext cx="1295401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3" name="Rectangle 75"/>
            <p:cNvSpPr>
              <a:spLocks noChangeArrowheads="1"/>
            </p:cNvSpPr>
            <p:nvPr/>
          </p:nvSpPr>
          <p:spPr bwMode="auto">
            <a:xfrm>
              <a:off x="1223962" y="1079501"/>
              <a:ext cx="1295401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4" name="Rectangle 76"/>
            <p:cNvSpPr>
              <a:spLocks noChangeArrowheads="1"/>
            </p:cNvSpPr>
            <p:nvPr/>
          </p:nvSpPr>
          <p:spPr bwMode="auto">
            <a:xfrm>
              <a:off x="1223962" y="1082676"/>
              <a:ext cx="1295401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5" name="Rectangle 77"/>
            <p:cNvSpPr>
              <a:spLocks noChangeArrowheads="1"/>
            </p:cNvSpPr>
            <p:nvPr/>
          </p:nvSpPr>
          <p:spPr bwMode="auto">
            <a:xfrm>
              <a:off x="1223962" y="1085851"/>
              <a:ext cx="1295401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6" name="Rectangle 78"/>
            <p:cNvSpPr>
              <a:spLocks noChangeArrowheads="1"/>
            </p:cNvSpPr>
            <p:nvPr/>
          </p:nvSpPr>
          <p:spPr bwMode="auto">
            <a:xfrm>
              <a:off x="1223962" y="1087438"/>
              <a:ext cx="1295401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7" name="Rectangle 79"/>
            <p:cNvSpPr>
              <a:spLocks noChangeArrowheads="1"/>
            </p:cNvSpPr>
            <p:nvPr/>
          </p:nvSpPr>
          <p:spPr bwMode="auto">
            <a:xfrm>
              <a:off x="1223962" y="1090613"/>
              <a:ext cx="1295401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8" name="Rectangle 80"/>
            <p:cNvSpPr>
              <a:spLocks noChangeArrowheads="1"/>
            </p:cNvSpPr>
            <p:nvPr/>
          </p:nvSpPr>
          <p:spPr bwMode="auto">
            <a:xfrm>
              <a:off x="1223962" y="1093788"/>
              <a:ext cx="1295401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69" name="Rectangle 81"/>
            <p:cNvSpPr>
              <a:spLocks noChangeArrowheads="1"/>
            </p:cNvSpPr>
            <p:nvPr/>
          </p:nvSpPr>
          <p:spPr bwMode="auto">
            <a:xfrm>
              <a:off x="1223962" y="1096963"/>
              <a:ext cx="1295401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0" name="Rectangle 82"/>
            <p:cNvSpPr>
              <a:spLocks noChangeArrowheads="1"/>
            </p:cNvSpPr>
            <p:nvPr/>
          </p:nvSpPr>
          <p:spPr bwMode="auto">
            <a:xfrm>
              <a:off x="1223962" y="1100138"/>
              <a:ext cx="1295401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1" name="Rectangle 83"/>
            <p:cNvSpPr>
              <a:spLocks noChangeArrowheads="1"/>
            </p:cNvSpPr>
            <p:nvPr/>
          </p:nvSpPr>
          <p:spPr bwMode="auto">
            <a:xfrm>
              <a:off x="1223962" y="1103313"/>
              <a:ext cx="1295401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2" name="Rectangle 84"/>
            <p:cNvSpPr>
              <a:spLocks noChangeArrowheads="1"/>
            </p:cNvSpPr>
            <p:nvPr/>
          </p:nvSpPr>
          <p:spPr bwMode="auto">
            <a:xfrm>
              <a:off x="1223962" y="1106488"/>
              <a:ext cx="1295401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3" name="Rectangle 85"/>
            <p:cNvSpPr>
              <a:spLocks noChangeArrowheads="1"/>
            </p:cNvSpPr>
            <p:nvPr/>
          </p:nvSpPr>
          <p:spPr bwMode="auto">
            <a:xfrm>
              <a:off x="1223962" y="1108076"/>
              <a:ext cx="1295401" cy="1588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4" name="Rectangle 86"/>
            <p:cNvSpPr>
              <a:spLocks noChangeArrowheads="1"/>
            </p:cNvSpPr>
            <p:nvPr/>
          </p:nvSpPr>
          <p:spPr bwMode="auto">
            <a:xfrm>
              <a:off x="1223962" y="1109663"/>
              <a:ext cx="1295401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5" name="Rectangle 87"/>
            <p:cNvSpPr>
              <a:spLocks noChangeArrowheads="1"/>
            </p:cNvSpPr>
            <p:nvPr/>
          </p:nvSpPr>
          <p:spPr bwMode="auto">
            <a:xfrm>
              <a:off x="1223962" y="1112838"/>
              <a:ext cx="1295401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6" name="Rectangle 88"/>
            <p:cNvSpPr>
              <a:spLocks noChangeArrowheads="1"/>
            </p:cNvSpPr>
            <p:nvPr/>
          </p:nvSpPr>
          <p:spPr bwMode="auto">
            <a:xfrm>
              <a:off x="1223962" y="1114426"/>
              <a:ext cx="1295401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7" name="Rectangle 89"/>
            <p:cNvSpPr>
              <a:spLocks noChangeArrowheads="1"/>
            </p:cNvSpPr>
            <p:nvPr/>
          </p:nvSpPr>
          <p:spPr bwMode="auto">
            <a:xfrm>
              <a:off x="1223962" y="1117601"/>
              <a:ext cx="1295401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8" name="Rectangle 90"/>
            <p:cNvSpPr>
              <a:spLocks noChangeArrowheads="1"/>
            </p:cNvSpPr>
            <p:nvPr/>
          </p:nvSpPr>
          <p:spPr bwMode="auto">
            <a:xfrm>
              <a:off x="1223962" y="1120776"/>
              <a:ext cx="1295401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79" name="Rectangle 91"/>
            <p:cNvSpPr>
              <a:spLocks noChangeArrowheads="1"/>
            </p:cNvSpPr>
            <p:nvPr/>
          </p:nvSpPr>
          <p:spPr bwMode="auto">
            <a:xfrm>
              <a:off x="1223962" y="1123951"/>
              <a:ext cx="1295401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0" name="Rectangle 92"/>
            <p:cNvSpPr>
              <a:spLocks noChangeArrowheads="1"/>
            </p:cNvSpPr>
            <p:nvPr/>
          </p:nvSpPr>
          <p:spPr bwMode="auto">
            <a:xfrm>
              <a:off x="1223962" y="1127126"/>
              <a:ext cx="1295401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1" name="Rectangle 93"/>
            <p:cNvSpPr>
              <a:spLocks noChangeArrowheads="1"/>
            </p:cNvSpPr>
            <p:nvPr/>
          </p:nvSpPr>
          <p:spPr bwMode="auto">
            <a:xfrm>
              <a:off x="1223962" y="1128713"/>
              <a:ext cx="1295401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2" name="Rectangle 94"/>
            <p:cNvSpPr>
              <a:spLocks noChangeArrowheads="1"/>
            </p:cNvSpPr>
            <p:nvPr/>
          </p:nvSpPr>
          <p:spPr bwMode="auto">
            <a:xfrm>
              <a:off x="1223962" y="1130301"/>
              <a:ext cx="1295401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3" name="Rectangle 95"/>
            <p:cNvSpPr>
              <a:spLocks noChangeArrowheads="1"/>
            </p:cNvSpPr>
            <p:nvPr/>
          </p:nvSpPr>
          <p:spPr bwMode="auto">
            <a:xfrm>
              <a:off x="1223962" y="1133476"/>
              <a:ext cx="1295401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4" name="Rectangle 96"/>
            <p:cNvSpPr>
              <a:spLocks noChangeArrowheads="1"/>
            </p:cNvSpPr>
            <p:nvPr/>
          </p:nvSpPr>
          <p:spPr bwMode="auto">
            <a:xfrm>
              <a:off x="1223962" y="1136651"/>
              <a:ext cx="1295401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5" name="Rectangle 97"/>
            <p:cNvSpPr>
              <a:spLocks noChangeArrowheads="1"/>
            </p:cNvSpPr>
            <p:nvPr/>
          </p:nvSpPr>
          <p:spPr bwMode="auto">
            <a:xfrm>
              <a:off x="1223962" y="1139826"/>
              <a:ext cx="1295401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70" name="Rectangle 283"/>
            <p:cNvSpPr>
              <a:spLocks noChangeArrowheads="1"/>
            </p:cNvSpPr>
            <p:nvPr/>
          </p:nvSpPr>
          <p:spPr bwMode="auto">
            <a:xfrm>
              <a:off x="1223962" y="1143001"/>
              <a:ext cx="1295401" cy="4763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35" name="Rectangle 2528"/>
            <p:cNvSpPr>
              <a:spLocks noChangeArrowheads="1"/>
            </p:cNvSpPr>
            <p:nvPr/>
          </p:nvSpPr>
          <p:spPr bwMode="auto">
            <a:xfrm>
              <a:off x="1774825" y="598488"/>
              <a:ext cx="412750" cy="515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ymbol" pitchFamily="18" charset="2"/>
                  <a:cs typeface="Arial" pitchFamily="34" charset="0"/>
                </a:rPr>
                <a:t>l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96" name="Groupe 5595"/>
          <p:cNvGrpSpPr/>
          <p:nvPr/>
        </p:nvGrpSpPr>
        <p:grpSpPr>
          <a:xfrm>
            <a:off x="2065548" y="44624"/>
            <a:ext cx="1704976" cy="661989"/>
            <a:chOff x="2519363" y="501650"/>
            <a:chExt cx="1704976" cy="661989"/>
          </a:xfrm>
        </p:grpSpPr>
        <p:sp>
          <p:nvSpPr>
            <p:cNvPr id="5486" name="Rectangle 98"/>
            <p:cNvSpPr>
              <a:spLocks noChangeArrowheads="1"/>
            </p:cNvSpPr>
            <p:nvPr/>
          </p:nvSpPr>
          <p:spPr bwMode="auto">
            <a:xfrm>
              <a:off x="2519363" y="501650"/>
              <a:ext cx="1704976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7" name="Rectangle 99"/>
            <p:cNvSpPr>
              <a:spLocks noChangeArrowheads="1"/>
            </p:cNvSpPr>
            <p:nvPr/>
          </p:nvSpPr>
          <p:spPr bwMode="auto">
            <a:xfrm>
              <a:off x="2519363" y="508000"/>
              <a:ext cx="1704976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8" name="Rectangle 100"/>
            <p:cNvSpPr>
              <a:spLocks noChangeArrowheads="1"/>
            </p:cNvSpPr>
            <p:nvPr/>
          </p:nvSpPr>
          <p:spPr bwMode="auto">
            <a:xfrm>
              <a:off x="2519363" y="515938"/>
              <a:ext cx="1704976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89" name="Rectangle 101"/>
            <p:cNvSpPr>
              <a:spLocks noChangeArrowheads="1"/>
            </p:cNvSpPr>
            <p:nvPr/>
          </p:nvSpPr>
          <p:spPr bwMode="auto">
            <a:xfrm>
              <a:off x="2519363" y="523875"/>
              <a:ext cx="1704976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0" name="Rectangle 102"/>
            <p:cNvSpPr>
              <a:spLocks noChangeArrowheads="1"/>
            </p:cNvSpPr>
            <p:nvPr/>
          </p:nvSpPr>
          <p:spPr bwMode="auto">
            <a:xfrm>
              <a:off x="2519363" y="531813"/>
              <a:ext cx="1704976" cy="6350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1" name="Rectangle 103"/>
            <p:cNvSpPr>
              <a:spLocks noChangeArrowheads="1"/>
            </p:cNvSpPr>
            <p:nvPr/>
          </p:nvSpPr>
          <p:spPr bwMode="auto">
            <a:xfrm>
              <a:off x="2519363" y="538163"/>
              <a:ext cx="1704976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2" name="Rectangle 104"/>
            <p:cNvSpPr>
              <a:spLocks noChangeArrowheads="1"/>
            </p:cNvSpPr>
            <p:nvPr/>
          </p:nvSpPr>
          <p:spPr bwMode="auto">
            <a:xfrm>
              <a:off x="2519363" y="546100"/>
              <a:ext cx="1704976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3" name="Rectangle 105"/>
            <p:cNvSpPr>
              <a:spLocks noChangeArrowheads="1"/>
            </p:cNvSpPr>
            <p:nvPr/>
          </p:nvSpPr>
          <p:spPr bwMode="auto">
            <a:xfrm>
              <a:off x="2519363" y="550863"/>
              <a:ext cx="1704976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4" name="Rectangle 106"/>
            <p:cNvSpPr>
              <a:spLocks noChangeArrowheads="1"/>
            </p:cNvSpPr>
            <p:nvPr/>
          </p:nvSpPr>
          <p:spPr bwMode="auto">
            <a:xfrm>
              <a:off x="2519363" y="558800"/>
              <a:ext cx="1704976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5" name="Rectangle 107"/>
            <p:cNvSpPr>
              <a:spLocks noChangeArrowheads="1"/>
            </p:cNvSpPr>
            <p:nvPr/>
          </p:nvSpPr>
          <p:spPr bwMode="auto">
            <a:xfrm>
              <a:off x="2519363" y="569913"/>
              <a:ext cx="1704976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6" name="Rectangle 108"/>
            <p:cNvSpPr>
              <a:spLocks noChangeArrowheads="1"/>
            </p:cNvSpPr>
            <p:nvPr/>
          </p:nvSpPr>
          <p:spPr bwMode="auto">
            <a:xfrm>
              <a:off x="2519363" y="576263"/>
              <a:ext cx="1704976" cy="6350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7" name="Rectangle 109"/>
            <p:cNvSpPr>
              <a:spLocks noChangeArrowheads="1"/>
            </p:cNvSpPr>
            <p:nvPr/>
          </p:nvSpPr>
          <p:spPr bwMode="auto">
            <a:xfrm>
              <a:off x="2519363" y="582613"/>
              <a:ext cx="1704976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8" name="Rectangle 110"/>
            <p:cNvSpPr>
              <a:spLocks noChangeArrowheads="1"/>
            </p:cNvSpPr>
            <p:nvPr/>
          </p:nvSpPr>
          <p:spPr bwMode="auto">
            <a:xfrm>
              <a:off x="2519363" y="588963"/>
              <a:ext cx="1704976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99" name="Rectangle 111"/>
            <p:cNvSpPr>
              <a:spLocks noChangeArrowheads="1"/>
            </p:cNvSpPr>
            <p:nvPr/>
          </p:nvSpPr>
          <p:spPr bwMode="auto">
            <a:xfrm>
              <a:off x="2519363" y="596900"/>
              <a:ext cx="1704976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0" name="Rectangle 112"/>
            <p:cNvSpPr>
              <a:spLocks noChangeArrowheads="1"/>
            </p:cNvSpPr>
            <p:nvPr/>
          </p:nvSpPr>
          <p:spPr bwMode="auto">
            <a:xfrm>
              <a:off x="2519363" y="601663"/>
              <a:ext cx="1704976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1" name="Rectangle 113"/>
            <p:cNvSpPr>
              <a:spLocks noChangeArrowheads="1"/>
            </p:cNvSpPr>
            <p:nvPr/>
          </p:nvSpPr>
          <p:spPr bwMode="auto">
            <a:xfrm>
              <a:off x="2519363" y="606425"/>
              <a:ext cx="1704976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2" name="Rectangle 114"/>
            <p:cNvSpPr>
              <a:spLocks noChangeArrowheads="1"/>
            </p:cNvSpPr>
            <p:nvPr/>
          </p:nvSpPr>
          <p:spPr bwMode="auto">
            <a:xfrm>
              <a:off x="2519363" y="614363"/>
              <a:ext cx="1704976" cy="9525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3" name="Rectangle 115"/>
            <p:cNvSpPr>
              <a:spLocks noChangeArrowheads="1"/>
            </p:cNvSpPr>
            <p:nvPr/>
          </p:nvSpPr>
          <p:spPr bwMode="auto">
            <a:xfrm>
              <a:off x="2519363" y="623888"/>
              <a:ext cx="1704976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4" name="Rectangle 116"/>
            <p:cNvSpPr>
              <a:spLocks noChangeArrowheads="1"/>
            </p:cNvSpPr>
            <p:nvPr/>
          </p:nvSpPr>
          <p:spPr bwMode="auto">
            <a:xfrm>
              <a:off x="2519363" y="631825"/>
              <a:ext cx="1704976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5" name="Rectangle 117"/>
            <p:cNvSpPr>
              <a:spLocks noChangeArrowheads="1"/>
            </p:cNvSpPr>
            <p:nvPr/>
          </p:nvSpPr>
          <p:spPr bwMode="auto">
            <a:xfrm>
              <a:off x="2519363" y="638175"/>
              <a:ext cx="1704976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6" name="Rectangle 118"/>
            <p:cNvSpPr>
              <a:spLocks noChangeArrowheads="1"/>
            </p:cNvSpPr>
            <p:nvPr/>
          </p:nvSpPr>
          <p:spPr bwMode="auto">
            <a:xfrm>
              <a:off x="2519363" y="644525"/>
              <a:ext cx="1704976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7" name="Rectangle 119"/>
            <p:cNvSpPr>
              <a:spLocks noChangeArrowheads="1"/>
            </p:cNvSpPr>
            <p:nvPr/>
          </p:nvSpPr>
          <p:spPr bwMode="auto">
            <a:xfrm>
              <a:off x="2519363" y="652463"/>
              <a:ext cx="1704976" cy="3175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8" name="Rectangle 120"/>
            <p:cNvSpPr>
              <a:spLocks noChangeArrowheads="1"/>
            </p:cNvSpPr>
            <p:nvPr/>
          </p:nvSpPr>
          <p:spPr bwMode="auto">
            <a:xfrm>
              <a:off x="2519363" y="655638"/>
              <a:ext cx="1704976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09" name="Rectangle 121"/>
            <p:cNvSpPr>
              <a:spLocks noChangeArrowheads="1"/>
            </p:cNvSpPr>
            <p:nvPr/>
          </p:nvSpPr>
          <p:spPr bwMode="auto">
            <a:xfrm>
              <a:off x="2519363" y="660400"/>
              <a:ext cx="1704976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0" name="Rectangle 122"/>
            <p:cNvSpPr>
              <a:spLocks noChangeArrowheads="1"/>
            </p:cNvSpPr>
            <p:nvPr/>
          </p:nvSpPr>
          <p:spPr bwMode="auto">
            <a:xfrm>
              <a:off x="2519363" y="668338"/>
              <a:ext cx="1704976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1" name="Rectangle 123"/>
            <p:cNvSpPr>
              <a:spLocks noChangeArrowheads="1"/>
            </p:cNvSpPr>
            <p:nvPr/>
          </p:nvSpPr>
          <p:spPr bwMode="auto">
            <a:xfrm>
              <a:off x="2519363" y="673100"/>
              <a:ext cx="1704976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2" name="Rectangle 124"/>
            <p:cNvSpPr>
              <a:spLocks noChangeArrowheads="1"/>
            </p:cNvSpPr>
            <p:nvPr/>
          </p:nvSpPr>
          <p:spPr bwMode="auto">
            <a:xfrm>
              <a:off x="2519363" y="681038"/>
              <a:ext cx="1704976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3" name="Rectangle 125"/>
            <p:cNvSpPr>
              <a:spLocks noChangeArrowheads="1"/>
            </p:cNvSpPr>
            <p:nvPr/>
          </p:nvSpPr>
          <p:spPr bwMode="auto">
            <a:xfrm>
              <a:off x="2519363" y="687388"/>
              <a:ext cx="1704976" cy="6350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4" name="Rectangle 126"/>
            <p:cNvSpPr>
              <a:spLocks noChangeArrowheads="1"/>
            </p:cNvSpPr>
            <p:nvPr/>
          </p:nvSpPr>
          <p:spPr bwMode="auto">
            <a:xfrm>
              <a:off x="2519363" y="693738"/>
              <a:ext cx="1704976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5" name="Rectangle 127"/>
            <p:cNvSpPr>
              <a:spLocks noChangeArrowheads="1"/>
            </p:cNvSpPr>
            <p:nvPr/>
          </p:nvSpPr>
          <p:spPr bwMode="auto">
            <a:xfrm>
              <a:off x="2519363" y="698500"/>
              <a:ext cx="1704976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6" name="Rectangle 128"/>
            <p:cNvSpPr>
              <a:spLocks noChangeArrowheads="1"/>
            </p:cNvSpPr>
            <p:nvPr/>
          </p:nvSpPr>
          <p:spPr bwMode="auto">
            <a:xfrm>
              <a:off x="2519363" y="706438"/>
              <a:ext cx="1704976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7" name="Rectangle 129"/>
            <p:cNvSpPr>
              <a:spLocks noChangeArrowheads="1"/>
            </p:cNvSpPr>
            <p:nvPr/>
          </p:nvSpPr>
          <p:spPr bwMode="auto">
            <a:xfrm>
              <a:off x="2519363" y="711200"/>
              <a:ext cx="1704976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8" name="Rectangle 130"/>
            <p:cNvSpPr>
              <a:spLocks noChangeArrowheads="1"/>
            </p:cNvSpPr>
            <p:nvPr/>
          </p:nvSpPr>
          <p:spPr bwMode="auto">
            <a:xfrm>
              <a:off x="2519363" y="715963"/>
              <a:ext cx="1704976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19" name="Rectangle 131"/>
            <p:cNvSpPr>
              <a:spLocks noChangeArrowheads="1"/>
            </p:cNvSpPr>
            <p:nvPr/>
          </p:nvSpPr>
          <p:spPr bwMode="auto">
            <a:xfrm>
              <a:off x="2519363" y="723900"/>
              <a:ext cx="1704976" cy="4763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0" name="Rectangle 132"/>
            <p:cNvSpPr>
              <a:spLocks noChangeArrowheads="1"/>
            </p:cNvSpPr>
            <p:nvPr/>
          </p:nvSpPr>
          <p:spPr bwMode="auto">
            <a:xfrm>
              <a:off x="2519363" y="728663"/>
              <a:ext cx="1704976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1" name="Rectangle 133"/>
            <p:cNvSpPr>
              <a:spLocks noChangeArrowheads="1"/>
            </p:cNvSpPr>
            <p:nvPr/>
          </p:nvSpPr>
          <p:spPr bwMode="auto">
            <a:xfrm>
              <a:off x="2519363" y="735013"/>
              <a:ext cx="1704976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2" name="Rectangle 134"/>
            <p:cNvSpPr>
              <a:spLocks noChangeArrowheads="1"/>
            </p:cNvSpPr>
            <p:nvPr/>
          </p:nvSpPr>
          <p:spPr bwMode="auto">
            <a:xfrm>
              <a:off x="2519363" y="741363"/>
              <a:ext cx="1704976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3" name="Rectangle 135"/>
            <p:cNvSpPr>
              <a:spLocks noChangeArrowheads="1"/>
            </p:cNvSpPr>
            <p:nvPr/>
          </p:nvSpPr>
          <p:spPr bwMode="auto">
            <a:xfrm>
              <a:off x="2519363" y="749300"/>
              <a:ext cx="1704976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4" name="Rectangle 136"/>
            <p:cNvSpPr>
              <a:spLocks noChangeArrowheads="1"/>
            </p:cNvSpPr>
            <p:nvPr/>
          </p:nvSpPr>
          <p:spPr bwMode="auto">
            <a:xfrm>
              <a:off x="2519363" y="754063"/>
              <a:ext cx="1704976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5" name="Rectangle 137"/>
            <p:cNvSpPr>
              <a:spLocks noChangeArrowheads="1"/>
            </p:cNvSpPr>
            <p:nvPr/>
          </p:nvSpPr>
          <p:spPr bwMode="auto">
            <a:xfrm>
              <a:off x="2519363" y="762000"/>
              <a:ext cx="1704976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6" name="Rectangle 138"/>
            <p:cNvSpPr>
              <a:spLocks noChangeArrowheads="1"/>
            </p:cNvSpPr>
            <p:nvPr/>
          </p:nvSpPr>
          <p:spPr bwMode="auto">
            <a:xfrm>
              <a:off x="2519363" y="766763"/>
              <a:ext cx="1704976" cy="6350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7" name="Rectangle 139"/>
            <p:cNvSpPr>
              <a:spLocks noChangeArrowheads="1"/>
            </p:cNvSpPr>
            <p:nvPr/>
          </p:nvSpPr>
          <p:spPr bwMode="auto">
            <a:xfrm>
              <a:off x="2519363" y="773113"/>
              <a:ext cx="1704976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8" name="Rectangle 140"/>
            <p:cNvSpPr>
              <a:spLocks noChangeArrowheads="1"/>
            </p:cNvSpPr>
            <p:nvPr/>
          </p:nvSpPr>
          <p:spPr bwMode="auto">
            <a:xfrm>
              <a:off x="2519363" y="781050"/>
              <a:ext cx="1704976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29" name="Rectangle 141"/>
            <p:cNvSpPr>
              <a:spLocks noChangeArrowheads="1"/>
            </p:cNvSpPr>
            <p:nvPr/>
          </p:nvSpPr>
          <p:spPr bwMode="auto">
            <a:xfrm>
              <a:off x="2519363" y="788988"/>
              <a:ext cx="1704976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0" name="Rectangle 142"/>
            <p:cNvSpPr>
              <a:spLocks noChangeArrowheads="1"/>
            </p:cNvSpPr>
            <p:nvPr/>
          </p:nvSpPr>
          <p:spPr bwMode="auto">
            <a:xfrm>
              <a:off x="2519363" y="796925"/>
              <a:ext cx="1704976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1" name="Rectangle 143"/>
            <p:cNvSpPr>
              <a:spLocks noChangeArrowheads="1"/>
            </p:cNvSpPr>
            <p:nvPr/>
          </p:nvSpPr>
          <p:spPr bwMode="auto">
            <a:xfrm>
              <a:off x="2519363" y="804863"/>
              <a:ext cx="1704976" cy="3175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2" name="Rectangle 144"/>
            <p:cNvSpPr>
              <a:spLocks noChangeArrowheads="1"/>
            </p:cNvSpPr>
            <p:nvPr/>
          </p:nvSpPr>
          <p:spPr bwMode="auto">
            <a:xfrm>
              <a:off x="2519363" y="808038"/>
              <a:ext cx="1704976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3" name="Rectangle 145"/>
            <p:cNvSpPr>
              <a:spLocks noChangeArrowheads="1"/>
            </p:cNvSpPr>
            <p:nvPr/>
          </p:nvSpPr>
          <p:spPr bwMode="auto">
            <a:xfrm>
              <a:off x="2519363" y="815975"/>
              <a:ext cx="1704976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4" name="Rectangle 146"/>
            <p:cNvSpPr>
              <a:spLocks noChangeArrowheads="1"/>
            </p:cNvSpPr>
            <p:nvPr/>
          </p:nvSpPr>
          <p:spPr bwMode="auto">
            <a:xfrm>
              <a:off x="2519363" y="823913"/>
              <a:ext cx="1704976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5" name="Rectangle 147"/>
            <p:cNvSpPr>
              <a:spLocks noChangeArrowheads="1"/>
            </p:cNvSpPr>
            <p:nvPr/>
          </p:nvSpPr>
          <p:spPr bwMode="auto">
            <a:xfrm>
              <a:off x="2519363" y="831851"/>
              <a:ext cx="1704976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6" name="Rectangle 148"/>
            <p:cNvSpPr>
              <a:spLocks noChangeArrowheads="1"/>
            </p:cNvSpPr>
            <p:nvPr/>
          </p:nvSpPr>
          <p:spPr bwMode="auto">
            <a:xfrm>
              <a:off x="2519363" y="839788"/>
              <a:ext cx="1704976" cy="195263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7" name="Rectangle 149"/>
            <p:cNvSpPr>
              <a:spLocks noChangeArrowheads="1"/>
            </p:cNvSpPr>
            <p:nvPr/>
          </p:nvSpPr>
          <p:spPr bwMode="auto">
            <a:xfrm>
              <a:off x="2519363" y="1035051"/>
              <a:ext cx="1704976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8" name="Rectangle 150"/>
            <p:cNvSpPr>
              <a:spLocks noChangeArrowheads="1"/>
            </p:cNvSpPr>
            <p:nvPr/>
          </p:nvSpPr>
          <p:spPr bwMode="auto">
            <a:xfrm>
              <a:off x="2519363" y="1038226"/>
              <a:ext cx="1704976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39" name="Rectangle 151"/>
            <p:cNvSpPr>
              <a:spLocks noChangeArrowheads="1"/>
            </p:cNvSpPr>
            <p:nvPr/>
          </p:nvSpPr>
          <p:spPr bwMode="auto">
            <a:xfrm>
              <a:off x="2519363" y="1041401"/>
              <a:ext cx="1704976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0" name="Rectangle 152"/>
            <p:cNvSpPr>
              <a:spLocks noChangeArrowheads="1"/>
            </p:cNvSpPr>
            <p:nvPr/>
          </p:nvSpPr>
          <p:spPr bwMode="auto">
            <a:xfrm>
              <a:off x="2519363" y="1044576"/>
              <a:ext cx="1704976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1" name="Rectangle 153"/>
            <p:cNvSpPr>
              <a:spLocks noChangeArrowheads="1"/>
            </p:cNvSpPr>
            <p:nvPr/>
          </p:nvSpPr>
          <p:spPr bwMode="auto">
            <a:xfrm>
              <a:off x="2519363" y="1046163"/>
              <a:ext cx="1704976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2" name="Rectangle 154"/>
            <p:cNvSpPr>
              <a:spLocks noChangeArrowheads="1"/>
            </p:cNvSpPr>
            <p:nvPr/>
          </p:nvSpPr>
          <p:spPr bwMode="auto">
            <a:xfrm>
              <a:off x="2519363" y="1049338"/>
              <a:ext cx="1704976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3" name="Rectangle 155"/>
            <p:cNvSpPr>
              <a:spLocks noChangeArrowheads="1"/>
            </p:cNvSpPr>
            <p:nvPr/>
          </p:nvSpPr>
          <p:spPr bwMode="auto">
            <a:xfrm>
              <a:off x="2519363" y="1052513"/>
              <a:ext cx="1704976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4" name="Rectangle 156"/>
            <p:cNvSpPr>
              <a:spLocks noChangeArrowheads="1"/>
            </p:cNvSpPr>
            <p:nvPr/>
          </p:nvSpPr>
          <p:spPr bwMode="auto">
            <a:xfrm>
              <a:off x="2519363" y="1054101"/>
              <a:ext cx="1704976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5" name="Rectangle 157"/>
            <p:cNvSpPr>
              <a:spLocks noChangeArrowheads="1"/>
            </p:cNvSpPr>
            <p:nvPr/>
          </p:nvSpPr>
          <p:spPr bwMode="auto">
            <a:xfrm>
              <a:off x="2519363" y="1057276"/>
              <a:ext cx="1704976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6" name="Rectangle 158"/>
            <p:cNvSpPr>
              <a:spLocks noChangeArrowheads="1"/>
            </p:cNvSpPr>
            <p:nvPr/>
          </p:nvSpPr>
          <p:spPr bwMode="auto">
            <a:xfrm>
              <a:off x="2519363" y="1058863"/>
              <a:ext cx="1704976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7" name="Rectangle 159"/>
            <p:cNvSpPr>
              <a:spLocks noChangeArrowheads="1"/>
            </p:cNvSpPr>
            <p:nvPr/>
          </p:nvSpPr>
          <p:spPr bwMode="auto">
            <a:xfrm>
              <a:off x="2519363" y="1060451"/>
              <a:ext cx="1704976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8" name="Rectangle 160"/>
            <p:cNvSpPr>
              <a:spLocks noChangeArrowheads="1"/>
            </p:cNvSpPr>
            <p:nvPr/>
          </p:nvSpPr>
          <p:spPr bwMode="auto">
            <a:xfrm>
              <a:off x="2519363" y="1063626"/>
              <a:ext cx="1704976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49" name="Rectangle 161"/>
            <p:cNvSpPr>
              <a:spLocks noChangeArrowheads="1"/>
            </p:cNvSpPr>
            <p:nvPr/>
          </p:nvSpPr>
          <p:spPr bwMode="auto">
            <a:xfrm>
              <a:off x="2519363" y="1066801"/>
              <a:ext cx="1704976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0" name="Rectangle 162"/>
            <p:cNvSpPr>
              <a:spLocks noChangeArrowheads="1"/>
            </p:cNvSpPr>
            <p:nvPr/>
          </p:nvSpPr>
          <p:spPr bwMode="auto">
            <a:xfrm>
              <a:off x="2519363" y="1069976"/>
              <a:ext cx="1704976" cy="1588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1" name="Rectangle 163"/>
            <p:cNvSpPr>
              <a:spLocks noChangeArrowheads="1"/>
            </p:cNvSpPr>
            <p:nvPr/>
          </p:nvSpPr>
          <p:spPr bwMode="auto">
            <a:xfrm>
              <a:off x="2519363" y="1071563"/>
              <a:ext cx="1704976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2" name="Rectangle 164"/>
            <p:cNvSpPr>
              <a:spLocks noChangeArrowheads="1"/>
            </p:cNvSpPr>
            <p:nvPr/>
          </p:nvSpPr>
          <p:spPr bwMode="auto">
            <a:xfrm>
              <a:off x="2519363" y="1073151"/>
              <a:ext cx="1704976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3" name="Rectangle 165"/>
            <p:cNvSpPr>
              <a:spLocks noChangeArrowheads="1"/>
            </p:cNvSpPr>
            <p:nvPr/>
          </p:nvSpPr>
          <p:spPr bwMode="auto">
            <a:xfrm>
              <a:off x="2519363" y="1076326"/>
              <a:ext cx="1704976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4" name="Rectangle 166"/>
            <p:cNvSpPr>
              <a:spLocks noChangeArrowheads="1"/>
            </p:cNvSpPr>
            <p:nvPr/>
          </p:nvSpPr>
          <p:spPr bwMode="auto">
            <a:xfrm>
              <a:off x="2519363" y="1077913"/>
              <a:ext cx="1704976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5" name="Rectangle 167"/>
            <p:cNvSpPr>
              <a:spLocks noChangeArrowheads="1"/>
            </p:cNvSpPr>
            <p:nvPr/>
          </p:nvSpPr>
          <p:spPr bwMode="auto">
            <a:xfrm>
              <a:off x="2519363" y="1079501"/>
              <a:ext cx="1704976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6" name="Rectangle 168"/>
            <p:cNvSpPr>
              <a:spLocks noChangeArrowheads="1"/>
            </p:cNvSpPr>
            <p:nvPr/>
          </p:nvSpPr>
          <p:spPr bwMode="auto">
            <a:xfrm>
              <a:off x="2519363" y="1082676"/>
              <a:ext cx="1704976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7" name="Rectangle 169"/>
            <p:cNvSpPr>
              <a:spLocks noChangeArrowheads="1"/>
            </p:cNvSpPr>
            <p:nvPr/>
          </p:nvSpPr>
          <p:spPr bwMode="auto">
            <a:xfrm>
              <a:off x="2519363" y="1085851"/>
              <a:ext cx="1704976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8" name="Rectangle 170"/>
            <p:cNvSpPr>
              <a:spLocks noChangeArrowheads="1"/>
            </p:cNvSpPr>
            <p:nvPr/>
          </p:nvSpPr>
          <p:spPr bwMode="auto">
            <a:xfrm>
              <a:off x="2519363" y="1087438"/>
              <a:ext cx="1704976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59" name="Rectangle 171"/>
            <p:cNvSpPr>
              <a:spLocks noChangeArrowheads="1"/>
            </p:cNvSpPr>
            <p:nvPr/>
          </p:nvSpPr>
          <p:spPr bwMode="auto">
            <a:xfrm>
              <a:off x="2519363" y="1090613"/>
              <a:ext cx="1704976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0" name="Rectangle 172"/>
            <p:cNvSpPr>
              <a:spLocks noChangeArrowheads="1"/>
            </p:cNvSpPr>
            <p:nvPr/>
          </p:nvSpPr>
          <p:spPr bwMode="auto">
            <a:xfrm>
              <a:off x="2519363" y="1093788"/>
              <a:ext cx="1704976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1" name="Rectangle 173"/>
            <p:cNvSpPr>
              <a:spLocks noChangeArrowheads="1"/>
            </p:cNvSpPr>
            <p:nvPr/>
          </p:nvSpPr>
          <p:spPr bwMode="auto">
            <a:xfrm>
              <a:off x="2519363" y="1096963"/>
              <a:ext cx="1704976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2" name="Rectangle 174"/>
            <p:cNvSpPr>
              <a:spLocks noChangeArrowheads="1"/>
            </p:cNvSpPr>
            <p:nvPr/>
          </p:nvSpPr>
          <p:spPr bwMode="auto">
            <a:xfrm>
              <a:off x="2519363" y="1100138"/>
              <a:ext cx="1704976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3" name="Rectangle 175"/>
            <p:cNvSpPr>
              <a:spLocks noChangeArrowheads="1"/>
            </p:cNvSpPr>
            <p:nvPr/>
          </p:nvSpPr>
          <p:spPr bwMode="auto">
            <a:xfrm>
              <a:off x="2519363" y="1103313"/>
              <a:ext cx="1704976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4" name="Rectangle 176"/>
            <p:cNvSpPr>
              <a:spLocks noChangeArrowheads="1"/>
            </p:cNvSpPr>
            <p:nvPr/>
          </p:nvSpPr>
          <p:spPr bwMode="auto">
            <a:xfrm>
              <a:off x="2519363" y="1106488"/>
              <a:ext cx="1704976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5" name="Rectangle 177"/>
            <p:cNvSpPr>
              <a:spLocks noChangeArrowheads="1"/>
            </p:cNvSpPr>
            <p:nvPr/>
          </p:nvSpPr>
          <p:spPr bwMode="auto">
            <a:xfrm>
              <a:off x="2519363" y="1108076"/>
              <a:ext cx="1704976" cy="1588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6" name="Rectangle 178"/>
            <p:cNvSpPr>
              <a:spLocks noChangeArrowheads="1"/>
            </p:cNvSpPr>
            <p:nvPr/>
          </p:nvSpPr>
          <p:spPr bwMode="auto">
            <a:xfrm>
              <a:off x="2519363" y="1109663"/>
              <a:ext cx="1704976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7" name="Rectangle 179"/>
            <p:cNvSpPr>
              <a:spLocks noChangeArrowheads="1"/>
            </p:cNvSpPr>
            <p:nvPr/>
          </p:nvSpPr>
          <p:spPr bwMode="auto">
            <a:xfrm>
              <a:off x="2519363" y="1112838"/>
              <a:ext cx="1704976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8" name="Rectangle 180"/>
            <p:cNvSpPr>
              <a:spLocks noChangeArrowheads="1"/>
            </p:cNvSpPr>
            <p:nvPr/>
          </p:nvSpPr>
          <p:spPr bwMode="auto">
            <a:xfrm>
              <a:off x="2519363" y="1114426"/>
              <a:ext cx="1704976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69" name="Rectangle 181"/>
            <p:cNvSpPr>
              <a:spLocks noChangeArrowheads="1"/>
            </p:cNvSpPr>
            <p:nvPr/>
          </p:nvSpPr>
          <p:spPr bwMode="auto">
            <a:xfrm>
              <a:off x="2519363" y="1117601"/>
              <a:ext cx="1704976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70" name="Rectangle 182"/>
            <p:cNvSpPr>
              <a:spLocks noChangeArrowheads="1"/>
            </p:cNvSpPr>
            <p:nvPr/>
          </p:nvSpPr>
          <p:spPr bwMode="auto">
            <a:xfrm>
              <a:off x="2519363" y="1120776"/>
              <a:ext cx="1704976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71" name="Rectangle 183"/>
            <p:cNvSpPr>
              <a:spLocks noChangeArrowheads="1"/>
            </p:cNvSpPr>
            <p:nvPr/>
          </p:nvSpPr>
          <p:spPr bwMode="auto">
            <a:xfrm>
              <a:off x="2519363" y="1123951"/>
              <a:ext cx="1704976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72" name="Rectangle 184"/>
            <p:cNvSpPr>
              <a:spLocks noChangeArrowheads="1"/>
            </p:cNvSpPr>
            <p:nvPr/>
          </p:nvSpPr>
          <p:spPr bwMode="auto">
            <a:xfrm>
              <a:off x="2519363" y="1127126"/>
              <a:ext cx="1704976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73" name="Rectangle 185"/>
            <p:cNvSpPr>
              <a:spLocks noChangeArrowheads="1"/>
            </p:cNvSpPr>
            <p:nvPr/>
          </p:nvSpPr>
          <p:spPr bwMode="auto">
            <a:xfrm>
              <a:off x="2519363" y="1128713"/>
              <a:ext cx="1704976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74" name="Rectangle 186"/>
            <p:cNvSpPr>
              <a:spLocks noChangeArrowheads="1"/>
            </p:cNvSpPr>
            <p:nvPr/>
          </p:nvSpPr>
          <p:spPr bwMode="auto">
            <a:xfrm>
              <a:off x="2519363" y="1130301"/>
              <a:ext cx="1704976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75" name="Rectangle 187"/>
            <p:cNvSpPr>
              <a:spLocks noChangeArrowheads="1"/>
            </p:cNvSpPr>
            <p:nvPr/>
          </p:nvSpPr>
          <p:spPr bwMode="auto">
            <a:xfrm>
              <a:off x="2519363" y="1133476"/>
              <a:ext cx="1704976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76" name="Rectangle 188"/>
            <p:cNvSpPr>
              <a:spLocks noChangeArrowheads="1"/>
            </p:cNvSpPr>
            <p:nvPr/>
          </p:nvSpPr>
          <p:spPr bwMode="auto">
            <a:xfrm>
              <a:off x="2519363" y="1136651"/>
              <a:ext cx="1704976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77" name="Rectangle 189"/>
            <p:cNvSpPr>
              <a:spLocks noChangeArrowheads="1"/>
            </p:cNvSpPr>
            <p:nvPr/>
          </p:nvSpPr>
          <p:spPr bwMode="auto">
            <a:xfrm>
              <a:off x="2519363" y="1139826"/>
              <a:ext cx="1704976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62" name="Rectangle 375"/>
            <p:cNvSpPr>
              <a:spLocks noChangeArrowheads="1"/>
            </p:cNvSpPr>
            <p:nvPr/>
          </p:nvSpPr>
          <p:spPr bwMode="auto">
            <a:xfrm>
              <a:off x="2519363" y="1143001"/>
              <a:ext cx="1704976" cy="4763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63" name="Rectangle 376"/>
            <p:cNvSpPr>
              <a:spLocks noChangeArrowheads="1"/>
            </p:cNvSpPr>
            <p:nvPr/>
          </p:nvSpPr>
          <p:spPr bwMode="auto">
            <a:xfrm>
              <a:off x="2519363" y="1147763"/>
              <a:ext cx="1704976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64" name="Rectangle 377"/>
            <p:cNvSpPr>
              <a:spLocks noChangeArrowheads="1"/>
            </p:cNvSpPr>
            <p:nvPr/>
          </p:nvSpPr>
          <p:spPr bwMode="auto">
            <a:xfrm>
              <a:off x="2519363" y="1155701"/>
              <a:ext cx="1704976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36" name="Rectangle 2529"/>
            <p:cNvSpPr>
              <a:spLocks noChangeArrowheads="1"/>
            </p:cNvSpPr>
            <p:nvPr/>
          </p:nvSpPr>
          <p:spPr bwMode="auto">
            <a:xfrm>
              <a:off x="2778126" y="558800"/>
              <a:ext cx="1366839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Nanomètre 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37" name="Rectangle 2530"/>
            <p:cNvSpPr>
              <a:spLocks noChangeArrowheads="1"/>
            </p:cNvSpPr>
            <p:nvPr/>
          </p:nvSpPr>
          <p:spPr bwMode="auto">
            <a:xfrm>
              <a:off x="3125789" y="833438"/>
              <a:ext cx="604838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(nm)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97" name="Groupe 5596"/>
          <p:cNvGrpSpPr/>
          <p:nvPr/>
        </p:nvGrpSpPr>
        <p:grpSpPr>
          <a:xfrm>
            <a:off x="4854574" y="44624"/>
            <a:ext cx="3695703" cy="661989"/>
            <a:chOff x="4224339" y="501650"/>
            <a:chExt cx="3695703" cy="661989"/>
          </a:xfrm>
        </p:grpSpPr>
        <p:sp>
          <p:nvSpPr>
            <p:cNvPr id="5578" name="Rectangle 190"/>
            <p:cNvSpPr>
              <a:spLocks noChangeArrowheads="1"/>
            </p:cNvSpPr>
            <p:nvPr/>
          </p:nvSpPr>
          <p:spPr bwMode="auto">
            <a:xfrm>
              <a:off x="4224339" y="501650"/>
              <a:ext cx="3695703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79" name="Rectangle 191"/>
            <p:cNvSpPr>
              <a:spLocks noChangeArrowheads="1"/>
            </p:cNvSpPr>
            <p:nvPr/>
          </p:nvSpPr>
          <p:spPr bwMode="auto">
            <a:xfrm>
              <a:off x="4224339" y="508000"/>
              <a:ext cx="3695703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0" name="Rectangle 192"/>
            <p:cNvSpPr>
              <a:spLocks noChangeArrowheads="1"/>
            </p:cNvSpPr>
            <p:nvPr/>
          </p:nvSpPr>
          <p:spPr bwMode="auto">
            <a:xfrm>
              <a:off x="4224339" y="515938"/>
              <a:ext cx="3695703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1" name="Rectangle 193"/>
            <p:cNvSpPr>
              <a:spLocks noChangeArrowheads="1"/>
            </p:cNvSpPr>
            <p:nvPr/>
          </p:nvSpPr>
          <p:spPr bwMode="auto">
            <a:xfrm>
              <a:off x="4224339" y="523875"/>
              <a:ext cx="3695703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2" name="Rectangle 194"/>
            <p:cNvSpPr>
              <a:spLocks noChangeArrowheads="1"/>
            </p:cNvSpPr>
            <p:nvPr/>
          </p:nvSpPr>
          <p:spPr bwMode="auto">
            <a:xfrm>
              <a:off x="4224339" y="531813"/>
              <a:ext cx="3695703" cy="6350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3" name="Rectangle 195"/>
            <p:cNvSpPr>
              <a:spLocks noChangeArrowheads="1"/>
            </p:cNvSpPr>
            <p:nvPr/>
          </p:nvSpPr>
          <p:spPr bwMode="auto">
            <a:xfrm>
              <a:off x="4224339" y="538163"/>
              <a:ext cx="3695703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4" name="Rectangle 196"/>
            <p:cNvSpPr>
              <a:spLocks noChangeArrowheads="1"/>
            </p:cNvSpPr>
            <p:nvPr/>
          </p:nvSpPr>
          <p:spPr bwMode="auto">
            <a:xfrm>
              <a:off x="4224339" y="546100"/>
              <a:ext cx="3695703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5" name="Rectangle 197"/>
            <p:cNvSpPr>
              <a:spLocks noChangeArrowheads="1"/>
            </p:cNvSpPr>
            <p:nvPr/>
          </p:nvSpPr>
          <p:spPr bwMode="auto">
            <a:xfrm>
              <a:off x="4224339" y="550863"/>
              <a:ext cx="3695703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6" name="Rectangle 198"/>
            <p:cNvSpPr>
              <a:spLocks noChangeArrowheads="1"/>
            </p:cNvSpPr>
            <p:nvPr/>
          </p:nvSpPr>
          <p:spPr bwMode="auto">
            <a:xfrm>
              <a:off x="4224339" y="558800"/>
              <a:ext cx="3695703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7" name="Rectangle 199"/>
            <p:cNvSpPr>
              <a:spLocks noChangeArrowheads="1"/>
            </p:cNvSpPr>
            <p:nvPr/>
          </p:nvSpPr>
          <p:spPr bwMode="auto">
            <a:xfrm>
              <a:off x="4224339" y="569913"/>
              <a:ext cx="3695703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8" name="Rectangle 200"/>
            <p:cNvSpPr>
              <a:spLocks noChangeArrowheads="1"/>
            </p:cNvSpPr>
            <p:nvPr/>
          </p:nvSpPr>
          <p:spPr bwMode="auto">
            <a:xfrm>
              <a:off x="4224339" y="576263"/>
              <a:ext cx="3695703" cy="6350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89" name="Rectangle 201"/>
            <p:cNvSpPr>
              <a:spLocks noChangeArrowheads="1"/>
            </p:cNvSpPr>
            <p:nvPr/>
          </p:nvSpPr>
          <p:spPr bwMode="auto">
            <a:xfrm>
              <a:off x="4224339" y="582613"/>
              <a:ext cx="3695703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90" name="Rectangle 202"/>
            <p:cNvSpPr>
              <a:spLocks noChangeArrowheads="1"/>
            </p:cNvSpPr>
            <p:nvPr/>
          </p:nvSpPr>
          <p:spPr bwMode="auto">
            <a:xfrm>
              <a:off x="4224339" y="588963"/>
              <a:ext cx="3695703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91" name="Rectangle 203"/>
            <p:cNvSpPr>
              <a:spLocks noChangeArrowheads="1"/>
            </p:cNvSpPr>
            <p:nvPr/>
          </p:nvSpPr>
          <p:spPr bwMode="auto">
            <a:xfrm>
              <a:off x="4224339" y="596900"/>
              <a:ext cx="3695703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92" name="Rectangle 204"/>
            <p:cNvSpPr>
              <a:spLocks noChangeArrowheads="1"/>
            </p:cNvSpPr>
            <p:nvPr/>
          </p:nvSpPr>
          <p:spPr bwMode="auto">
            <a:xfrm>
              <a:off x="4224339" y="601663"/>
              <a:ext cx="3695703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93" name="Rectangle 205"/>
            <p:cNvSpPr>
              <a:spLocks noChangeArrowheads="1"/>
            </p:cNvSpPr>
            <p:nvPr/>
          </p:nvSpPr>
          <p:spPr bwMode="auto">
            <a:xfrm>
              <a:off x="4224339" y="606425"/>
              <a:ext cx="3695703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94" name="Rectangle 207"/>
            <p:cNvSpPr>
              <a:spLocks noChangeArrowheads="1"/>
            </p:cNvSpPr>
            <p:nvPr/>
          </p:nvSpPr>
          <p:spPr bwMode="auto">
            <a:xfrm>
              <a:off x="4224339" y="614363"/>
              <a:ext cx="3695703" cy="9525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95" name="Rectangle 208"/>
            <p:cNvSpPr>
              <a:spLocks noChangeArrowheads="1"/>
            </p:cNvSpPr>
            <p:nvPr/>
          </p:nvSpPr>
          <p:spPr bwMode="auto">
            <a:xfrm>
              <a:off x="4224339" y="623888"/>
              <a:ext cx="3695703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96" name="Rectangle 209"/>
            <p:cNvSpPr>
              <a:spLocks noChangeArrowheads="1"/>
            </p:cNvSpPr>
            <p:nvPr/>
          </p:nvSpPr>
          <p:spPr bwMode="auto">
            <a:xfrm>
              <a:off x="4224339" y="631826"/>
              <a:ext cx="3695703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97" name="Rectangle 210"/>
            <p:cNvSpPr>
              <a:spLocks noChangeArrowheads="1"/>
            </p:cNvSpPr>
            <p:nvPr/>
          </p:nvSpPr>
          <p:spPr bwMode="auto">
            <a:xfrm>
              <a:off x="4224339" y="638176"/>
              <a:ext cx="3695703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98" name="Rectangle 211"/>
            <p:cNvSpPr>
              <a:spLocks noChangeArrowheads="1"/>
            </p:cNvSpPr>
            <p:nvPr/>
          </p:nvSpPr>
          <p:spPr bwMode="auto">
            <a:xfrm>
              <a:off x="4224339" y="644526"/>
              <a:ext cx="3695703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99" name="Rectangle 212"/>
            <p:cNvSpPr>
              <a:spLocks noChangeArrowheads="1"/>
            </p:cNvSpPr>
            <p:nvPr/>
          </p:nvSpPr>
          <p:spPr bwMode="auto">
            <a:xfrm>
              <a:off x="4224339" y="652463"/>
              <a:ext cx="3695703" cy="3175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00" name="Rectangle 213"/>
            <p:cNvSpPr>
              <a:spLocks noChangeArrowheads="1"/>
            </p:cNvSpPr>
            <p:nvPr/>
          </p:nvSpPr>
          <p:spPr bwMode="auto">
            <a:xfrm>
              <a:off x="4224339" y="655638"/>
              <a:ext cx="3695703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01" name="Rectangle 214"/>
            <p:cNvSpPr>
              <a:spLocks noChangeArrowheads="1"/>
            </p:cNvSpPr>
            <p:nvPr/>
          </p:nvSpPr>
          <p:spPr bwMode="auto">
            <a:xfrm>
              <a:off x="4224339" y="660401"/>
              <a:ext cx="3695703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02" name="Rectangle 215"/>
            <p:cNvSpPr>
              <a:spLocks noChangeArrowheads="1"/>
            </p:cNvSpPr>
            <p:nvPr/>
          </p:nvSpPr>
          <p:spPr bwMode="auto">
            <a:xfrm>
              <a:off x="4224339" y="668338"/>
              <a:ext cx="3695703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03" name="Rectangle 216"/>
            <p:cNvSpPr>
              <a:spLocks noChangeArrowheads="1"/>
            </p:cNvSpPr>
            <p:nvPr/>
          </p:nvSpPr>
          <p:spPr bwMode="auto">
            <a:xfrm>
              <a:off x="4224339" y="673101"/>
              <a:ext cx="3695703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04" name="Rectangle 217"/>
            <p:cNvSpPr>
              <a:spLocks noChangeArrowheads="1"/>
            </p:cNvSpPr>
            <p:nvPr/>
          </p:nvSpPr>
          <p:spPr bwMode="auto">
            <a:xfrm>
              <a:off x="4224339" y="681038"/>
              <a:ext cx="3695703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05" name="Rectangle 218"/>
            <p:cNvSpPr>
              <a:spLocks noChangeArrowheads="1"/>
            </p:cNvSpPr>
            <p:nvPr/>
          </p:nvSpPr>
          <p:spPr bwMode="auto">
            <a:xfrm>
              <a:off x="4224339" y="687388"/>
              <a:ext cx="3695703" cy="6350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06" name="Rectangle 219"/>
            <p:cNvSpPr>
              <a:spLocks noChangeArrowheads="1"/>
            </p:cNvSpPr>
            <p:nvPr/>
          </p:nvSpPr>
          <p:spPr bwMode="auto">
            <a:xfrm>
              <a:off x="4224339" y="693738"/>
              <a:ext cx="3695703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07" name="Rectangle 220"/>
            <p:cNvSpPr>
              <a:spLocks noChangeArrowheads="1"/>
            </p:cNvSpPr>
            <p:nvPr/>
          </p:nvSpPr>
          <p:spPr bwMode="auto">
            <a:xfrm>
              <a:off x="4224339" y="698501"/>
              <a:ext cx="3695703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08" name="Rectangle 221"/>
            <p:cNvSpPr>
              <a:spLocks noChangeArrowheads="1"/>
            </p:cNvSpPr>
            <p:nvPr/>
          </p:nvSpPr>
          <p:spPr bwMode="auto">
            <a:xfrm>
              <a:off x="4224339" y="706438"/>
              <a:ext cx="3695703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09" name="Rectangle 222"/>
            <p:cNvSpPr>
              <a:spLocks noChangeArrowheads="1"/>
            </p:cNvSpPr>
            <p:nvPr/>
          </p:nvSpPr>
          <p:spPr bwMode="auto">
            <a:xfrm>
              <a:off x="4224339" y="711201"/>
              <a:ext cx="3695703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10" name="Rectangle 223"/>
            <p:cNvSpPr>
              <a:spLocks noChangeArrowheads="1"/>
            </p:cNvSpPr>
            <p:nvPr/>
          </p:nvSpPr>
          <p:spPr bwMode="auto">
            <a:xfrm>
              <a:off x="4224339" y="715963"/>
              <a:ext cx="3695703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11" name="Rectangle 224"/>
            <p:cNvSpPr>
              <a:spLocks noChangeArrowheads="1"/>
            </p:cNvSpPr>
            <p:nvPr/>
          </p:nvSpPr>
          <p:spPr bwMode="auto">
            <a:xfrm>
              <a:off x="4224339" y="723901"/>
              <a:ext cx="3695703" cy="4763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12" name="Rectangle 225"/>
            <p:cNvSpPr>
              <a:spLocks noChangeArrowheads="1"/>
            </p:cNvSpPr>
            <p:nvPr/>
          </p:nvSpPr>
          <p:spPr bwMode="auto">
            <a:xfrm>
              <a:off x="4224339" y="728663"/>
              <a:ext cx="3695703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13" name="Rectangle 226"/>
            <p:cNvSpPr>
              <a:spLocks noChangeArrowheads="1"/>
            </p:cNvSpPr>
            <p:nvPr/>
          </p:nvSpPr>
          <p:spPr bwMode="auto">
            <a:xfrm>
              <a:off x="4224339" y="735013"/>
              <a:ext cx="3695703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14" name="Rectangle 227"/>
            <p:cNvSpPr>
              <a:spLocks noChangeArrowheads="1"/>
            </p:cNvSpPr>
            <p:nvPr/>
          </p:nvSpPr>
          <p:spPr bwMode="auto">
            <a:xfrm>
              <a:off x="4224339" y="741363"/>
              <a:ext cx="3695703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15" name="Rectangle 228"/>
            <p:cNvSpPr>
              <a:spLocks noChangeArrowheads="1"/>
            </p:cNvSpPr>
            <p:nvPr/>
          </p:nvSpPr>
          <p:spPr bwMode="auto">
            <a:xfrm>
              <a:off x="4224339" y="749301"/>
              <a:ext cx="3695703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16" name="Rectangle 229"/>
            <p:cNvSpPr>
              <a:spLocks noChangeArrowheads="1"/>
            </p:cNvSpPr>
            <p:nvPr/>
          </p:nvSpPr>
          <p:spPr bwMode="auto">
            <a:xfrm>
              <a:off x="4224339" y="754063"/>
              <a:ext cx="3695703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17" name="Rectangle 230"/>
            <p:cNvSpPr>
              <a:spLocks noChangeArrowheads="1"/>
            </p:cNvSpPr>
            <p:nvPr/>
          </p:nvSpPr>
          <p:spPr bwMode="auto">
            <a:xfrm>
              <a:off x="4224339" y="762001"/>
              <a:ext cx="3695703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18" name="Rectangle 231"/>
            <p:cNvSpPr>
              <a:spLocks noChangeArrowheads="1"/>
            </p:cNvSpPr>
            <p:nvPr/>
          </p:nvSpPr>
          <p:spPr bwMode="auto">
            <a:xfrm>
              <a:off x="4224339" y="766763"/>
              <a:ext cx="3695703" cy="6350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19" name="Rectangle 232"/>
            <p:cNvSpPr>
              <a:spLocks noChangeArrowheads="1"/>
            </p:cNvSpPr>
            <p:nvPr/>
          </p:nvSpPr>
          <p:spPr bwMode="auto">
            <a:xfrm>
              <a:off x="4224339" y="773113"/>
              <a:ext cx="3695703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20" name="Rectangle 233"/>
            <p:cNvSpPr>
              <a:spLocks noChangeArrowheads="1"/>
            </p:cNvSpPr>
            <p:nvPr/>
          </p:nvSpPr>
          <p:spPr bwMode="auto">
            <a:xfrm>
              <a:off x="4224339" y="781051"/>
              <a:ext cx="3695703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21" name="Rectangle 234"/>
            <p:cNvSpPr>
              <a:spLocks noChangeArrowheads="1"/>
            </p:cNvSpPr>
            <p:nvPr/>
          </p:nvSpPr>
          <p:spPr bwMode="auto">
            <a:xfrm>
              <a:off x="4224339" y="788988"/>
              <a:ext cx="3695703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22" name="Rectangle 235"/>
            <p:cNvSpPr>
              <a:spLocks noChangeArrowheads="1"/>
            </p:cNvSpPr>
            <p:nvPr/>
          </p:nvSpPr>
          <p:spPr bwMode="auto">
            <a:xfrm>
              <a:off x="4224339" y="796926"/>
              <a:ext cx="3695703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23" name="Rectangle 236"/>
            <p:cNvSpPr>
              <a:spLocks noChangeArrowheads="1"/>
            </p:cNvSpPr>
            <p:nvPr/>
          </p:nvSpPr>
          <p:spPr bwMode="auto">
            <a:xfrm>
              <a:off x="4224339" y="804863"/>
              <a:ext cx="3695703" cy="3175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24" name="Rectangle 237"/>
            <p:cNvSpPr>
              <a:spLocks noChangeArrowheads="1"/>
            </p:cNvSpPr>
            <p:nvPr/>
          </p:nvSpPr>
          <p:spPr bwMode="auto">
            <a:xfrm>
              <a:off x="4224339" y="808038"/>
              <a:ext cx="3695703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25" name="Rectangle 238"/>
            <p:cNvSpPr>
              <a:spLocks noChangeArrowheads="1"/>
            </p:cNvSpPr>
            <p:nvPr/>
          </p:nvSpPr>
          <p:spPr bwMode="auto">
            <a:xfrm>
              <a:off x="4224339" y="815976"/>
              <a:ext cx="3695703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26" name="Rectangle 239"/>
            <p:cNvSpPr>
              <a:spLocks noChangeArrowheads="1"/>
            </p:cNvSpPr>
            <p:nvPr/>
          </p:nvSpPr>
          <p:spPr bwMode="auto">
            <a:xfrm>
              <a:off x="4224339" y="823913"/>
              <a:ext cx="3695703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27" name="Rectangle 240"/>
            <p:cNvSpPr>
              <a:spLocks noChangeArrowheads="1"/>
            </p:cNvSpPr>
            <p:nvPr/>
          </p:nvSpPr>
          <p:spPr bwMode="auto">
            <a:xfrm>
              <a:off x="4224339" y="831851"/>
              <a:ext cx="3695703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28" name="Rectangle 241"/>
            <p:cNvSpPr>
              <a:spLocks noChangeArrowheads="1"/>
            </p:cNvSpPr>
            <p:nvPr/>
          </p:nvSpPr>
          <p:spPr bwMode="auto">
            <a:xfrm>
              <a:off x="4224339" y="839788"/>
              <a:ext cx="3695703" cy="195263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29" name="Rectangle 242"/>
            <p:cNvSpPr>
              <a:spLocks noChangeArrowheads="1"/>
            </p:cNvSpPr>
            <p:nvPr/>
          </p:nvSpPr>
          <p:spPr bwMode="auto">
            <a:xfrm>
              <a:off x="4224339" y="1035051"/>
              <a:ext cx="3695703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30" name="Rectangle 243"/>
            <p:cNvSpPr>
              <a:spLocks noChangeArrowheads="1"/>
            </p:cNvSpPr>
            <p:nvPr/>
          </p:nvSpPr>
          <p:spPr bwMode="auto">
            <a:xfrm>
              <a:off x="4224339" y="1038226"/>
              <a:ext cx="3695703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31" name="Rectangle 244"/>
            <p:cNvSpPr>
              <a:spLocks noChangeArrowheads="1"/>
            </p:cNvSpPr>
            <p:nvPr/>
          </p:nvSpPr>
          <p:spPr bwMode="auto">
            <a:xfrm>
              <a:off x="4224339" y="1041401"/>
              <a:ext cx="3695703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32" name="Rectangle 245"/>
            <p:cNvSpPr>
              <a:spLocks noChangeArrowheads="1"/>
            </p:cNvSpPr>
            <p:nvPr/>
          </p:nvSpPr>
          <p:spPr bwMode="auto">
            <a:xfrm>
              <a:off x="4224339" y="1044576"/>
              <a:ext cx="3695703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33" name="Rectangle 246"/>
            <p:cNvSpPr>
              <a:spLocks noChangeArrowheads="1"/>
            </p:cNvSpPr>
            <p:nvPr/>
          </p:nvSpPr>
          <p:spPr bwMode="auto">
            <a:xfrm>
              <a:off x="4224339" y="1046163"/>
              <a:ext cx="3695703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34" name="Rectangle 247"/>
            <p:cNvSpPr>
              <a:spLocks noChangeArrowheads="1"/>
            </p:cNvSpPr>
            <p:nvPr/>
          </p:nvSpPr>
          <p:spPr bwMode="auto">
            <a:xfrm>
              <a:off x="4224339" y="1049338"/>
              <a:ext cx="3695703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35" name="Rectangle 248"/>
            <p:cNvSpPr>
              <a:spLocks noChangeArrowheads="1"/>
            </p:cNvSpPr>
            <p:nvPr/>
          </p:nvSpPr>
          <p:spPr bwMode="auto">
            <a:xfrm>
              <a:off x="4224339" y="1052513"/>
              <a:ext cx="3695703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36" name="Rectangle 249"/>
            <p:cNvSpPr>
              <a:spLocks noChangeArrowheads="1"/>
            </p:cNvSpPr>
            <p:nvPr/>
          </p:nvSpPr>
          <p:spPr bwMode="auto">
            <a:xfrm>
              <a:off x="4224339" y="1054101"/>
              <a:ext cx="3695703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37" name="Rectangle 250"/>
            <p:cNvSpPr>
              <a:spLocks noChangeArrowheads="1"/>
            </p:cNvSpPr>
            <p:nvPr/>
          </p:nvSpPr>
          <p:spPr bwMode="auto">
            <a:xfrm>
              <a:off x="4224339" y="1057276"/>
              <a:ext cx="3695703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38" name="Rectangle 251"/>
            <p:cNvSpPr>
              <a:spLocks noChangeArrowheads="1"/>
            </p:cNvSpPr>
            <p:nvPr/>
          </p:nvSpPr>
          <p:spPr bwMode="auto">
            <a:xfrm>
              <a:off x="4224339" y="1058863"/>
              <a:ext cx="3695703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39" name="Rectangle 252"/>
            <p:cNvSpPr>
              <a:spLocks noChangeArrowheads="1"/>
            </p:cNvSpPr>
            <p:nvPr/>
          </p:nvSpPr>
          <p:spPr bwMode="auto">
            <a:xfrm>
              <a:off x="4224339" y="1060451"/>
              <a:ext cx="3695703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40" name="Rectangle 253"/>
            <p:cNvSpPr>
              <a:spLocks noChangeArrowheads="1"/>
            </p:cNvSpPr>
            <p:nvPr/>
          </p:nvSpPr>
          <p:spPr bwMode="auto">
            <a:xfrm>
              <a:off x="4224339" y="1063626"/>
              <a:ext cx="3695703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41" name="Rectangle 254"/>
            <p:cNvSpPr>
              <a:spLocks noChangeArrowheads="1"/>
            </p:cNvSpPr>
            <p:nvPr/>
          </p:nvSpPr>
          <p:spPr bwMode="auto">
            <a:xfrm>
              <a:off x="4224339" y="1066801"/>
              <a:ext cx="3695703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42" name="Rectangle 255"/>
            <p:cNvSpPr>
              <a:spLocks noChangeArrowheads="1"/>
            </p:cNvSpPr>
            <p:nvPr/>
          </p:nvSpPr>
          <p:spPr bwMode="auto">
            <a:xfrm>
              <a:off x="4224339" y="1069976"/>
              <a:ext cx="3695703" cy="1588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43" name="Rectangle 256"/>
            <p:cNvSpPr>
              <a:spLocks noChangeArrowheads="1"/>
            </p:cNvSpPr>
            <p:nvPr/>
          </p:nvSpPr>
          <p:spPr bwMode="auto">
            <a:xfrm>
              <a:off x="4224339" y="1071563"/>
              <a:ext cx="3695703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44" name="Rectangle 257"/>
            <p:cNvSpPr>
              <a:spLocks noChangeArrowheads="1"/>
            </p:cNvSpPr>
            <p:nvPr/>
          </p:nvSpPr>
          <p:spPr bwMode="auto">
            <a:xfrm>
              <a:off x="4224339" y="1073151"/>
              <a:ext cx="3695703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45" name="Rectangle 258"/>
            <p:cNvSpPr>
              <a:spLocks noChangeArrowheads="1"/>
            </p:cNvSpPr>
            <p:nvPr/>
          </p:nvSpPr>
          <p:spPr bwMode="auto">
            <a:xfrm>
              <a:off x="4224339" y="1076326"/>
              <a:ext cx="3695703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46" name="Rectangle 259"/>
            <p:cNvSpPr>
              <a:spLocks noChangeArrowheads="1"/>
            </p:cNvSpPr>
            <p:nvPr/>
          </p:nvSpPr>
          <p:spPr bwMode="auto">
            <a:xfrm>
              <a:off x="4224339" y="1077913"/>
              <a:ext cx="3695703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47" name="Rectangle 260"/>
            <p:cNvSpPr>
              <a:spLocks noChangeArrowheads="1"/>
            </p:cNvSpPr>
            <p:nvPr/>
          </p:nvSpPr>
          <p:spPr bwMode="auto">
            <a:xfrm>
              <a:off x="4224339" y="1079501"/>
              <a:ext cx="3695703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48" name="Rectangle 261"/>
            <p:cNvSpPr>
              <a:spLocks noChangeArrowheads="1"/>
            </p:cNvSpPr>
            <p:nvPr/>
          </p:nvSpPr>
          <p:spPr bwMode="auto">
            <a:xfrm>
              <a:off x="4224339" y="1082676"/>
              <a:ext cx="3695703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49" name="Rectangle 262"/>
            <p:cNvSpPr>
              <a:spLocks noChangeArrowheads="1"/>
            </p:cNvSpPr>
            <p:nvPr/>
          </p:nvSpPr>
          <p:spPr bwMode="auto">
            <a:xfrm>
              <a:off x="4224339" y="1085851"/>
              <a:ext cx="3695703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50" name="Rectangle 263"/>
            <p:cNvSpPr>
              <a:spLocks noChangeArrowheads="1"/>
            </p:cNvSpPr>
            <p:nvPr/>
          </p:nvSpPr>
          <p:spPr bwMode="auto">
            <a:xfrm>
              <a:off x="4224339" y="1087438"/>
              <a:ext cx="3695703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51" name="Rectangle 264"/>
            <p:cNvSpPr>
              <a:spLocks noChangeArrowheads="1"/>
            </p:cNvSpPr>
            <p:nvPr/>
          </p:nvSpPr>
          <p:spPr bwMode="auto">
            <a:xfrm>
              <a:off x="4224339" y="1090613"/>
              <a:ext cx="3695703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52" name="Rectangle 265"/>
            <p:cNvSpPr>
              <a:spLocks noChangeArrowheads="1"/>
            </p:cNvSpPr>
            <p:nvPr/>
          </p:nvSpPr>
          <p:spPr bwMode="auto">
            <a:xfrm>
              <a:off x="4224339" y="1093788"/>
              <a:ext cx="3695703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53" name="Rectangle 266"/>
            <p:cNvSpPr>
              <a:spLocks noChangeArrowheads="1"/>
            </p:cNvSpPr>
            <p:nvPr/>
          </p:nvSpPr>
          <p:spPr bwMode="auto">
            <a:xfrm>
              <a:off x="4224339" y="1096963"/>
              <a:ext cx="3695703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54" name="Rectangle 267"/>
            <p:cNvSpPr>
              <a:spLocks noChangeArrowheads="1"/>
            </p:cNvSpPr>
            <p:nvPr/>
          </p:nvSpPr>
          <p:spPr bwMode="auto">
            <a:xfrm>
              <a:off x="4224339" y="1100138"/>
              <a:ext cx="3695703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55" name="Rectangle 268"/>
            <p:cNvSpPr>
              <a:spLocks noChangeArrowheads="1"/>
            </p:cNvSpPr>
            <p:nvPr/>
          </p:nvSpPr>
          <p:spPr bwMode="auto">
            <a:xfrm>
              <a:off x="4224339" y="1103313"/>
              <a:ext cx="3695703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56" name="Rectangle 269"/>
            <p:cNvSpPr>
              <a:spLocks noChangeArrowheads="1"/>
            </p:cNvSpPr>
            <p:nvPr/>
          </p:nvSpPr>
          <p:spPr bwMode="auto">
            <a:xfrm>
              <a:off x="4224339" y="1106488"/>
              <a:ext cx="3695703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57" name="Rectangle 270"/>
            <p:cNvSpPr>
              <a:spLocks noChangeArrowheads="1"/>
            </p:cNvSpPr>
            <p:nvPr/>
          </p:nvSpPr>
          <p:spPr bwMode="auto">
            <a:xfrm>
              <a:off x="4224339" y="1108076"/>
              <a:ext cx="3695703" cy="1588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58" name="Rectangle 271"/>
            <p:cNvSpPr>
              <a:spLocks noChangeArrowheads="1"/>
            </p:cNvSpPr>
            <p:nvPr/>
          </p:nvSpPr>
          <p:spPr bwMode="auto">
            <a:xfrm>
              <a:off x="4224339" y="1109663"/>
              <a:ext cx="3695703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59" name="Rectangle 272"/>
            <p:cNvSpPr>
              <a:spLocks noChangeArrowheads="1"/>
            </p:cNvSpPr>
            <p:nvPr/>
          </p:nvSpPr>
          <p:spPr bwMode="auto">
            <a:xfrm>
              <a:off x="4224339" y="1112838"/>
              <a:ext cx="3695703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60" name="Rectangle 273"/>
            <p:cNvSpPr>
              <a:spLocks noChangeArrowheads="1"/>
            </p:cNvSpPr>
            <p:nvPr/>
          </p:nvSpPr>
          <p:spPr bwMode="auto">
            <a:xfrm>
              <a:off x="4224339" y="1114426"/>
              <a:ext cx="3695703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61" name="Rectangle 274"/>
            <p:cNvSpPr>
              <a:spLocks noChangeArrowheads="1"/>
            </p:cNvSpPr>
            <p:nvPr/>
          </p:nvSpPr>
          <p:spPr bwMode="auto">
            <a:xfrm>
              <a:off x="4224339" y="1117601"/>
              <a:ext cx="3695703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62" name="Rectangle 275"/>
            <p:cNvSpPr>
              <a:spLocks noChangeArrowheads="1"/>
            </p:cNvSpPr>
            <p:nvPr/>
          </p:nvSpPr>
          <p:spPr bwMode="auto">
            <a:xfrm>
              <a:off x="4224339" y="1120776"/>
              <a:ext cx="3695703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63" name="Rectangle 276"/>
            <p:cNvSpPr>
              <a:spLocks noChangeArrowheads="1"/>
            </p:cNvSpPr>
            <p:nvPr/>
          </p:nvSpPr>
          <p:spPr bwMode="auto">
            <a:xfrm>
              <a:off x="4224339" y="1123951"/>
              <a:ext cx="3695703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64" name="Rectangle 277"/>
            <p:cNvSpPr>
              <a:spLocks noChangeArrowheads="1"/>
            </p:cNvSpPr>
            <p:nvPr/>
          </p:nvSpPr>
          <p:spPr bwMode="auto">
            <a:xfrm>
              <a:off x="4224339" y="1127126"/>
              <a:ext cx="3695703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65" name="Rectangle 278"/>
            <p:cNvSpPr>
              <a:spLocks noChangeArrowheads="1"/>
            </p:cNvSpPr>
            <p:nvPr/>
          </p:nvSpPr>
          <p:spPr bwMode="auto">
            <a:xfrm>
              <a:off x="4224339" y="1128713"/>
              <a:ext cx="3695703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66" name="Rectangle 279"/>
            <p:cNvSpPr>
              <a:spLocks noChangeArrowheads="1"/>
            </p:cNvSpPr>
            <p:nvPr/>
          </p:nvSpPr>
          <p:spPr bwMode="auto">
            <a:xfrm>
              <a:off x="4224339" y="1130301"/>
              <a:ext cx="3695703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67" name="Rectangle 280"/>
            <p:cNvSpPr>
              <a:spLocks noChangeArrowheads="1"/>
            </p:cNvSpPr>
            <p:nvPr/>
          </p:nvSpPr>
          <p:spPr bwMode="auto">
            <a:xfrm>
              <a:off x="4224339" y="1133476"/>
              <a:ext cx="3695703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68" name="Rectangle 281"/>
            <p:cNvSpPr>
              <a:spLocks noChangeArrowheads="1"/>
            </p:cNvSpPr>
            <p:nvPr/>
          </p:nvSpPr>
          <p:spPr bwMode="auto">
            <a:xfrm>
              <a:off x="4224339" y="1136651"/>
              <a:ext cx="3695703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69" name="Rectangle 282"/>
            <p:cNvSpPr>
              <a:spLocks noChangeArrowheads="1"/>
            </p:cNvSpPr>
            <p:nvPr/>
          </p:nvSpPr>
          <p:spPr bwMode="auto">
            <a:xfrm>
              <a:off x="4224339" y="1139826"/>
              <a:ext cx="3695703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54" name="Rectangle 468"/>
            <p:cNvSpPr>
              <a:spLocks noChangeArrowheads="1"/>
            </p:cNvSpPr>
            <p:nvPr/>
          </p:nvSpPr>
          <p:spPr bwMode="auto">
            <a:xfrm>
              <a:off x="4224339" y="1143001"/>
              <a:ext cx="3695703" cy="4763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55" name="Rectangle 469"/>
            <p:cNvSpPr>
              <a:spLocks noChangeArrowheads="1"/>
            </p:cNvSpPr>
            <p:nvPr/>
          </p:nvSpPr>
          <p:spPr bwMode="auto">
            <a:xfrm>
              <a:off x="4224339" y="1147764"/>
              <a:ext cx="3695703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56" name="Rectangle 470"/>
            <p:cNvSpPr>
              <a:spLocks noChangeArrowheads="1"/>
            </p:cNvSpPr>
            <p:nvPr/>
          </p:nvSpPr>
          <p:spPr bwMode="auto">
            <a:xfrm>
              <a:off x="4224339" y="1155701"/>
              <a:ext cx="3695703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38" name="Rectangle 2531"/>
            <p:cNvSpPr>
              <a:spLocks noChangeArrowheads="1"/>
            </p:cNvSpPr>
            <p:nvPr/>
          </p:nvSpPr>
          <p:spPr bwMode="auto">
            <a:xfrm>
              <a:off x="5006978" y="558800"/>
              <a:ext cx="2306639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Distance parcourue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39" name="Rectangle 2532"/>
            <p:cNvSpPr>
              <a:spLocks noChangeArrowheads="1"/>
            </p:cNvSpPr>
            <p:nvPr/>
          </p:nvSpPr>
          <p:spPr bwMode="auto">
            <a:xfrm>
              <a:off x="5197478" y="833438"/>
              <a:ext cx="441325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en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40" name="Rectangle 2533"/>
            <p:cNvSpPr>
              <a:spLocks noChangeArrowheads="1"/>
            </p:cNvSpPr>
            <p:nvPr/>
          </p:nvSpPr>
          <p:spPr bwMode="auto">
            <a:xfrm>
              <a:off x="5527678" y="833438"/>
              <a:ext cx="1531939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une période .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98" name="Groupe 5597"/>
          <p:cNvGrpSpPr/>
          <p:nvPr/>
        </p:nvGrpSpPr>
        <p:grpSpPr>
          <a:xfrm>
            <a:off x="89756" y="773181"/>
            <a:ext cx="1295401" cy="641351"/>
            <a:chOff x="1223962" y="1147763"/>
            <a:chExt cx="1295401" cy="641351"/>
          </a:xfrm>
        </p:grpSpPr>
        <p:sp>
          <p:nvSpPr>
            <p:cNvPr id="5271" name="Rectangle 284"/>
            <p:cNvSpPr>
              <a:spLocks noChangeArrowheads="1"/>
            </p:cNvSpPr>
            <p:nvPr/>
          </p:nvSpPr>
          <p:spPr bwMode="auto">
            <a:xfrm>
              <a:off x="1223962" y="1147763"/>
              <a:ext cx="1295401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72" name="Rectangle 285"/>
            <p:cNvSpPr>
              <a:spLocks noChangeArrowheads="1"/>
            </p:cNvSpPr>
            <p:nvPr/>
          </p:nvSpPr>
          <p:spPr bwMode="auto">
            <a:xfrm>
              <a:off x="1223962" y="1155701"/>
              <a:ext cx="1295401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73" name="Rectangle 286"/>
            <p:cNvSpPr>
              <a:spLocks noChangeArrowheads="1"/>
            </p:cNvSpPr>
            <p:nvPr/>
          </p:nvSpPr>
          <p:spPr bwMode="auto">
            <a:xfrm>
              <a:off x="1223962" y="1163638"/>
              <a:ext cx="1295401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74" name="Rectangle 287"/>
            <p:cNvSpPr>
              <a:spLocks noChangeArrowheads="1"/>
            </p:cNvSpPr>
            <p:nvPr/>
          </p:nvSpPr>
          <p:spPr bwMode="auto">
            <a:xfrm>
              <a:off x="1223962" y="1171576"/>
              <a:ext cx="1295401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75" name="Rectangle 288"/>
            <p:cNvSpPr>
              <a:spLocks noChangeArrowheads="1"/>
            </p:cNvSpPr>
            <p:nvPr/>
          </p:nvSpPr>
          <p:spPr bwMode="auto">
            <a:xfrm>
              <a:off x="1223962" y="1179513"/>
              <a:ext cx="1295401" cy="6350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76" name="Rectangle 289"/>
            <p:cNvSpPr>
              <a:spLocks noChangeArrowheads="1"/>
            </p:cNvSpPr>
            <p:nvPr/>
          </p:nvSpPr>
          <p:spPr bwMode="auto">
            <a:xfrm>
              <a:off x="1223962" y="1185863"/>
              <a:ext cx="1295401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77" name="Rectangle 290"/>
            <p:cNvSpPr>
              <a:spLocks noChangeArrowheads="1"/>
            </p:cNvSpPr>
            <p:nvPr/>
          </p:nvSpPr>
          <p:spPr bwMode="auto">
            <a:xfrm>
              <a:off x="1223962" y="1190626"/>
              <a:ext cx="1295401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78" name="Rectangle 291"/>
            <p:cNvSpPr>
              <a:spLocks noChangeArrowheads="1"/>
            </p:cNvSpPr>
            <p:nvPr/>
          </p:nvSpPr>
          <p:spPr bwMode="auto">
            <a:xfrm>
              <a:off x="1223962" y="1198564"/>
              <a:ext cx="1295401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79" name="Rectangle 292"/>
            <p:cNvSpPr>
              <a:spLocks noChangeArrowheads="1"/>
            </p:cNvSpPr>
            <p:nvPr/>
          </p:nvSpPr>
          <p:spPr bwMode="auto">
            <a:xfrm>
              <a:off x="1223962" y="1209676"/>
              <a:ext cx="1295401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80" name="Rectangle 293"/>
            <p:cNvSpPr>
              <a:spLocks noChangeArrowheads="1"/>
            </p:cNvSpPr>
            <p:nvPr/>
          </p:nvSpPr>
          <p:spPr bwMode="auto">
            <a:xfrm>
              <a:off x="1223962" y="1216026"/>
              <a:ext cx="1295401" cy="6350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81" name="Rectangle 294"/>
            <p:cNvSpPr>
              <a:spLocks noChangeArrowheads="1"/>
            </p:cNvSpPr>
            <p:nvPr/>
          </p:nvSpPr>
          <p:spPr bwMode="auto">
            <a:xfrm>
              <a:off x="1223962" y="1222376"/>
              <a:ext cx="1295401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82" name="Rectangle 295"/>
            <p:cNvSpPr>
              <a:spLocks noChangeArrowheads="1"/>
            </p:cNvSpPr>
            <p:nvPr/>
          </p:nvSpPr>
          <p:spPr bwMode="auto">
            <a:xfrm>
              <a:off x="1223962" y="1228726"/>
              <a:ext cx="1295401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83" name="Rectangle 296"/>
            <p:cNvSpPr>
              <a:spLocks noChangeArrowheads="1"/>
            </p:cNvSpPr>
            <p:nvPr/>
          </p:nvSpPr>
          <p:spPr bwMode="auto">
            <a:xfrm>
              <a:off x="1223962" y="1236664"/>
              <a:ext cx="1295401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84" name="Rectangle 297"/>
            <p:cNvSpPr>
              <a:spLocks noChangeArrowheads="1"/>
            </p:cNvSpPr>
            <p:nvPr/>
          </p:nvSpPr>
          <p:spPr bwMode="auto">
            <a:xfrm>
              <a:off x="1223962" y="1241426"/>
              <a:ext cx="1295401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85" name="Rectangle 298"/>
            <p:cNvSpPr>
              <a:spLocks noChangeArrowheads="1"/>
            </p:cNvSpPr>
            <p:nvPr/>
          </p:nvSpPr>
          <p:spPr bwMode="auto">
            <a:xfrm>
              <a:off x="1223962" y="1246189"/>
              <a:ext cx="1295401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86" name="Rectangle 299"/>
            <p:cNvSpPr>
              <a:spLocks noChangeArrowheads="1"/>
            </p:cNvSpPr>
            <p:nvPr/>
          </p:nvSpPr>
          <p:spPr bwMode="auto">
            <a:xfrm>
              <a:off x="1223962" y="1254126"/>
              <a:ext cx="1295401" cy="9525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87" name="Rectangle 300"/>
            <p:cNvSpPr>
              <a:spLocks noChangeArrowheads="1"/>
            </p:cNvSpPr>
            <p:nvPr/>
          </p:nvSpPr>
          <p:spPr bwMode="auto">
            <a:xfrm>
              <a:off x="1223962" y="1263651"/>
              <a:ext cx="1295401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88" name="Rectangle 301"/>
            <p:cNvSpPr>
              <a:spLocks noChangeArrowheads="1"/>
            </p:cNvSpPr>
            <p:nvPr/>
          </p:nvSpPr>
          <p:spPr bwMode="auto">
            <a:xfrm>
              <a:off x="1223962" y="1271589"/>
              <a:ext cx="1295401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89" name="Rectangle 302"/>
            <p:cNvSpPr>
              <a:spLocks noChangeArrowheads="1"/>
            </p:cNvSpPr>
            <p:nvPr/>
          </p:nvSpPr>
          <p:spPr bwMode="auto">
            <a:xfrm>
              <a:off x="1223962" y="1277939"/>
              <a:ext cx="1295401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90" name="Rectangle 303"/>
            <p:cNvSpPr>
              <a:spLocks noChangeArrowheads="1"/>
            </p:cNvSpPr>
            <p:nvPr/>
          </p:nvSpPr>
          <p:spPr bwMode="auto">
            <a:xfrm>
              <a:off x="1223962" y="1284289"/>
              <a:ext cx="1295401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91" name="Rectangle 304"/>
            <p:cNvSpPr>
              <a:spLocks noChangeArrowheads="1"/>
            </p:cNvSpPr>
            <p:nvPr/>
          </p:nvSpPr>
          <p:spPr bwMode="auto">
            <a:xfrm>
              <a:off x="1223962" y="1292226"/>
              <a:ext cx="1295401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92" name="Rectangle 305"/>
            <p:cNvSpPr>
              <a:spLocks noChangeArrowheads="1"/>
            </p:cNvSpPr>
            <p:nvPr/>
          </p:nvSpPr>
          <p:spPr bwMode="auto">
            <a:xfrm>
              <a:off x="1223962" y="1296989"/>
              <a:ext cx="1295401" cy="3175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93" name="Rectangle 306"/>
            <p:cNvSpPr>
              <a:spLocks noChangeArrowheads="1"/>
            </p:cNvSpPr>
            <p:nvPr/>
          </p:nvSpPr>
          <p:spPr bwMode="auto">
            <a:xfrm>
              <a:off x="1223962" y="1300164"/>
              <a:ext cx="1295401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94" name="Rectangle 307"/>
            <p:cNvSpPr>
              <a:spLocks noChangeArrowheads="1"/>
            </p:cNvSpPr>
            <p:nvPr/>
          </p:nvSpPr>
          <p:spPr bwMode="auto">
            <a:xfrm>
              <a:off x="1223962" y="1308101"/>
              <a:ext cx="1295401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95" name="Rectangle 308"/>
            <p:cNvSpPr>
              <a:spLocks noChangeArrowheads="1"/>
            </p:cNvSpPr>
            <p:nvPr/>
          </p:nvSpPr>
          <p:spPr bwMode="auto">
            <a:xfrm>
              <a:off x="1223962" y="1312864"/>
              <a:ext cx="1295401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96" name="Rectangle 309"/>
            <p:cNvSpPr>
              <a:spLocks noChangeArrowheads="1"/>
            </p:cNvSpPr>
            <p:nvPr/>
          </p:nvSpPr>
          <p:spPr bwMode="auto">
            <a:xfrm>
              <a:off x="1223962" y="1320801"/>
              <a:ext cx="1295401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97" name="Rectangle 310"/>
            <p:cNvSpPr>
              <a:spLocks noChangeArrowheads="1"/>
            </p:cNvSpPr>
            <p:nvPr/>
          </p:nvSpPr>
          <p:spPr bwMode="auto">
            <a:xfrm>
              <a:off x="1223962" y="1327151"/>
              <a:ext cx="1295401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98" name="Rectangle 311"/>
            <p:cNvSpPr>
              <a:spLocks noChangeArrowheads="1"/>
            </p:cNvSpPr>
            <p:nvPr/>
          </p:nvSpPr>
          <p:spPr bwMode="auto">
            <a:xfrm>
              <a:off x="1223962" y="1335089"/>
              <a:ext cx="1295401" cy="3175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99" name="Rectangle 312"/>
            <p:cNvSpPr>
              <a:spLocks noChangeArrowheads="1"/>
            </p:cNvSpPr>
            <p:nvPr/>
          </p:nvSpPr>
          <p:spPr bwMode="auto">
            <a:xfrm>
              <a:off x="1223962" y="1338264"/>
              <a:ext cx="1295401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00" name="Rectangle 313"/>
            <p:cNvSpPr>
              <a:spLocks noChangeArrowheads="1"/>
            </p:cNvSpPr>
            <p:nvPr/>
          </p:nvSpPr>
          <p:spPr bwMode="auto">
            <a:xfrm>
              <a:off x="1223962" y="1346201"/>
              <a:ext cx="1295401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01" name="Rectangle 314"/>
            <p:cNvSpPr>
              <a:spLocks noChangeArrowheads="1"/>
            </p:cNvSpPr>
            <p:nvPr/>
          </p:nvSpPr>
          <p:spPr bwMode="auto">
            <a:xfrm>
              <a:off x="1223962" y="1350964"/>
              <a:ext cx="1295401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02" name="Rectangle 315"/>
            <p:cNvSpPr>
              <a:spLocks noChangeArrowheads="1"/>
            </p:cNvSpPr>
            <p:nvPr/>
          </p:nvSpPr>
          <p:spPr bwMode="auto">
            <a:xfrm>
              <a:off x="1223962" y="1355726"/>
              <a:ext cx="1295401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03" name="Rectangle 316"/>
            <p:cNvSpPr>
              <a:spLocks noChangeArrowheads="1"/>
            </p:cNvSpPr>
            <p:nvPr/>
          </p:nvSpPr>
          <p:spPr bwMode="auto">
            <a:xfrm>
              <a:off x="1223962" y="1363664"/>
              <a:ext cx="1295401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04" name="Rectangle 317"/>
            <p:cNvSpPr>
              <a:spLocks noChangeArrowheads="1"/>
            </p:cNvSpPr>
            <p:nvPr/>
          </p:nvSpPr>
          <p:spPr bwMode="auto">
            <a:xfrm>
              <a:off x="1223962" y="1370014"/>
              <a:ext cx="1295401" cy="4763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05" name="Rectangle 318"/>
            <p:cNvSpPr>
              <a:spLocks noChangeArrowheads="1"/>
            </p:cNvSpPr>
            <p:nvPr/>
          </p:nvSpPr>
          <p:spPr bwMode="auto">
            <a:xfrm>
              <a:off x="1223962" y="1374776"/>
              <a:ext cx="1295401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06" name="Rectangle 319"/>
            <p:cNvSpPr>
              <a:spLocks noChangeArrowheads="1"/>
            </p:cNvSpPr>
            <p:nvPr/>
          </p:nvSpPr>
          <p:spPr bwMode="auto">
            <a:xfrm>
              <a:off x="1223962" y="1381126"/>
              <a:ext cx="1295401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07" name="Rectangle 320"/>
            <p:cNvSpPr>
              <a:spLocks noChangeArrowheads="1"/>
            </p:cNvSpPr>
            <p:nvPr/>
          </p:nvSpPr>
          <p:spPr bwMode="auto">
            <a:xfrm>
              <a:off x="1223962" y="1389064"/>
              <a:ext cx="1295401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08" name="Rectangle 321"/>
            <p:cNvSpPr>
              <a:spLocks noChangeArrowheads="1"/>
            </p:cNvSpPr>
            <p:nvPr/>
          </p:nvSpPr>
          <p:spPr bwMode="auto">
            <a:xfrm>
              <a:off x="1223962" y="1393826"/>
              <a:ext cx="1295401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09" name="Rectangle 322"/>
            <p:cNvSpPr>
              <a:spLocks noChangeArrowheads="1"/>
            </p:cNvSpPr>
            <p:nvPr/>
          </p:nvSpPr>
          <p:spPr bwMode="auto">
            <a:xfrm>
              <a:off x="1223962" y="1401764"/>
              <a:ext cx="1295401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10" name="Rectangle 323"/>
            <p:cNvSpPr>
              <a:spLocks noChangeArrowheads="1"/>
            </p:cNvSpPr>
            <p:nvPr/>
          </p:nvSpPr>
          <p:spPr bwMode="auto">
            <a:xfrm>
              <a:off x="1223962" y="1406526"/>
              <a:ext cx="1295401" cy="6350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11" name="Rectangle 324"/>
            <p:cNvSpPr>
              <a:spLocks noChangeArrowheads="1"/>
            </p:cNvSpPr>
            <p:nvPr/>
          </p:nvSpPr>
          <p:spPr bwMode="auto">
            <a:xfrm>
              <a:off x="1223962" y="1412876"/>
              <a:ext cx="1295401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12" name="Rectangle 325"/>
            <p:cNvSpPr>
              <a:spLocks noChangeArrowheads="1"/>
            </p:cNvSpPr>
            <p:nvPr/>
          </p:nvSpPr>
          <p:spPr bwMode="auto">
            <a:xfrm>
              <a:off x="1223962" y="1420814"/>
              <a:ext cx="1295401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13" name="Rectangle 326"/>
            <p:cNvSpPr>
              <a:spLocks noChangeArrowheads="1"/>
            </p:cNvSpPr>
            <p:nvPr/>
          </p:nvSpPr>
          <p:spPr bwMode="auto">
            <a:xfrm>
              <a:off x="1223962" y="1428751"/>
              <a:ext cx="1295401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14" name="Rectangle 327"/>
            <p:cNvSpPr>
              <a:spLocks noChangeArrowheads="1"/>
            </p:cNvSpPr>
            <p:nvPr/>
          </p:nvSpPr>
          <p:spPr bwMode="auto">
            <a:xfrm>
              <a:off x="1223962" y="1436689"/>
              <a:ext cx="1295401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15" name="Rectangle 328"/>
            <p:cNvSpPr>
              <a:spLocks noChangeArrowheads="1"/>
            </p:cNvSpPr>
            <p:nvPr/>
          </p:nvSpPr>
          <p:spPr bwMode="auto">
            <a:xfrm>
              <a:off x="1223962" y="1444626"/>
              <a:ext cx="1295401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16" name="Rectangle 329"/>
            <p:cNvSpPr>
              <a:spLocks noChangeArrowheads="1"/>
            </p:cNvSpPr>
            <p:nvPr/>
          </p:nvSpPr>
          <p:spPr bwMode="auto">
            <a:xfrm>
              <a:off x="1223962" y="1449389"/>
              <a:ext cx="1295401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17" name="Rectangle 330"/>
            <p:cNvSpPr>
              <a:spLocks noChangeArrowheads="1"/>
            </p:cNvSpPr>
            <p:nvPr/>
          </p:nvSpPr>
          <p:spPr bwMode="auto">
            <a:xfrm>
              <a:off x="1223962" y="1455739"/>
              <a:ext cx="1295401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18" name="Rectangle 331"/>
            <p:cNvSpPr>
              <a:spLocks noChangeArrowheads="1"/>
            </p:cNvSpPr>
            <p:nvPr/>
          </p:nvSpPr>
          <p:spPr bwMode="auto">
            <a:xfrm>
              <a:off x="1223962" y="1463676"/>
              <a:ext cx="1295401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19" name="Rectangle 332"/>
            <p:cNvSpPr>
              <a:spLocks noChangeArrowheads="1"/>
            </p:cNvSpPr>
            <p:nvPr/>
          </p:nvSpPr>
          <p:spPr bwMode="auto">
            <a:xfrm>
              <a:off x="1223962" y="1471614"/>
              <a:ext cx="1295401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20" name="Rectangle 333"/>
            <p:cNvSpPr>
              <a:spLocks noChangeArrowheads="1"/>
            </p:cNvSpPr>
            <p:nvPr/>
          </p:nvSpPr>
          <p:spPr bwMode="auto">
            <a:xfrm>
              <a:off x="1223962" y="1479551"/>
              <a:ext cx="1295401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21" name="Rectangle 334"/>
            <p:cNvSpPr>
              <a:spLocks noChangeArrowheads="1"/>
            </p:cNvSpPr>
            <p:nvPr/>
          </p:nvSpPr>
          <p:spPr bwMode="auto">
            <a:xfrm>
              <a:off x="1223962" y="1676401"/>
              <a:ext cx="1295401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22" name="Rectangle 335"/>
            <p:cNvSpPr>
              <a:spLocks noChangeArrowheads="1"/>
            </p:cNvSpPr>
            <p:nvPr/>
          </p:nvSpPr>
          <p:spPr bwMode="auto">
            <a:xfrm>
              <a:off x="1223962" y="1679576"/>
              <a:ext cx="1295401" cy="1588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23" name="Rectangle 336"/>
            <p:cNvSpPr>
              <a:spLocks noChangeArrowheads="1"/>
            </p:cNvSpPr>
            <p:nvPr/>
          </p:nvSpPr>
          <p:spPr bwMode="auto">
            <a:xfrm>
              <a:off x="1223962" y="1681164"/>
              <a:ext cx="1295401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24" name="Rectangle 337"/>
            <p:cNvSpPr>
              <a:spLocks noChangeArrowheads="1"/>
            </p:cNvSpPr>
            <p:nvPr/>
          </p:nvSpPr>
          <p:spPr bwMode="auto">
            <a:xfrm>
              <a:off x="1223962" y="1684339"/>
              <a:ext cx="1295401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25" name="Rectangle 338"/>
            <p:cNvSpPr>
              <a:spLocks noChangeArrowheads="1"/>
            </p:cNvSpPr>
            <p:nvPr/>
          </p:nvSpPr>
          <p:spPr bwMode="auto">
            <a:xfrm>
              <a:off x="1223962" y="1685926"/>
              <a:ext cx="1295401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26" name="Rectangle 339"/>
            <p:cNvSpPr>
              <a:spLocks noChangeArrowheads="1"/>
            </p:cNvSpPr>
            <p:nvPr/>
          </p:nvSpPr>
          <p:spPr bwMode="auto">
            <a:xfrm>
              <a:off x="1223962" y="1689101"/>
              <a:ext cx="1295401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27" name="Rectangle 340"/>
            <p:cNvSpPr>
              <a:spLocks noChangeArrowheads="1"/>
            </p:cNvSpPr>
            <p:nvPr/>
          </p:nvSpPr>
          <p:spPr bwMode="auto">
            <a:xfrm>
              <a:off x="1223962" y="1692276"/>
              <a:ext cx="1295401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28" name="Rectangle 341"/>
            <p:cNvSpPr>
              <a:spLocks noChangeArrowheads="1"/>
            </p:cNvSpPr>
            <p:nvPr/>
          </p:nvSpPr>
          <p:spPr bwMode="auto">
            <a:xfrm>
              <a:off x="1223962" y="1693864"/>
              <a:ext cx="1295401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29" name="Rectangle 342"/>
            <p:cNvSpPr>
              <a:spLocks noChangeArrowheads="1"/>
            </p:cNvSpPr>
            <p:nvPr/>
          </p:nvSpPr>
          <p:spPr bwMode="auto">
            <a:xfrm>
              <a:off x="1223962" y="1697039"/>
              <a:ext cx="1295401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0" name="Rectangle 343"/>
            <p:cNvSpPr>
              <a:spLocks noChangeArrowheads="1"/>
            </p:cNvSpPr>
            <p:nvPr/>
          </p:nvSpPr>
          <p:spPr bwMode="auto">
            <a:xfrm>
              <a:off x="1223962" y="1698626"/>
              <a:ext cx="1295401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1" name="Rectangle 344"/>
            <p:cNvSpPr>
              <a:spLocks noChangeArrowheads="1"/>
            </p:cNvSpPr>
            <p:nvPr/>
          </p:nvSpPr>
          <p:spPr bwMode="auto">
            <a:xfrm>
              <a:off x="1223962" y="1700214"/>
              <a:ext cx="1295401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2" name="Rectangle 345"/>
            <p:cNvSpPr>
              <a:spLocks noChangeArrowheads="1"/>
            </p:cNvSpPr>
            <p:nvPr/>
          </p:nvSpPr>
          <p:spPr bwMode="auto">
            <a:xfrm>
              <a:off x="1223962" y="1703389"/>
              <a:ext cx="1295401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3" name="Rectangle 346"/>
            <p:cNvSpPr>
              <a:spLocks noChangeArrowheads="1"/>
            </p:cNvSpPr>
            <p:nvPr/>
          </p:nvSpPr>
          <p:spPr bwMode="auto">
            <a:xfrm>
              <a:off x="1223962" y="1706564"/>
              <a:ext cx="1295401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4" name="Rectangle 347"/>
            <p:cNvSpPr>
              <a:spLocks noChangeArrowheads="1"/>
            </p:cNvSpPr>
            <p:nvPr/>
          </p:nvSpPr>
          <p:spPr bwMode="auto">
            <a:xfrm>
              <a:off x="1223962" y="1709739"/>
              <a:ext cx="1295401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5" name="Rectangle 348"/>
            <p:cNvSpPr>
              <a:spLocks noChangeArrowheads="1"/>
            </p:cNvSpPr>
            <p:nvPr/>
          </p:nvSpPr>
          <p:spPr bwMode="auto">
            <a:xfrm>
              <a:off x="1223962" y="1712914"/>
              <a:ext cx="1295401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6" name="Rectangle 349"/>
            <p:cNvSpPr>
              <a:spLocks noChangeArrowheads="1"/>
            </p:cNvSpPr>
            <p:nvPr/>
          </p:nvSpPr>
          <p:spPr bwMode="auto">
            <a:xfrm>
              <a:off x="1223962" y="1714501"/>
              <a:ext cx="1295401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7" name="Rectangle 350"/>
            <p:cNvSpPr>
              <a:spLocks noChangeArrowheads="1"/>
            </p:cNvSpPr>
            <p:nvPr/>
          </p:nvSpPr>
          <p:spPr bwMode="auto">
            <a:xfrm>
              <a:off x="1223962" y="1717676"/>
              <a:ext cx="1295401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8" name="Rectangle 351"/>
            <p:cNvSpPr>
              <a:spLocks noChangeArrowheads="1"/>
            </p:cNvSpPr>
            <p:nvPr/>
          </p:nvSpPr>
          <p:spPr bwMode="auto">
            <a:xfrm>
              <a:off x="1223962" y="1717676"/>
              <a:ext cx="1295401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39" name="Rectangle 352"/>
            <p:cNvSpPr>
              <a:spLocks noChangeArrowheads="1"/>
            </p:cNvSpPr>
            <p:nvPr/>
          </p:nvSpPr>
          <p:spPr bwMode="auto">
            <a:xfrm>
              <a:off x="1223962" y="1719264"/>
              <a:ext cx="1295401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40" name="Rectangle 353"/>
            <p:cNvSpPr>
              <a:spLocks noChangeArrowheads="1"/>
            </p:cNvSpPr>
            <p:nvPr/>
          </p:nvSpPr>
          <p:spPr bwMode="auto">
            <a:xfrm>
              <a:off x="1223962" y="1722439"/>
              <a:ext cx="1295401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41" name="Rectangle 354"/>
            <p:cNvSpPr>
              <a:spLocks noChangeArrowheads="1"/>
            </p:cNvSpPr>
            <p:nvPr/>
          </p:nvSpPr>
          <p:spPr bwMode="auto">
            <a:xfrm>
              <a:off x="1223962" y="1725614"/>
              <a:ext cx="1295401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42" name="Rectangle 355"/>
            <p:cNvSpPr>
              <a:spLocks noChangeArrowheads="1"/>
            </p:cNvSpPr>
            <p:nvPr/>
          </p:nvSpPr>
          <p:spPr bwMode="auto">
            <a:xfrm>
              <a:off x="1223962" y="1727201"/>
              <a:ext cx="1295401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43" name="Rectangle 356"/>
            <p:cNvSpPr>
              <a:spLocks noChangeArrowheads="1"/>
            </p:cNvSpPr>
            <p:nvPr/>
          </p:nvSpPr>
          <p:spPr bwMode="auto">
            <a:xfrm>
              <a:off x="1223962" y="1730376"/>
              <a:ext cx="1295401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44" name="Rectangle 357"/>
            <p:cNvSpPr>
              <a:spLocks noChangeArrowheads="1"/>
            </p:cNvSpPr>
            <p:nvPr/>
          </p:nvSpPr>
          <p:spPr bwMode="auto">
            <a:xfrm>
              <a:off x="1223962" y="1733551"/>
              <a:ext cx="1295401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45" name="Rectangle 358"/>
            <p:cNvSpPr>
              <a:spLocks noChangeArrowheads="1"/>
            </p:cNvSpPr>
            <p:nvPr/>
          </p:nvSpPr>
          <p:spPr bwMode="auto">
            <a:xfrm>
              <a:off x="1223962" y="1736726"/>
              <a:ext cx="1295401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46" name="Rectangle 359"/>
            <p:cNvSpPr>
              <a:spLocks noChangeArrowheads="1"/>
            </p:cNvSpPr>
            <p:nvPr/>
          </p:nvSpPr>
          <p:spPr bwMode="auto">
            <a:xfrm>
              <a:off x="1223962" y="1739901"/>
              <a:ext cx="1295401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47" name="Rectangle 360"/>
            <p:cNvSpPr>
              <a:spLocks noChangeArrowheads="1"/>
            </p:cNvSpPr>
            <p:nvPr/>
          </p:nvSpPr>
          <p:spPr bwMode="auto">
            <a:xfrm>
              <a:off x="1223962" y="1743076"/>
              <a:ext cx="1295401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48" name="Rectangle 361"/>
            <p:cNvSpPr>
              <a:spLocks noChangeArrowheads="1"/>
            </p:cNvSpPr>
            <p:nvPr/>
          </p:nvSpPr>
          <p:spPr bwMode="auto">
            <a:xfrm>
              <a:off x="1223962" y="1746251"/>
              <a:ext cx="1295401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49" name="Rectangle 362"/>
            <p:cNvSpPr>
              <a:spLocks noChangeArrowheads="1"/>
            </p:cNvSpPr>
            <p:nvPr/>
          </p:nvSpPr>
          <p:spPr bwMode="auto">
            <a:xfrm>
              <a:off x="1223962" y="1747839"/>
              <a:ext cx="1295401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50" name="Rectangle 363"/>
            <p:cNvSpPr>
              <a:spLocks noChangeArrowheads="1"/>
            </p:cNvSpPr>
            <p:nvPr/>
          </p:nvSpPr>
          <p:spPr bwMode="auto">
            <a:xfrm>
              <a:off x="1223962" y="1751014"/>
              <a:ext cx="1295401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51" name="Rectangle 364"/>
            <p:cNvSpPr>
              <a:spLocks noChangeArrowheads="1"/>
            </p:cNvSpPr>
            <p:nvPr/>
          </p:nvSpPr>
          <p:spPr bwMode="auto">
            <a:xfrm>
              <a:off x="1223962" y="1754189"/>
              <a:ext cx="1295401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52" name="Rectangle 365"/>
            <p:cNvSpPr>
              <a:spLocks noChangeArrowheads="1"/>
            </p:cNvSpPr>
            <p:nvPr/>
          </p:nvSpPr>
          <p:spPr bwMode="auto">
            <a:xfrm>
              <a:off x="1223962" y="1755776"/>
              <a:ext cx="1295401" cy="1588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53" name="Rectangle 366"/>
            <p:cNvSpPr>
              <a:spLocks noChangeArrowheads="1"/>
            </p:cNvSpPr>
            <p:nvPr/>
          </p:nvSpPr>
          <p:spPr bwMode="auto">
            <a:xfrm>
              <a:off x="1223962" y="1757364"/>
              <a:ext cx="1295401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54" name="Rectangle 367"/>
            <p:cNvSpPr>
              <a:spLocks noChangeArrowheads="1"/>
            </p:cNvSpPr>
            <p:nvPr/>
          </p:nvSpPr>
          <p:spPr bwMode="auto">
            <a:xfrm>
              <a:off x="1223962" y="1760539"/>
              <a:ext cx="1295401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55" name="Rectangle 368"/>
            <p:cNvSpPr>
              <a:spLocks noChangeArrowheads="1"/>
            </p:cNvSpPr>
            <p:nvPr/>
          </p:nvSpPr>
          <p:spPr bwMode="auto">
            <a:xfrm>
              <a:off x="1223962" y="1763714"/>
              <a:ext cx="1295401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56" name="Rectangle 369"/>
            <p:cNvSpPr>
              <a:spLocks noChangeArrowheads="1"/>
            </p:cNvSpPr>
            <p:nvPr/>
          </p:nvSpPr>
          <p:spPr bwMode="auto">
            <a:xfrm>
              <a:off x="1223962" y="1766889"/>
              <a:ext cx="1295401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57" name="Rectangle 370"/>
            <p:cNvSpPr>
              <a:spLocks noChangeArrowheads="1"/>
            </p:cNvSpPr>
            <p:nvPr/>
          </p:nvSpPr>
          <p:spPr bwMode="auto">
            <a:xfrm>
              <a:off x="1223962" y="1768476"/>
              <a:ext cx="1295401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58" name="Rectangle 371"/>
            <p:cNvSpPr>
              <a:spLocks noChangeArrowheads="1"/>
            </p:cNvSpPr>
            <p:nvPr/>
          </p:nvSpPr>
          <p:spPr bwMode="auto">
            <a:xfrm>
              <a:off x="1223962" y="1770064"/>
              <a:ext cx="1295401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59" name="Rectangle 372"/>
            <p:cNvSpPr>
              <a:spLocks noChangeArrowheads="1"/>
            </p:cNvSpPr>
            <p:nvPr/>
          </p:nvSpPr>
          <p:spPr bwMode="auto">
            <a:xfrm>
              <a:off x="1223962" y="1773239"/>
              <a:ext cx="1295401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60" name="Rectangle 373"/>
            <p:cNvSpPr>
              <a:spLocks noChangeArrowheads="1"/>
            </p:cNvSpPr>
            <p:nvPr/>
          </p:nvSpPr>
          <p:spPr bwMode="auto">
            <a:xfrm>
              <a:off x="1223962" y="1776414"/>
              <a:ext cx="1295401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61" name="Rectangle 374"/>
            <p:cNvSpPr>
              <a:spLocks noChangeArrowheads="1"/>
            </p:cNvSpPr>
            <p:nvPr/>
          </p:nvSpPr>
          <p:spPr bwMode="auto">
            <a:xfrm>
              <a:off x="1223962" y="1779589"/>
              <a:ext cx="1295401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46" name="Rectangle 560"/>
            <p:cNvSpPr>
              <a:spLocks noChangeArrowheads="1"/>
            </p:cNvSpPr>
            <p:nvPr/>
          </p:nvSpPr>
          <p:spPr bwMode="auto">
            <a:xfrm>
              <a:off x="1223962" y="1782764"/>
              <a:ext cx="1295401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41" name="Rectangle 2534"/>
            <p:cNvSpPr>
              <a:spLocks noChangeArrowheads="1"/>
            </p:cNvSpPr>
            <p:nvPr/>
          </p:nvSpPr>
          <p:spPr bwMode="auto">
            <a:xfrm>
              <a:off x="1744662" y="1263651"/>
              <a:ext cx="428625" cy="484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99" name="Groupe 5598"/>
          <p:cNvGrpSpPr/>
          <p:nvPr/>
        </p:nvGrpSpPr>
        <p:grpSpPr>
          <a:xfrm>
            <a:off x="2065548" y="811750"/>
            <a:ext cx="1704976" cy="625476"/>
            <a:chOff x="2519363" y="1163638"/>
            <a:chExt cx="1704976" cy="625476"/>
          </a:xfrm>
        </p:grpSpPr>
        <p:sp>
          <p:nvSpPr>
            <p:cNvPr id="5365" name="Rectangle 378"/>
            <p:cNvSpPr>
              <a:spLocks noChangeArrowheads="1"/>
            </p:cNvSpPr>
            <p:nvPr/>
          </p:nvSpPr>
          <p:spPr bwMode="auto">
            <a:xfrm>
              <a:off x="2519363" y="1163638"/>
              <a:ext cx="1704976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66" name="Rectangle 379"/>
            <p:cNvSpPr>
              <a:spLocks noChangeArrowheads="1"/>
            </p:cNvSpPr>
            <p:nvPr/>
          </p:nvSpPr>
          <p:spPr bwMode="auto">
            <a:xfrm>
              <a:off x="2519363" y="1171576"/>
              <a:ext cx="1704976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67" name="Rectangle 380"/>
            <p:cNvSpPr>
              <a:spLocks noChangeArrowheads="1"/>
            </p:cNvSpPr>
            <p:nvPr/>
          </p:nvSpPr>
          <p:spPr bwMode="auto">
            <a:xfrm>
              <a:off x="2519363" y="1179513"/>
              <a:ext cx="1704976" cy="6350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68" name="Rectangle 381"/>
            <p:cNvSpPr>
              <a:spLocks noChangeArrowheads="1"/>
            </p:cNvSpPr>
            <p:nvPr/>
          </p:nvSpPr>
          <p:spPr bwMode="auto">
            <a:xfrm>
              <a:off x="2519363" y="1185863"/>
              <a:ext cx="1704976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69" name="Rectangle 382"/>
            <p:cNvSpPr>
              <a:spLocks noChangeArrowheads="1"/>
            </p:cNvSpPr>
            <p:nvPr/>
          </p:nvSpPr>
          <p:spPr bwMode="auto">
            <a:xfrm>
              <a:off x="2519363" y="1190626"/>
              <a:ext cx="1704976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70" name="Rectangle 383"/>
            <p:cNvSpPr>
              <a:spLocks noChangeArrowheads="1"/>
            </p:cNvSpPr>
            <p:nvPr/>
          </p:nvSpPr>
          <p:spPr bwMode="auto">
            <a:xfrm>
              <a:off x="2519363" y="1198564"/>
              <a:ext cx="1704976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71" name="Rectangle 384"/>
            <p:cNvSpPr>
              <a:spLocks noChangeArrowheads="1"/>
            </p:cNvSpPr>
            <p:nvPr/>
          </p:nvSpPr>
          <p:spPr bwMode="auto">
            <a:xfrm>
              <a:off x="2519363" y="1209676"/>
              <a:ext cx="1704976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72" name="Rectangle 385"/>
            <p:cNvSpPr>
              <a:spLocks noChangeArrowheads="1"/>
            </p:cNvSpPr>
            <p:nvPr/>
          </p:nvSpPr>
          <p:spPr bwMode="auto">
            <a:xfrm>
              <a:off x="2519363" y="1216026"/>
              <a:ext cx="1704976" cy="6350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73" name="Rectangle 386"/>
            <p:cNvSpPr>
              <a:spLocks noChangeArrowheads="1"/>
            </p:cNvSpPr>
            <p:nvPr/>
          </p:nvSpPr>
          <p:spPr bwMode="auto">
            <a:xfrm>
              <a:off x="2519363" y="1222376"/>
              <a:ext cx="1704976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74" name="Rectangle 387"/>
            <p:cNvSpPr>
              <a:spLocks noChangeArrowheads="1"/>
            </p:cNvSpPr>
            <p:nvPr/>
          </p:nvSpPr>
          <p:spPr bwMode="auto">
            <a:xfrm>
              <a:off x="2519363" y="1228726"/>
              <a:ext cx="1704976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75" name="Rectangle 388"/>
            <p:cNvSpPr>
              <a:spLocks noChangeArrowheads="1"/>
            </p:cNvSpPr>
            <p:nvPr/>
          </p:nvSpPr>
          <p:spPr bwMode="auto">
            <a:xfrm>
              <a:off x="2519363" y="1236664"/>
              <a:ext cx="1704976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76" name="Rectangle 389"/>
            <p:cNvSpPr>
              <a:spLocks noChangeArrowheads="1"/>
            </p:cNvSpPr>
            <p:nvPr/>
          </p:nvSpPr>
          <p:spPr bwMode="auto">
            <a:xfrm>
              <a:off x="2519363" y="1241426"/>
              <a:ext cx="1704976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77" name="Rectangle 390"/>
            <p:cNvSpPr>
              <a:spLocks noChangeArrowheads="1"/>
            </p:cNvSpPr>
            <p:nvPr/>
          </p:nvSpPr>
          <p:spPr bwMode="auto">
            <a:xfrm>
              <a:off x="2519363" y="1246189"/>
              <a:ext cx="1704976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78" name="Rectangle 391"/>
            <p:cNvSpPr>
              <a:spLocks noChangeArrowheads="1"/>
            </p:cNvSpPr>
            <p:nvPr/>
          </p:nvSpPr>
          <p:spPr bwMode="auto">
            <a:xfrm>
              <a:off x="2519363" y="1254126"/>
              <a:ext cx="1704976" cy="9525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79" name="Rectangle 392"/>
            <p:cNvSpPr>
              <a:spLocks noChangeArrowheads="1"/>
            </p:cNvSpPr>
            <p:nvPr/>
          </p:nvSpPr>
          <p:spPr bwMode="auto">
            <a:xfrm>
              <a:off x="2519363" y="1263651"/>
              <a:ext cx="1704976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80" name="Rectangle 393"/>
            <p:cNvSpPr>
              <a:spLocks noChangeArrowheads="1"/>
            </p:cNvSpPr>
            <p:nvPr/>
          </p:nvSpPr>
          <p:spPr bwMode="auto">
            <a:xfrm>
              <a:off x="2519363" y="1271589"/>
              <a:ext cx="1704976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81" name="Rectangle 394"/>
            <p:cNvSpPr>
              <a:spLocks noChangeArrowheads="1"/>
            </p:cNvSpPr>
            <p:nvPr/>
          </p:nvSpPr>
          <p:spPr bwMode="auto">
            <a:xfrm>
              <a:off x="2519363" y="1277939"/>
              <a:ext cx="1704976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82" name="Rectangle 395"/>
            <p:cNvSpPr>
              <a:spLocks noChangeArrowheads="1"/>
            </p:cNvSpPr>
            <p:nvPr/>
          </p:nvSpPr>
          <p:spPr bwMode="auto">
            <a:xfrm>
              <a:off x="2519363" y="1284289"/>
              <a:ext cx="1704976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83" name="Rectangle 396"/>
            <p:cNvSpPr>
              <a:spLocks noChangeArrowheads="1"/>
            </p:cNvSpPr>
            <p:nvPr/>
          </p:nvSpPr>
          <p:spPr bwMode="auto">
            <a:xfrm>
              <a:off x="2519363" y="1292226"/>
              <a:ext cx="1704976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84" name="Rectangle 397"/>
            <p:cNvSpPr>
              <a:spLocks noChangeArrowheads="1"/>
            </p:cNvSpPr>
            <p:nvPr/>
          </p:nvSpPr>
          <p:spPr bwMode="auto">
            <a:xfrm>
              <a:off x="2519363" y="1296989"/>
              <a:ext cx="1704976" cy="3175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85" name="Rectangle 398"/>
            <p:cNvSpPr>
              <a:spLocks noChangeArrowheads="1"/>
            </p:cNvSpPr>
            <p:nvPr/>
          </p:nvSpPr>
          <p:spPr bwMode="auto">
            <a:xfrm>
              <a:off x="2519363" y="1300164"/>
              <a:ext cx="1704976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86" name="Rectangle 399"/>
            <p:cNvSpPr>
              <a:spLocks noChangeArrowheads="1"/>
            </p:cNvSpPr>
            <p:nvPr/>
          </p:nvSpPr>
          <p:spPr bwMode="auto">
            <a:xfrm>
              <a:off x="2519363" y="1308101"/>
              <a:ext cx="1704976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87" name="Rectangle 400"/>
            <p:cNvSpPr>
              <a:spLocks noChangeArrowheads="1"/>
            </p:cNvSpPr>
            <p:nvPr/>
          </p:nvSpPr>
          <p:spPr bwMode="auto">
            <a:xfrm>
              <a:off x="2519363" y="1312864"/>
              <a:ext cx="1704976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88" name="Rectangle 401"/>
            <p:cNvSpPr>
              <a:spLocks noChangeArrowheads="1"/>
            </p:cNvSpPr>
            <p:nvPr/>
          </p:nvSpPr>
          <p:spPr bwMode="auto">
            <a:xfrm>
              <a:off x="2519363" y="1320801"/>
              <a:ext cx="1704976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89" name="Rectangle 402"/>
            <p:cNvSpPr>
              <a:spLocks noChangeArrowheads="1"/>
            </p:cNvSpPr>
            <p:nvPr/>
          </p:nvSpPr>
          <p:spPr bwMode="auto">
            <a:xfrm>
              <a:off x="2519363" y="1327151"/>
              <a:ext cx="1704976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90" name="Rectangle 403"/>
            <p:cNvSpPr>
              <a:spLocks noChangeArrowheads="1"/>
            </p:cNvSpPr>
            <p:nvPr/>
          </p:nvSpPr>
          <p:spPr bwMode="auto">
            <a:xfrm>
              <a:off x="2519363" y="1335089"/>
              <a:ext cx="1704976" cy="3175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91" name="Rectangle 404"/>
            <p:cNvSpPr>
              <a:spLocks noChangeArrowheads="1"/>
            </p:cNvSpPr>
            <p:nvPr/>
          </p:nvSpPr>
          <p:spPr bwMode="auto">
            <a:xfrm>
              <a:off x="2519363" y="1338264"/>
              <a:ext cx="1704976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92" name="Rectangle 405"/>
            <p:cNvSpPr>
              <a:spLocks noChangeArrowheads="1"/>
            </p:cNvSpPr>
            <p:nvPr/>
          </p:nvSpPr>
          <p:spPr bwMode="auto">
            <a:xfrm>
              <a:off x="2519363" y="1346201"/>
              <a:ext cx="1704976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93" name="Rectangle 406"/>
            <p:cNvSpPr>
              <a:spLocks noChangeArrowheads="1"/>
            </p:cNvSpPr>
            <p:nvPr/>
          </p:nvSpPr>
          <p:spPr bwMode="auto">
            <a:xfrm>
              <a:off x="2519363" y="1350964"/>
              <a:ext cx="1704976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4" name="Rectangle 408"/>
            <p:cNvSpPr>
              <a:spLocks noChangeArrowheads="1"/>
            </p:cNvSpPr>
            <p:nvPr/>
          </p:nvSpPr>
          <p:spPr bwMode="auto">
            <a:xfrm>
              <a:off x="2519363" y="1355726"/>
              <a:ext cx="1704976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5" name="Rectangle 409"/>
            <p:cNvSpPr>
              <a:spLocks noChangeArrowheads="1"/>
            </p:cNvSpPr>
            <p:nvPr/>
          </p:nvSpPr>
          <p:spPr bwMode="auto">
            <a:xfrm>
              <a:off x="2519363" y="1363664"/>
              <a:ext cx="1704976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6" name="Rectangle 410"/>
            <p:cNvSpPr>
              <a:spLocks noChangeArrowheads="1"/>
            </p:cNvSpPr>
            <p:nvPr/>
          </p:nvSpPr>
          <p:spPr bwMode="auto">
            <a:xfrm>
              <a:off x="2519363" y="1370014"/>
              <a:ext cx="1704976" cy="4763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7" name="Rectangle 411"/>
            <p:cNvSpPr>
              <a:spLocks noChangeArrowheads="1"/>
            </p:cNvSpPr>
            <p:nvPr/>
          </p:nvSpPr>
          <p:spPr bwMode="auto">
            <a:xfrm>
              <a:off x="2519363" y="1374776"/>
              <a:ext cx="1704976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8" name="Rectangle 412"/>
            <p:cNvSpPr>
              <a:spLocks noChangeArrowheads="1"/>
            </p:cNvSpPr>
            <p:nvPr/>
          </p:nvSpPr>
          <p:spPr bwMode="auto">
            <a:xfrm>
              <a:off x="2519363" y="1381126"/>
              <a:ext cx="1704976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9" name="Rectangle 413"/>
            <p:cNvSpPr>
              <a:spLocks noChangeArrowheads="1"/>
            </p:cNvSpPr>
            <p:nvPr/>
          </p:nvSpPr>
          <p:spPr bwMode="auto">
            <a:xfrm>
              <a:off x="2519363" y="1389064"/>
              <a:ext cx="1704976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0" name="Rectangle 414"/>
            <p:cNvSpPr>
              <a:spLocks noChangeArrowheads="1"/>
            </p:cNvSpPr>
            <p:nvPr/>
          </p:nvSpPr>
          <p:spPr bwMode="auto">
            <a:xfrm>
              <a:off x="2519363" y="1393826"/>
              <a:ext cx="1704976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1" name="Rectangle 415"/>
            <p:cNvSpPr>
              <a:spLocks noChangeArrowheads="1"/>
            </p:cNvSpPr>
            <p:nvPr/>
          </p:nvSpPr>
          <p:spPr bwMode="auto">
            <a:xfrm>
              <a:off x="2519363" y="1401764"/>
              <a:ext cx="1704976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2" name="Rectangle 416"/>
            <p:cNvSpPr>
              <a:spLocks noChangeArrowheads="1"/>
            </p:cNvSpPr>
            <p:nvPr/>
          </p:nvSpPr>
          <p:spPr bwMode="auto">
            <a:xfrm>
              <a:off x="2519363" y="1406526"/>
              <a:ext cx="1704976" cy="6350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3" name="Rectangle 417"/>
            <p:cNvSpPr>
              <a:spLocks noChangeArrowheads="1"/>
            </p:cNvSpPr>
            <p:nvPr/>
          </p:nvSpPr>
          <p:spPr bwMode="auto">
            <a:xfrm>
              <a:off x="2519363" y="1412876"/>
              <a:ext cx="1704976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4" name="Rectangle 418"/>
            <p:cNvSpPr>
              <a:spLocks noChangeArrowheads="1"/>
            </p:cNvSpPr>
            <p:nvPr/>
          </p:nvSpPr>
          <p:spPr bwMode="auto">
            <a:xfrm>
              <a:off x="2519363" y="1420814"/>
              <a:ext cx="1704976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5" name="Rectangle 419"/>
            <p:cNvSpPr>
              <a:spLocks noChangeArrowheads="1"/>
            </p:cNvSpPr>
            <p:nvPr/>
          </p:nvSpPr>
          <p:spPr bwMode="auto">
            <a:xfrm>
              <a:off x="2519363" y="1428751"/>
              <a:ext cx="1704976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6" name="Rectangle 420"/>
            <p:cNvSpPr>
              <a:spLocks noChangeArrowheads="1"/>
            </p:cNvSpPr>
            <p:nvPr/>
          </p:nvSpPr>
          <p:spPr bwMode="auto">
            <a:xfrm>
              <a:off x="2519363" y="1436689"/>
              <a:ext cx="1704976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7" name="Rectangle 421"/>
            <p:cNvSpPr>
              <a:spLocks noChangeArrowheads="1"/>
            </p:cNvSpPr>
            <p:nvPr/>
          </p:nvSpPr>
          <p:spPr bwMode="auto">
            <a:xfrm>
              <a:off x="2519363" y="1444626"/>
              <a:ext cx="1704976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8" name="Rectangle 422"/>
            <p:cNvSpPr>
              <a:spLocks noChangeArrowheads="1"/>
            </p:cNvSpPr>
            <p:nvPr/>
          </p:nvSpPr>
          <p:spPr bwMode="auto">
            <a:xfrm>
              <a:off x="2519363" y="1449389"/>
              <a:ext cx="1704976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09" name="Rectangle 423"/>
            <p:cNvSpPr>
              <a:spLocks noChangeArrowheads="1"/>
            </p:cNvSpPr>
            <p:nvPr/>
          </p:nvSpPr>
          <p:spPr bwMode="auto">
            <a:xfrm>
              <a:off x="2519363" y="1455739"/>
              <a:ext cx="1704976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0" name="Rectangle 424"/>
            <p:cNvSpPr>
              <a:spLocks noChangeArrowheads="1"/>
            </p:cNvSpPr>
            <p:nvPr/>
          </p:nvSpPr>
          <p:spPr bwMode="auto">
            <a:xfrm>
              <a:off x="2519363" y="1463676"/>
              <a:ext cx="1704976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1" name="Rectangle 425"/>
            <p:cNvSpPr>
              <a:spLocks noChangeArrowheads="1"/>
            </p:cNvSpPr>
            <p:nvPr/>
          </p:nvSpPr>
          <p:spPr bwMode="auto">
            <a:xfrm>
              <a:off x="2519363" y="1471614"/>
              <a:ext cx="1704976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2" name="Rectangle 426"/>
            <p:cNvSpPr>
              <a:spLocks noChangeArrowheads="1"/>
            </p:cNvSpPr>
            <p:nvPr/>
          </p:nvSpPr>
          <p:spPr bwMode="auto">
            <a:xfrm>
              <a:off x="2519363" y="1479552"/>
              <a:ext cx="1704976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3" name="Rectangle 427"/>
            <p:cNvSpPr>
              <a:spLocks noChangeArrowheads="1"/>
            </p:cNvSpPr>
            <p:nvPr/>
          </p:nvSpPr>
          <p:spPr bwMode="auto">
            <a:xfrm>
              <a:off x="2519363" y="1676402"/>
              <a:ext cx="1704976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4" name="Rectangle 428"/>
            <p:cNvSpPr>
              <a:spLocks noChangeArrowheads="1"/>
            </p:cNvSpPr>
            <p:nvPr/>
          </p:nvSpPr>
          <p:spPr bwMode="auto">
            <a:xfrm>
              <a:off x="2519363" y="1679577"/>
              <a:ext cx="1704976" cy="1588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5" name="Rectangle 429"/>
            <p:cNvSpPr>
              <a:spLocks noChangeArrowheads="1"/>
            </p:cNvSpPr>
            <p:nvPr/>
          </p:nvSpPr>
          <p:spPr bwMode="auto">
            <a:xfrm>
              <a:off x="2519363" y="1681164"/>
              <a:ext cx="1704976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6" name="Rectangle 430"/>
            <p:cNvSpPr>
              <a:spLocks noChangeArrowheads="1"/>
            </p:cNvSpPr>
            <p:nvPr/>
          </p:nvSpPr>
          <p:spPr bwMode="auto">
            <a:xfrm>
              <a:off x="2519363" y="1684339"/>
              <a:ext cx="1704976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7" name="Rectangle 431"/>
            <p:cNvSpPr>
              <a:spLocks noChangeArrowheads="1"/>
            </p:cNvSpPr>
            <p:nvPr/>
          </p:nvSpPr>
          <p:spPr bwMode="auto">
            <a:xfrm>
              <a:off x="2519363" y="1685927"/>
              <a:ext cx="1704976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8" name="Rectangle 432"/>
            <p:cNvSpPr>
              <a:spLocks noChangeArrowheads="1"/>
            </p:cNvSpPr>
            <p:nvPr/>
          </p:nvSpPr>
          <p:spPr bwMode="auto">
            <a:xfrm>
              <a:off x="2519363" y="1689102"/>
              <a:ext cx="1704976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19" name="Rectangle 433"/>
            <p:cNvSpPr>
              <a:spLocks noChangeArrowheads="1"/>
            </p:cNvSpPr>
            <p:nvPr/>
          </p:nvSpPr>
          <p:spPr bwMode="auto">
            <a:xfrm>
              <a:off x="2519363" y="1692277"/>
              <a:ext cx="1704976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0" name="Rectangle 434"/>
            <p:cNvSpPr>
              <a:spLocks noChangeArrowheads="1"/>
            </p:cNvSpPr>
            <p:nvPr/>
          </p:nvSpPr>
          <p:spPr bwMode="auto">
            <a:xfrm>
              <a:off x="2519363" y="1693864"/>
              <a:ext cx="1704976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1" name="Rectangle 435"/>
            <p:cNvSpPr>
              <a:spLocks noChangeArrowheads="1"/>
            </p:cNvSpPr>
            <p:nvPr/>
          </p:nvSpPr>
          <p:spPr bwMode="auto">
            <a:xfrm>
              <a:off x="2519363" y="1697039"/>
              <a:ext cx="1704976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2" name="Rectangle 436"/>
            <p:cNvSpPr>
              <a:spLocks noChangeArrowheads="1"/>
            </p:cNvSpPr>
            <p:nvPr/>
          </p:nvSpPr>
          <p:spPr bwMode="auto">
            <a:xfrm>
              <a:off x="2519363" y="1698627"/>
              <a:ext cx="1704976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3" name="Rectangle 437"/>
            <p:cNvSpPr>
              <a:spLocks noChangeArrowheads="1"/>
            </p:cNvSpPr>
            <p:nvPr/>
          </p:nvSpPr>
          <p:spPr bwMode="auto">
            <a:xfrm>
              <a:off x="2519363" y="1700214"/>
              <a:ext cx="1704976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4" name="Rectangle 438"/>
            <p:cNvSpPr>
              <a:spLocks noChangeArrowheads="1"/>
            </p:cNvSpPr>
            <p:nvPr/>
          </p:nvSpPr>
          <p:spPr bwMode="auto">
            <a:xfrm>
              <a:off x="2519363" y="1703389"/>
              <a:ext cx="1704976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5" name="Rectangle 439"/>
            <p:cNvSpPr>
              <a:spLocks noChangeArrowheads="1"/>
            </p:cNvSpPr>
            <p:nvPr/>
          </p:nvSpPr>
          <p:spPr bwMode="auto">
            <a:xfrm>
              <a:off x="2519363" y="1706564"/>
              <a:ext cx="1704976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6" name="Rectangle 440"/>
            <p:cNvSpPr>
              <a:spLocks noChangeArrowheads="1"/>
            </p:cNvSpPr>
            <p:nvPr/>
          </p:nvSpPr>
          <p:spPr bwMode="auto">
            <a:xfrm>
              <a:off x="2519363" y="1709739"/>
              <a:ext cx="1704976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7" name="Rectangle 441"/>
            <p:cNvSpPr>
              <a:spLocks noChangeArrowheads="1"/>
            </p:cNvSpPr>
            <p:nvPr/>
          </p:nvSpPr>
          <p:spPr bwMode="auto">
            <a:xfrm>
              <a:off x="2519363" y="1712914"/>
              <a:ext cx="1704976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8" name="Rectangle 442"/>
            <p:cNvSpPr>
              <a:spLocks noChangeArrowheads="1"/>
            </p:cNvSpPr>
            <p:nvPr/>
          </p:nvSpPr>
          <p:spPr bwMode="auto">
            <a:xfrm>
              <a:off x="2519363" y="1714502"/>
              <a:ext cx="1704976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29" name="Rectangle 443"/>
            <p:cNvSpPr>
              <a:spLocks noChangeArrowheads="1"/>
            </p:cNvSpPr>
            <p:nvPr/>
          </p:nvSpPr>
          <p:spPr bwMode="auto">
            <a:xfrm>
              <a:off x="2519363" y="1717677"/>
              <a:ext cx="1704976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0" name="Rectangle 444"/>
            <p:cNvSpPr>
              <a:spLocks noChangeArrowheads="1"/>
            </p:cNvSpPr>
            <p:nvPr/>
          </p:nvSpPr>
          <p:spPr bwMode="auto">
            <a:xfrm>
              <a:off x="2519363" y="1717677"/>
              <a:ext cx="1704976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1" name="Rectangle 445"/>
            <p:cNvSpPr>
              <a:spLocks noChangeArrowheads="1"/>
            </p:cNvSpPr>
            <p:nvPr/>
          </p:nvSpPr>
          <p:spPr bwMode="auto">
            <a:xfrm>
              <a:off x="2519363" y="1719264"/>
              <a:ext cx="1704976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2" name="Rectangle 446"/>
            <p:cNvSpPr>
              <a:spLocks noChangeArrowheads="1"/>
            </p:cNvSpPr>
            <p:nvPr/>
          </p:nvSpPr>
          <p:spPr bwMode="auto">
            <a:xfrm>
              <a:off x="2519363" y="1722439"/>
              <a:ext cx="1704976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3" name="Rectangle 447"/>
            <p:cNvSpPr>
              <a:spLocks noChangeArrowheads="1"/>
            </p:cNvSpPr>
            <p:nvPr/>
          </p:nvSpPr>
          <p:spPr bwMode="auto">
            <a:xfrm>
              <a:off x="2519363" y="1725614"/>
              <a:ext cx="1704976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4" name="Rectangle 448"/>
            <p:cNvSpPr>
              <a:spLocks noChangeArrowheads="1"/>
            </p:cNvSpPr>
            <p:nvPr/>
          </p:nvSpPr>
          <p:spPr bwMode="auto">
            <a:xfrm>
              <a:off x="2519363" y="1727202"/>
              <a:ext cx="1704976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5" name="Rectangle 449"/>
            <p:cNvSpPr>
              <a:spLocks noChangeArrowheads="1"/>
            </p:cNvSpPr>
            <p:nvPr/>
          </p:nvSpPr>
          <p:spPr bwMode="auto">
            <a:xfrm>
              <a:off x="2519363" y="1730377"/>
              <a:ext cx="1704976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6" name="Rectangle 450"/>
            <p:cNvSpPr>
              <a:spLocks noChangeArrowheads="1"/>
            </p:cNvSpPr>
            <p:nvPr/>
          </p:nvSpPr>
          <p:spPr bwMode="auto">
            <a:xfrm>
              <a:off x="2519363" y="1733552"/>
              <a:ext cx="1704976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7" name="Rectangle 451"/>
            <p:cNvSpPr>
              <a:spLocks noChangeArrowheads="1"/>
            </p:cNvSpPr>
            <p:nvPr/>
          </p:nvSpPr>
          <p:spPr bwMode="auto">
            <a:xfrm>
              <a:off x="2519363" y="1736727"/>
              <a:ext cx="1704976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8" name="Rectangle 452"/>
            <p:cNvSpPr>
              <a:spLocks noChangeArrowheads="1"/>
            </p:cNvSpPr>
            <p:nvPr/>
          </p:nvSpPr>
          <p:spPr bwMode="auto">
            <a:xfrm>
              <a:off x="2519363" y="1739902"/>
              <a:ext cx="1704976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39" name="Rectangle 453"/>
            <p:cNvSpPr>
              <a:spLocks noChangeArrowheads="1"/>
            </p:cNvSpPr>
            <p:nvPr/>
          </p:nvSpPr>
          <p:spPr bwMode="auto">
            <a:xfrm>
              <a:off x="2519363" y="1743077"/>
              <a:ext cx="1704976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0" name="Rectangle 454"/>
            <p:cNvSpPr>
              <a:spLocks noChangeArrowheads="1"/>
            </p:cNvSpPr>
            <p:nvPr/>
          </p:nvSpPr>
          <p:spPr bwMode="auto">
            <a:xfrm>
              <a:off x="2519363" y="1746252"/>
              <a:ext cx="1704976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1" name="Rectangle 455"/>
            <p:cNvSpPr>
              <a:spLocks noChangeArrowheads="1"/>
            </p:cNvSpPr>
            <p:nvPr/>
          </p:nvSpPr>
          <p:spPr bwMode="auto">
            <a:xfrm>
              <a:off x="2519363" y="1747839"/>
              <a:ext cx="1704976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2" name="Rectangle 456"/>
            <p:cNvSpPr>
              <a:spLocks noChangeArrowheads="1"/>
            </p:cNvSpPr>
            <p:nvPr/>
          </p:nvSpPr>
          <p:spPr bwMode="auto">
            <a:xfrm>
              <a:off x="2519363" y="1751014"/>
              <a:ext cx="1704976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3" name="Rectangle 457"/>
            <p:cNvSpPr>
              <a:spLocks noChangeArrowheads="1"/>
            </p:cNvSpPr>
            <p:nvPr/>
          </p:nvSpPr>
          <p:spPr bwMode="auto">
            <a:xfrm>
              <a:off x="2519363" y="1754189"/>
              <a:ext cx="1704976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4" name="Rectangle 458"/>
            <p:cNvSpPr>
              <a:spLocks noChangeArrowheads="1"/>
            </p:cNvSpPr>
            <p:nvPr/>
          </p:nvSpPr>
          <p:spPr bwMode="auto">
            <a:xfrm>
              <a:off x="2519363" y="1755777"/>
              <a:ext cx="1704976" cy="1588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5" name="Rectangle 459"/>
            <p:cNvSpPr>
              <a:spLocks noChangeArrowheads="1"/>
            </p:cNvSpPr>
            <p:nvPr/>
          </p:nvSpPr>
          <p:spPr bwMode="auto">
            <a:xfrm>
              <a:off x="2519363" y="1757364"/>
              <a:ext cx="1704976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6" name="Rectangle 460"/>
            <p:cNvSpPr>
              <a:spLocks noChangeArrowheads="1"/>
            </p:cNvSpPr>
            <p:nvPr/>
          </p:nvSpPr>
          <p:spPr bwMode="auto">
            <a:xfrm>
              <a:off x="2519363" y="1760539"/>
              <a:ext cx="1704976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7" name="Rectangle 461"/>
            <p:cNvSpPr>
              <a:spLocks noChangeArrowheads="1"/>
            </p:cNvSpPr>
            <p:nvPr/>
          </p:nvSpPr>
          <p:spPr bwMode="auto">
            <a:xfrm>
              <a:off x="2519363" y="1763714"/>
              <a:ext cx="1704976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8" name="Rectangle 462"/>
            <p:cNvSpPr>
              <a:spLocks noChangeArrowheads="1"/>
            </p:cNvSpPr>
            <p:nvPr/>
          </p:nvSpPr>
          <p:spPr bwMode="auto">
            <a:xfrm>
              <a:off x="2519363" y="1766889"/>
              <a:ext cx="1704976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49" name="Rectangle 463"/>
            <p:cNvSpPr>
              <a:spLocks noChangeArrowheads="1"/>
            </p:cNvSpPr>
            <p:nvPr/>
          </p:nvSpPr>
          <p:spPr bwMode="auto">
            <a:xfrm>
              <a:off x="2519363" y="1768477"/>
              <a:ext cx="1704976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50" name="Rectangle 464"/>
            <p:cNvSpPr>
              <a:spLocks noChangeArrowheads="1"/>
            </p:cNvSpPr>
            <p:nvPr/>
          </p:nvSpPr>
          <p:spPr bwMode="auto">
            <a:xfrm>
              <a:off x="2519363" y="1770064"/>
              <a:ext cx="1704976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51" name="Rectangle 465"/>
            <p:cNvSpPr>
              <a:spLocks noChangeArrowheads="1"/>
            </p:cNvSpPr>
            <p:nvPr/>
          </p:nvSpPr>
          <p:spPr bwMode="auto">
            <a:xfrm>
              <a:off x="2519363" y="1773239"/>
              <a:ext cx="1704976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52" name="Rectangle 466"/>
            <p:cNvSpPr>
              <a:spLocks noChangeArrowheads="1"/>
            </p:cNvSpPr>
            <p:nvPr/>
          </p:nvSpPr>
          <p:spPr bwMode="auto">
            <a:xfrm>
              <a:off x="2519363" y="1776414"/>
              <a:ext cx="1704976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53" name="Rectangle 467"/>
            <p:cNvSpPr>
              <a:spLocks noChangeArrowheads="1"/>
            </p:cNvSpPr>
            <p:nvPr/>
          </p:nvSpPr>
          <p:spPr bwMode="auto">
            <a:xfrm>
              <a:off x="2519363" y="1779589"/>
              <a:ext cx="1704976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42" name="Rectangle 657"/>
            <p:cNvSpPr>
              <a:spLocks noChangeArrowheads="1"/>
            </p:cNvSpPr>
            <p:nvPr/>
          </p:nvSpPr>
          <p:spPr bwMode="auto">
            <a:xfrm>
              <a:off x="2519363" y="1782764"/>
              <a:ext cx="1704976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42" name="Rectangle 2535"/>
            <p:cNvSpPr>
              <a:spLocks noChangeArrowheads="1"/>
            </p:cNvSpPr>
            <p:nvPr/>
          </p:nvSpPr>
          <p:spPr bwMode="auto">
            <a:xfrm>
              <a:off x="2670176" y="1333501"/>
              <a:ext cx="4905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300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43" name="Rectangle 2536"/>
            <p:cNvSpPr>
              <a:spLocks noChangeArrowheads="1"/>
            </p:cNvSpPr>
            <p:nvPr/>
          </p:nvSpPr>
          <p:spPr bwMode="auto">
            <a:xfrm>
              <a:off x="3114676" y="1333501"/>
              <a:ext cx="10747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000 km/s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00" name="Groupe 5599"/>
          <p:cNvGrpSpPr/>
          <p:nvPr/>
        </p:nvGrpSpPr>
        <p:grpSpPr>
          <a:xfrm>
            <a:off x="4854574" y="803230"/>
            <a:ext cx="3695703" cy="631825"/>
            <a:chOff x="4224339" y="1163639"/>
            <a:chExt cx="3695703" cy="631825"/>
          </a:xfrm>
        </p:grpSpPr>
        <p:sp>
          <p:nvSpPr>
            <p:cNvPr id="5057" name="Rectangle 471"/>
            <p:cNvSpPr>
              <a:spLocks noChangeArrowheads="1"/>
            </p:cNvSpPr>
            <p:nvPr/>
          </p:nvSpPr>
          <p:spPr bwMode="auto">
            <a:xfrm>
              <a:off x="4224339" y="1163639"/>
              <a:ext cx="3695703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58" name="Rectangle 472"/>
            <p:cNvSpPr>
              <a:spLocks noChangeArrowheads="1"/>
            </p:cNvSpPr>
            <p:nvPr/>
          </p:nvSpPr>
          <p:spPr bwMode="auto">
            <a:xfrm>
              <a:off x="4224339" y="1171576"/>
              <a:ext cx="3695703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59" name="Rectangle 473"/>
            <p:cNvSpPr>
              <a:spLocks noChangeArrowheads="1"/>
            </p:cNvSpPr>
            <p:nvPr/>
          </p:nvSpPr>
          <p:spPr bwMode="auto">
            <a:xfrm>
              <a:off x="4224339" y="1179514"/>
              <a:ext cx="3695703" cy="6350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0" name="Rectangle 474"/>
            <p:cNvSpPr>
              <a:spLocks noChangeArrowheads="1"/>
            </p:cNvSpPr>
            <p:nvPr/>
          </p:nvSpPr>
          <p:spPr bwMode="auto">
            <a:xfrm>
              <a:off x="4224339" y="1185864"/>
              <a:ext cx="3695703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1" name="Rectangle 475"/>
            <p:cNvSpPr>
              <a:spLocks noChangeArrowheads="1"/>
            </p:cNvSpPr>
            <p:nvPr/>
          </p:nvSpPr>
          <p:spPr bwMode="auto">
            <a:xfrm>
              <a:off x="4224339" y="1190626"/>
              <a:ext cx="3695703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2" name="Rectangle 476"/>
            <p:cNvSpPr>
              <a:spLocks noChangeArrowheads="1"/>
            </p:cNvSpPr>
            <p:nvPr/>
          </p:nvSpPr>
          <p:spPr bwMode="auto">
            <a:xfrm>
              <a:off x="4224339" y="1198564"/>
              <a:ext cx="3695703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3" name="Rectangle 477"/>
            <p:cNvSpPr>
              <a:spLocks noChangeArrowheads="1"/>
            </p:cNvSpPr>
            <p:nvPr/>
          </p:nvSpPr>
          <p:spPr bwMode="auto">
            <a:xfrm>
              <a:off x="4224339" y="1209676"/>
              <a:ext cx="3695703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4" name="Rectangle 478"/>
            <p:cNvSpPr>
              <a:spLocks noChangeArrowheads="1"/>
            </p:cNvSpPr>
            <p:nvPr/>
          </p:nvSpPr>
          <p:spPr bwMode="auto">
            <a:xfrm>
              <a:off x="4224339" y="1216026"/>
              <a:ext cx="3695703" cy="6350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5" name="Rectangle 479"/>
            <p:cNvSpPr>
              <a:spLocks noChangeArrowheads="1"/>
            </p:cNvSpPr>
            <p:nvPr/>
          </p:nvSpPr>
          <p:spPr bwMode="auto">
            <a:xfrm>
              <a:off x="4224339" y="1222376"/>
              <a:ext cx="3695703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6" name="Rectangle 480"/>
            <p:cNvSpPr>
              <a:spLocks noChangeArrowheads="1"/>
            </p:cNvSpPr>
            <p:nvPr/>
          </p:nvSpPr>
          <p:spPr bwMode="auto">
            <a:xfrm>
              <a:off x="4224339" y="1228726"/>
              <a:ext cx="3695703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7" name="Rectangle 481"/>
            <p:cNvSpPr>
              <a:spLocks noChangeArrowheads="1"/>
            </p:cNvSpPr>
            <p:nvPr/>
          </p:nvSpPr>
          <p:spPr bwMode="auto">
            <a:xfrm>
              <a:off x="4224339" y="1236664"/>
              <a:ext cx="3695703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8" name="Rectangle 482"/>
            <p:cNvSpPr>
              <a:spLocks noChangeArrowheads="1"/>
            </p:cNvSpPr>
            <p:nvPr/>
          </p:nvSpPr>
          <p:spPr bwMode="auto">
            <a:xfrm>
              <a:off x="4224339" y="1241426"/>
              <a:ext cx="3695703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69" name="Rectangle 483"/>
            <p:cNvSpPr>
              <a:spLocks noChangeArrowheads="1"/>
            </p:cNvSpPr>
            <p:nvPr/>
          </p:nvSpPr>
          <p:spPr bwMode="auto">
            <a:xfrm>
              <a:off x="4224339" y="1246189"/>
              <a:ext cx="3695703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0" name="Rectangle 484"/>
            <p:cNvSpPr>
              <a:spLocks noChangeArrowheads="1"/>
            </p:cNvSpPr>
            <p:nvPr/>
          </p:nvSpPr>
          <p:spPr bwMode="auto">
            <a:xfrm>
              <a:off x="4224339" y="1254126"/>
              <a:ext cx="3695703" cy="9525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1" name="Rectangle 485"/>
            <p:cNvSpPr>
              <a:spLocks noChangeArrowheads="1"/>
            </p:cNvSpPr>
            <p:nvPr/>
          </p:nvSpPr>
          <p:spPr bwMode="auto">
            <a:xfrm>
              <a:off x="4224339" y="1263651"/>
              <a:ext cx="3695703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2" name="Rectangle 486"/>
            <p:cNvSpPr>
              <a:spLocks noChangeArrowheads="1"/>
            </p:cNvSpPr>
            <p:nvPr/>
          </p:nvSpPr>
          <p:spPr bwMode="auto">
            <a:xfrm>
              <a:off x="4224339" y="1271589"/>
              <a:ext cx="3695703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3" name="Rectangle 487"/>
            <p:cNvSpPr>
              <a:spLocks noChangeArrowheads="1"/>
            </p:cNvSpPr>
            <p:nvPr/>
          </p:nvSpPr>
          <p:spPr bwMode="auto">
            <a:xfrm>
              <a:off x="4224339" y="1277939"/>
              <a:ext cx="3695703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4" name="Rectangle 488"/>
            <p:cNvSpPr>
              <a:spLocks noChangeArrowheads="1"/>
            </p:cNvSpPr>
            <p:nvPr/>
          </p:nvSpPr>
          <p:spPr bwMode="auto">
            <a:xfrm>
              <a:off x="4224339" y="1284289"/>
              <a:ext cx="3695703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5" name="Rectangle 489"/>
            <p:cNvSpPr>
              <a:spLocks noChangeArrowheads="1"/>
            </p:cNvSpPr>
            <p:nvPr/>
          </p:nvSpPr>
          <p:spPr bwMode="auto">
            <a:xfrm>
              <a:off x="4224339" y="1292226"/>
              <a:ext cx="3695703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6" name="Rectangle 490"/>
            <p:cNvSpPr>
              <a:spLocks noChangeArrowheads="1"/>
            </p:cNvSpPr>
            <p:nvPr/>
          </p:nvSpPr>
          <p:spPr bwMode="auto">
            <a:xfrm>
              <a:off x="4224339" y="1296989"/>
              <a:ext cx="3695703" cy="3175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7" name="Rectangle 491"/>
            <p:cNvSpPr>
              <a:spLocks noChangeArrowheads="1"/>
            </p:cNvSpPr>
            <p:nvPr/>
          </p:nvSpPr>
          <p:spPr bwMode="auto">
            <a:xfrm>
              <a:off x="4224339" y="1300164"/>
              <a:ext cx="3695703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8" name="Rectangle 492"/>
            <p:cNvSpPr>
              <a:spLocks noChangeArrowheads="1"/>
            </p:cNvSpPr>
            <p:nvPr/>
          </p:nvSpPr>
          <p:spPr bwMode="auto">
            <a:xfrm>
              <a:off x="4224339" y="1308101"/>
              <a:ext cx="3695703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79" name="Rectangle 493"/>
            <p:cNvSpPr>
              <a:spLocks noChangeArrowheads="1"/>
            </p:cNvSpPr>
            <p:nvPr/>
          </p:nvSpPr>
          <p:spPr bwMode="auto">
            <a:xfrm>
              <a:off x="4224339" y="1312864"/>
              <a:ext cx="3695703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0" name="Rectangle 494"/>
            <p:cNvSpPr>
              <a:spLocks noChangeArrowheads="1"/>
            </p:cNvSpPr>
            <p:nvPr/>
          </p:nvSpPr>
          <p:spPr bwMode="auto">
            <a:xfrm>
              <a:off x="4224339" y="1320801"/>
              <a:ext cx="3695703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1" name="Rectangle 495"/>
            <p:cNvSpPr>
              <a:spLocks noChangeArrowheads="1"/>
            </p:cNvSpPr>
            <p:nvPr/>
          </p:nvSpPr>
          <p:spPr bwMode="auto">
            <a:xfrm>
              <a:off x="4224339" y="1327151"/>
              <a:ext cx="3695703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2" name="Rectangle 496"/>
            <p:cNvSpPr>
              <a:spLocks noChangeArrowheads="1"/>
            </p:cNvSpPr>
            <p:nvPr/>
          </p:nvSpPr>
          <p:spPr bwMode="auto">
            <a:xfrm>
              <a:off x="4224339" y="1335089"/>
              <a:ext cx="3695703" cy="3175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3" name="Rectangle 497"/>
            <p:cNvSpPr>
              <a:spLocks noChangeArrowheads="1"/>
            </p:cNvSpPr>
            <p:nvPr/>
          </p:nvSpPr>
          <p:spPr bwMode="auto">
            <a:xfrm>
              <a:off x="4224339" y="1338264"/>
              <a:ext cx="3695703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4" name="Rectangle 498"/>
            <p:cNvSpPr>
              <a:spLocks noChangeArrowheads="1"/>
            </p:cNvSpPr>
            <p:nvPr/>
          </p:nvSpPr>
          <p:spPr bwMode="auto">
            <a:xfrm>
              <a:off x="4224339" y="1346201"/>
              <a:ext cx="3695703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5" name="Rectangle 499"/>
            <p:cNvSpPr>
              <a:spLocks noChangeArrowheads="1"/>
            </p:cNvSpPr>
            <p:nvPr/>
          </p:nvSpPr>
          <p:spPr bwMode="auto">
            <a:xfrm>
              <a:off x="4224339" y="1350964"/>
              <a:ext cx="3695703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6" name="Rectangle 500"/>
            <p:cNvSpPr>
              <a:spLocks noChangeArrowheads="1"/>
            </p:cNvSpPr>
            <p:nvPr/>
          </p:nvSpPr>
          <p:spPr bwMode="auto">
            <a:xfrm>
              <a:off x="4224339" y="1355726"/>
              <a:ext cx="3695703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7" name="Rectangle 501"/>
            <p:cNvSpPr>
              <a:spLocks noChangeArrowheads="1"/>
            </p:cNvSpPr>
            <p:nvPr/>
          </p:nvSpPr>
          <p:spPr bwMode="auto">
            <a:xfrm>
              <a:off x="4224339" y="1363664"/>
              <a:ext cx="3695703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8" name="Rectangle 502"/>
            <p:cNvSpPr>
              <a:spLocks noChangeArrowheads="1"/>
            </p:cNvSpPr>
            <p:nvPr/>
          </p:nvSpPr>
          <p:spPr bwMode="auto">
            <a:xfrm>
              <a:off x="4224339" y="1370014"/>
              <a:ext cx="3695703" cy="4763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89" name="Rectangle 503"/>
            <p:cNvSpPr>
              <a:spLocks noChangeArrowheads="1"/>
            </p:cNvSpPr>
            <p:nvPr/>
          </p:nvSpPr>
          <p:spPr bwMode="auto">
            <a:xfrm>
              <a:off x="4224339" y="1374776"/>
              <a:ext cx="3695703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0" name="Rectangle 504"/>
            <p:cNvSpPr>
              <a:spLocks noChangeArrowheads="1"/>
            </p:cNvSpPr>
            <p:nvPr/>
          </p:nvSpPr>
          <p:spPr bwMode="auto">
            <a:xfrm>
              <a:off x="4224339" y="1381126"/>
              <a:ext cx="3695703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1" name="Rectangle 505"/>
            <p:cNvSpPr>
              <a:spLocks noChangeArrowheads="1"/>
            </p:cNvSpPr>
            <p:nvPr/>
          </p:nvSpPr>
          <p:spPr bwMode="auto">
            <a:xfrm>
              <a:off x="4224339" y="1389064"/>
              <a:ext cx="3695703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2" name="Rectangle 506"/>
            <p:cNvSpPr>
              <a:spLocks noChangeArrowheads="1"/>
            </p:cNvSpPr>
            <p:nvPr/>
          </p:nvSpPr>
          <p:spPr bwMode="auto">
            <a:xfrm>
              <a:off x="4224339" y="1393826"/>
              <a:ext cx="3695703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3" name="Rectangle 507"/>
            <p:cNvSpPr>
              <a:spLocks noChangeArrowheads="1"/>
            </p:cNvSpPr>
            <p:nvPr/>
          </p:nvSpPr>
          <p:spPr bwMode="auto">
            <a:xfrm>
              <a:off x="4224339" y="1401764"/>
              <a:ext cx="3695703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4" name="Rectangle 508"/>
            <p:cNvSpPr>
              <a:spLocks noChangeArrowheads="1"/>
            </p:cNvSpPr>
            <p:nvPr/>
          </p:nvSpPr>
          <p:spPr bwMode="auto">
            <a:xfrm>
              <a:off x="4224339" y="1406526"/>
              <a:ext cx="3695703" cy="6350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5" name="Rectangle 509"/>
            <p:cNvSpPr>
              <a:spLocks noChangeArrowheads="1"/>
            </p:cNvSpPr>
            <p:nvPr/>
          </p:nvSpPr>
          <p:spPr bwMode="auto">
            <a:xfrm>
              <a:off x="4224339" y="1412876"/>
              <a:ext cx="3695703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6" name="Rectangle 510"/>
            <p:cNvSpPr>
              <a:spLocks noChangeArrowheads="1"/>
            </p:cNvSpPr>
            <p:nvPr/>
          </p:nvSpPr>
          <p:spPr bwMode="auto">
            <a:xfrm>
              <a:off x="4224339" y="1420814"/>
              <a:ext cx="3695703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7" name="Rectangle 511"/>
            <p:cNvSpPr>
              <a:spLocks noChangeArrowheads="1"/>
            </p:cNvSpPr>
            <p:nvPr/>
          </p:nvSpPr>
          <p:spPr bwMode="auto">
            <a:xfrm>
              <a:off x="4224339" y="1428751"/>
              <a:ext cx="3695703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8" name="Rectangle 512"/>
            <p:cNvSpPr>
              <a:spLocks noChangeArrowheads="1"/>
            </p:cNvSpPr>
            <p:nvPr/>
          </p:nvSpPr>
          <p:spPr bwMode="auto">
            <a:xfrm>
              <a:off x="4224339" y="1436689"/>
              <a:ext cx="3695703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99" name="Rectangle 513"/>
            <p:cNvSpPr>
              <a:spLocks noChangeArrowheads="1"/>
            </p:cNvSpPr>
            <p:nvPr/>
          </p:nvSpPr>
          <p:spPr bwMode="auto">
            <a:xfrm>
              <a:off x="4224339" y="1444626"/>
              <a:ext cx="3695703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0" name="Rectangle 514"/>
            <p:cNvSpPr>
              <a:spLocks noChangeArrowheads="1"/>
            </p:cNvSpPr>
            <p:nvPr/>
          </p:nvSpPr>
          <p:spPr bwMode="auto">
            <a:xfrm>
              <a:off x="4224339" y="1449389"/>
              <a:ext cx="3695703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1" name="Rectangle 515"/>
            <p:cNvSpPr>
              <a:spLocks noChangeArrowheads="1"/>
            </p:cNvSpPr>
            <p:nvPr/>
          </p:nvSpPr>
          <p:spPr bwMode="auto">
            <a:xfrm>
              <a:off x="4224339" y="1455739"/>
              <a:ext cx="3695703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2" name="Rectangle 516"/>
            <p:cNvSpPr>
              <a:spLocks noChangeArrowheads="1"/>
            </p:cNvSpPr>
            <p:nvPr/>
          </p:nvSpPr>
          <p:spPr bwMode="auto">
            <a:xfrm>
              <a:off x="4224339" y="1463676"/>
              <a:ext cx="3695703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3" name="Rectangle 517"/>
            <p:cNvSpPr>
              <a:spLocks noChangeArrowheads="1"/>
            </p:cNvSpPr>
            <p:nvPr/>
          </p:nvSpPr>
          <p:spPr bwMode="auto">
            <a:xfrm>
              <a:off x="4224339" y="1471614"/>
              <a:ext cx="3695703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4" name="Rectangle 518"/>
            <p:cNvSpPr>
              <a:spLocks noChangeArrowheads="1"/>
            </p:cNvSpPr>
            <p:nvPr/>
          </p:nvSpPr>
          <p:spPr bwMode="auto">
            <a:xfrm>
              <a:off x="4224339" y="1479552"/>
              <a:ext cx="3695703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5" name="Rectangle 519"/>
            <p:cNvSpPr>
              <a:spLocks noChangeArrowheads="1"/>
            </p:cNvSpPr>
            <p:nvPr/>
          </p:nvSpPr>
          <p:spPr bwMode="auto">
            <a:xfrm>
              <a:off x="4224339" y="1676402"/>
              <a:ext cx="3695703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6" name="Rectangle 520"/>
            <p:cNvSpPr>
              <a:spLocks noChangeArrowheads="1"/>
            </p:cNvSpPr>
            <p:nvPr/>
          </p:nvSpPr>
          <p:spPr bwMode="auto">
            <a:xfrm>
              <a:off x="4224339" y="1679577"/>
              <a:ext cx="3695703" cy="1588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7" name="Rectangle 521"/>
            <p:cNvSpPr>
              <a:spLocks noChangeArrowheads="1"/>
            </p:cNvSpPr>
            <p:nvPr/>
          </p:nvSpPr>
          <p:spPr bwMode="auto">
            <a:xfrm>
              <a:off x="4224339" y="1681164"/>
              <a:ext cx="3695703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8" name="Rectangle 522"/>
            <p:cNvSpPr>
              <a:spLocks noChangeArrowheads="1"/>
            </p:cNvSpPr>
            <p:nvPr/>
          </p:nvSpPr>
          <p:spPr bwMode="auto">
            <a:xfrm>
              <a:off x="4224339" y="1684339"/>
              <a:ext cx="3695703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09" name="Rectangle 523"/>
            <p:cNvSpPr>
              <a:spLocks noChangeArrowheads="1"/>
            </p:cNvSpPr>
            <p:nvPr/>
          </p:nvSpPr>
          <p:spPr bwMode="auto">
            <a:xfrm>
              <a:off x="4224339" y="1685927"/>
              <a:ext cx="3695703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0" name="Rectangle 524"/>
            <p:cNvSpPr>
              <a:spLocks noChangeArrowheads="1"/>
            </p:cNvSpPr>
            <p:nvPr/>
          </p:nvSpPr>
          <p:spPr bwMode="auto">
            <a:xfrm>
              <a:off x="4224339" y="1689102"/>
              <a:ext cx="3695703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1" name="Rectangle 525"/>
            <p:cNvSpPr>
              <a:spLocks noChangeArrowheads="1"/>
            </p:cNvSpPr>
            <p:nvPr/>
          </p:nvSpPr>
          <p:spPr bwMode="auto">
            <a:xfrm>
              <a:off x="4224339" y="1692277"/>
              <a:ext cx="3695703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2" name="Rectangle 526"/>
            <p:cNvSpPr>
              <a:spLocks noChangeArrowheads="1"/>
            </p:cNvSpPr>
            <p:nvPr/>
          </p:nvSpPr>
          <p:spPr bwMode="auto">
            <a:xfrm>
              <a:off x="4224339" y="1693864"/>
              <a:ext cx="3695703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3" name="Rectangle 527"/>
            <p:cNvSpPr>
              <a:spLocks noChangeArrowheads="1"/>
            </p:cNvSpPr>
            <p:nvPr/>
          </p:nvSpPr>
          <p:spPr bwMode="auto">
            <a:xfrm>
              <a:off x="4224339" y="1697039"/>
              <a:ext cx="3695703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4" name="Rectangle 528"/>
            <p:cNvSpPr>
              <a:spLocks noChangeArrowheads="1"/>
            </p:cNvSpPr>
            <p:nvPr/>
          </p:nvSpPr>
          <p:spPr bwMode="auto">
            <a:xfrm>
              <a:off x="4224339" y="1698627"/>
              <a:ext cx="3695703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5" name="Rectangle 529"/>
            <p:cNvSpPr>
              <a:spLocks noChangeArrowheads="1"/>
            </p:cNvSpPr>
            <p:nvPr/>
          </p:nvSpPr>
          <p:spPr bwMode="auto">
            <a:xfrm>
              <a:off x="4224339" y="1700214"/>
              <a:ext cx="3695703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6" name="Rectangle 530"/>
            <p:cNvSpPr>
              <a:spLocks noChangeArrowheads="1"/>
            </p:cNvSpPr>
            <p:nvPr/>
          </p:nvSpPr>
          <p:spPr bwMode="auto">
            <a:xfrm>
              <a:off x="4224339" y="1703389"/>
              <a:ext cx="3695703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7" name="Rectangle 531"/>
            <p:cNvSpPr>
              <a:spLocks noChangeArrowheads="1"/>
            </p:cNvSpPr>
            <p:nvPr/>
          </p:nvSpPr>
          <p:spPr bwMode="auto">
            <a:xfrm>
              <a:off x="4224339" y="1706564"/>
              <a:ext cx="3695703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8" name="Rectangle 532"/>
            <p:cNvSpPr>
              <a:spLocks noChangeArrowheads="1"/>
            </p:cNvSpPr>
            <p:nvPr/>
          </p:nvSpPr>
          <p:spPr bwMode="auto">
            <a:xfrm>
              <a:off x="4224339" y="1709739"/>
              <a:ext cx="3695703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19" name="Rectangle 533"/>
            <p:cNvSpPr>
              <a:spLocks noChangeArrowheads="1"/>
            </p:cNvSpPr>
            <p:nvPr/>
          </p:nvSpPr>
          <p:spPr bwMode="auto">
            <a:xfrm>
              <a:off x="4224339" y="1712914"/>
              <a:ext cx="3695703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0" name="Rectangle 534"/>
            <p:cNvSpPr>
              <a:spLocks noChangeArrowheads="1"/>
            </p:cNvSpPr>
            <p:nvPr/>
          </p:nvSpPr>
          <p:spPr bwMode="auto">
            <a:xfrm>
              <a:off x="4224339" y="1714502"/>
              <a:ext cx="3695703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1" name="Rectangle 535"/>
            <p:cNvSpPr>
              <a:spLocks noChangeArrowheads="1"/>
            </p:cNvSpPr>
            <p:nvPr/>
          </p:nvSpPr>
          <p:spPr bwMode="auto">
            <a:xfrm>
              <a:off x="4224339" y="1717677"/>
              <a:ext cx="3695703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2" name="Rectangle 536"/>
            <p:cNvSpPr>
              <a:spLocks noChangeArrowheads="1"/>
            </p:cNvSpPr>
            <p:nvPr/>
          </p:nvSpPr>
          <p:spPr bwMode="auto">
            <a:xfrm>
              <a:off x="4224339" y="1717677"/>
              <a:ext cx="3695703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3" name="Rectangle 537"/>
            <p:cNvSpPr>
              <a:spLocks noChangeArrowheads="1"/>
            </p:cNvSpPr>
            <p:nvPr/>
          </p:nvSpPr>
          <p:spPr bwMode="auto">
            <a:xfrm>
              <a:off x="4224339" y="1719264"/>
              <a:ext cx="3695703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4" name="Rectangle 538"/>
            <p:cNvSpPr>
              <a:spLocks noChangeArrowheads="1"/>
            </p:cNvSpPr>
            <p:nvPr/>
          </p:nvSpPr>
          <p:spPr bwMode="auto">
            <a:xfrm>
              <a:off x="4224339" y="1722439"/>
              <a:ext cx="3695703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5" name="Rectangle 539"/>
            <p:cNvSpPr>
              <a:spLocks noChangeArrowheads="1"/>
            </p:cNvSpPr>
            <p:nvPr/>
          </p:nvSpPr>
          <p:spPr bwMode="auto">
            <a:xfrm>
              <a:off x="4224339" y="1725614"/>
              <a:ext cx="3695703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6" name="Rectangle 540"/>
            <p:cNvSpPr>
              <a:spLocks noChangeArrowheads="1"/>
            </p:cNvSpPr>
            <p:nvPr/>
          </p:nvSpPr>
          <p:spPr bwMode="auto">
            <a:xfrm>
              <a:off x="4224339" y="1727202"/>
              <a:ext cx="3695703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7" name="Rectangle 541"/>
            <p:cNvSpPr>
              <a:spLocks noChangeArrowheads="1"/>
            </p:cNvSpPr>
            <p:nvPr/>
          </p:nvSpPr>
          <p:spPr bwMode="auto">
            <a:xfrm>
              <a:off x="4224339" y="1730377"/>
              <a:ext cx="3695703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8" name="Rectangle 542"/>
            <p:cNvSpPr>
              <a:spLocks noChangeArrowheads="1"/>
            </p:cNvSpPr>
            <p:nvPr/>
          </p:nvSpPr>
          <p:spPr bwMode="auto">
            <a:xfrm>
              <a:off x="4224339" y="1733552"/>
              <a:ext cx="3695703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29" name="Rectangle 543"/>
            <p:cNvSpPr>
              <a:spLocks noChangeArrowheads="1"/>
            </p:cNvSpPr>
            <p:nvPr/>
          </p:nvSpPr>
          <p:spPr bwMode="auto">
            <a:xfrm>
              <a:off x="4224339" y="1736727"/>
              <a:ext cx="3695703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0" name="Rectangle 544"/>
            <p:cNvSpPr>
              <a:spLocks noChangeArrowheads="1"/>
            </p:cNvSpPr>
            <p:nvPr/>
          </p:nvSpPr>
          <p:spPr bwMode="auto">
            <a:xfrm>
              <a:off x="4224339" y="1739902"/>
              <a:ext cx="3695703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1" name="Rectangle 545"/>
            <p:cNvSpPr>
              <a:spLocks noChangeArrowheads="1"/>
            </p:cNvSpPr>
            <p:nvPr/>
          </p:nvSpPr>
          <p:spPr bwMode="auto">
            <a:xfrm>
              <a:off x="4224339" y="1743077"/>
              <a:ext cx="3695703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2" name="Rectangle 546"/>
            <p:cNvSpPr>
              <a:spLocks noChangeArrowheads="1"/>
            </p:cNvSpPr>
            <p:nvPr/>
          </p:nvSpPr>
          <p:spPr bwMode="auto">
            <a:xfrm>
              <a:off x="4224339" y="1746252"/>
              <a:ext cx="3695703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3" name="Rectangle 547"/>
            <p:cNvSpPr>
              <a:spLocks noChangeArrowheads="1"/>
            </p:cNvSpPr>
            <p:nvPr/>
          </p:nvSpPr>
          <p:spPr bwMode="auto">
            <a:xfrm>
              <a:off x="4224339" y="1747839"/>
              <a:ext cx="3695703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4" name="Rectangle 548"/>
            <p:cNvSpPr>
              <a:spLocks noChangeArrowheads="1"/>
            </p:cNvSpPr>
            <p:nvPr/>
          </p:nvSpPr>
          <p:spPr bwMode="auto">
            <a:xfrm>
              <a:off x="4224339" y="1751014"/>
              <a:ext cx="3695703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5" name="Rectangle 549"/>
            <p:cNvSpPr>
              <a:spLocks noChangeArrowheads="1"/>
            </p:cNvSpPr>
            <p:nvPr/>
          </p:nvSpPr>
          <p:spPr bwMode="auto">
            <a:xfrm>
              <a:off x="4224339" y="1754189"/>
              <a:ext cx="3695703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6" name="Rectangle 550"/>
            <p:cNvSpPr>
              <a:spLocks noChangeArrowheads="1"/>
            </p:cNvSpPr>
            <p:nvPr/>
          </p:nvSpPr>
          <p:spPr bwMode="auto">
            <a:xfrm>
              <a:off x="4224339" y="1755777"/>
              <a:ext cx="3695703" cy="1588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7" name="Rectangle 551"/>
            <p:cNvSpPr>
              <a:spLocks noChangeArrowheads="1"/>
            </p:cNvSpPr>
            <p:nvPr/>
          </p:nvSpPr>
          <p:spPr bwMode="auto">
            <a:xfrm>
              <a:off x="4224339" y="1757364"/>
              <a:ext cx="3695703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8" name="Rectangle 552"/>
            <p:cNvSpPr>
              <a:spLocks noChangeArrowheads="1"/>
            </p:cNvSpPr>
            <p:nvPr/>
          </p:nvSpPr>
          <p:spPr bwMode="auto">
            <a:xfrm>
              <a:off x="4224339" y="1760539"/>
              <a:ext cx="3695703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39" name="Rectangle 553"/>
            <p:cNvSpPr>
              <a:spLocks noChangeArrowheads="1"/>
            </p:cNvSpPr>
            <p:nvPr/>
          </p:nvSpPr>
          <p:spPr bwMode="auto">
            <a:xfrm>
              <a:off x="4224339" y="1763714"/>
              <a:ext cx="3695703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40" name="Rectangle 554"/>
            <p:cNvSpPr>
              <a:spLocks noChangeArrowheads="1"/>
            </p:cNvSpPr>
            <p:nvPr/>
          </p:nvSpPr>
          <p:spPr bwMode="auto">
            <a:xfrm>
              <a:off x="4224339" y="1766889"/>
              <a:ext cx="3695703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41" name="Rectangle 555"/>
            <p:cNvSpPr>
              <a:spLocks noChangeArrowheads="1"/>
            </p:cNvSpPr>
            <p:nvPr/>
          </p:nvSpPr>
          <p:spPr bwMode="auto">
            <a:xfrm>
              <a:off x="4224339" y="1768477"/>
              <a:ext cx="3695703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42" name="Rectangle 556"/>
            <p:cNvSpPr>
              <a:spLocks noChangeArrowheads="1"/>
            </p:cNvSpPr>
            <p:nvPr/>
          </p:nvSpPr>
          <p:spPr bwMode="auto">
            <a:xfrm>
              <a:off x="4224339" y="1770064"/>
              <a:ext cx="3695703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43" name="Rectangle 557"/>
            <p:cNvSpPr>
              <a:spLocks noChangeArrowheads="1"/>
            </p:cNvSpPr>
            <p:nvPr/>
          </p:nvSpPr>
          <p:spPr bwMode="auto">
            <a:xfrm>
              <a:off x="4224339" y="1773239"/>
              <a:ext cx="3695703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44" name="Rectangle 558"/>
            <p:cNvSpPr>
              <a:spLocks noChangeArrowheads="1"/>
            </p:cNvSpPr>
            <p:nvPr/>
          </p:nvSpPr>
          <p:spPr bwMode="auto">
            <a:xfrm>
              <a:off x="4224339" y="1776414"/>
              <a:ext cx="3695703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45" name="Rectangle 559"/>
            <p:cNvSpPr>
              <a:spLocks noChangeArrowheads="1"/>
            </p:cNvSpPr>
            <p:nvPr/>
          </p:nvSpPr>
          <p:spPr bwMode="auto">
            <a:xfrm>
              <a:off x="4224339" y="1779589"/>
              <a:ext cx="3695703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8" name="Rectangle 753"/>
            <p:cNvSpPr>
              <a:spLocks noChangeArrowheads="1"/>
            </p:cNvSpPr>
            <p:nvPr/>
          </p:nvSpPr>
          <p:spPr bwMode="auto">
            <a:xfrm>
              <a:off x="4224339" y="1782764"/>
              <a:ext cx="3695703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9" name="Rectangle 754"/>
            <p:cNvSpPr>
              <a:spLocks noChangeArrowheads="1"/>
            </p:cNvSpPr>
            <p:nvPr/>
          </p:nvSpPr>
          <p:spPr bwMode="auto">
            <a:xfrm>
              <a:off x="4224339" y="1789114"/>
              <a:ext cx="3695703" cy="6350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44" name="Rectangle 2537"/>
            <p:cNvSpPr>
              <a:spLocks noChangeArrowheads="1"/>
            </p:cNvSpPr>
            <p:nvPr/>
          </p:nvSpPr>
          <p:spPr bwMode="auto">
            <a:xfrm>
              <a:off x="5675316" y="1198563"/>
              <a:ext cx="9731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Vitesse 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45" name="Rectangle 2538"/>
            <p:cNvSpPr>
              <a:spLocks noChangeArrowheads="1"/>
            </p:cNvSpPr>
            <p:nvPr/>
          </p:nvSpPr>
          <p:spPr bwMode="auto">
            <a:xfrm>
              <a:off x="5375278" y="1473201"/>
              <a:ext cx="441325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de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46" name="Rectangle 2539"/>
            <p:cNvSpPr>
              <a:spLocks noChangeArrowheads="1"/>
            </p:cNvSpPr>
            <p:nvPr/>
          </p:nvSpPr>
          <p:spPr bwMode="auto">
            <a:xfrm>
              <a:off x="5707066" y="1473201"/>
              <a:ext cx="1239839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la lumière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01" name="Groupe 5600"/>
          <p:cNvGrpSpPr/>
          <p:nvPr/>
        </p:nvGrpSpPr>
        <p:grpSpPr>
          <a:xfrm>
            <a:off x="89756" y="1522003"/>
            <a:ext cx="1295401" cy="647926"/>
            <a:chOff x="1223962" y="1789115"/>
            <a:chExt cx="1295401" cy="647926"/>
          </a:xfrm>
        </p:grpSpPr>
        <p:sp>
          <p:nvSpPr>
            <p:cNvPr id="5147" name="Rectangle 561"/>
            <p:cNvSpPr>
              <a:spLocks noChangeArrowheads="1"/>
            </p:cNvSpPr>
            <p:nvPr/>
          </p:nvSpPr>
          <p:spPr bwMode="auto">
            <a:xfrm>
              <a:off x="1223962" y="1789115"/>
              <a:ext cx="1295401" cy="6350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48" name="Rectangle 562"/>
            <p:cNvSpPr>
              <a:spLocks noChangeArrowheads="1"/>
            </p:cNvSpPr>
            <p:nvPr/>
          </p:nvSpPr>
          <p:spPr bwMode="auto">
            <a:xfrm>
              <a:off x="1223962" y="1795465"/>
              <a:ext cx="1295401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49" name="Rectangle 563"/>
            <p:cNvSpPr>
              <a:spLocks noChangeArrowheads="1"/>
            </p:cNvSpPr>
            <p:nvPr/>
          </p:nvSpPr>
          <p:spPr bwMode="auto">
            <a:xfrm>
              <a:off x="1223962" y="1803402"/>
              <a:ext cx="1295401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0" name="Rectangle 564"/>
            <p:cNvSpPr>
              <a:spLocks noChangeArrowheads="1"/>
            </p:cNvSpPr>
            <p:nvPr/>
          </p:nvSpPr>
          <p:spPr bwMode="auto">
            <a:xfrm>
              <a:off x="1223962" y="1811340"/>
              <a:ext cx="1295401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1" name="Rectangle 565"/>
            <p:cNvSpPr>
              <a:spLocks noChangeArrowheads="1"/>
            </p:cNvSpPr>
            <p:nvPr/>
          </p:nvSpPr>
          <p:spPr bwMode="auto">
            <a:xfrm>
              <a:off x="1223962" y="1819277"/>
              <a:ext cx="1295401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2" name="Rectangle 566"/>
            <p:cNvSpPr>
              <a:spLocks noChangeArrowheads="1"/>
            </p:cNvSpPr>
            <p:nvPr/>
          </p:nvSpPr>
          <p:spPr bwMode="auto">
            <a:xfrm>
              <a:off x="1223962" y="1827215"/>
              <a:ext cx="1295401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3" name="Rectangle 567"/>
            <p:cNvSpPr>
              <a:spLocks noChangeArrowheads="1"/>
            </p:cNvSpPr>
            <p:nvPr/>
          </p:nvSpPr>
          <p:spPr bwMode="auto">
            <a:xfrm>
              <a:off x="1223962" y="1831977"/>
              <a:ext cx="1295401" cy="6350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4" name="Rectangle 568"/>
            <p:cNvSpPr>
              <a:spLocks noChangeArrowheads="1"/>
            </p:cNvSpPr>
            <p:nvPr/>
          </p:nvSpPr>
          <p:spPr bwMode="auto">
            <a:xfrm>
              <a:off x="1223962" y="1838327"/>
              <a:ext cx="1295401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5" name="Rectangle 569"/>
            <p:cNvSpPr>
              <a:spLocks noChangeArrowheads="1"/>
            </p:cNvSpPr>
            <p:nvPr/>
          </p:nvSpPr>
          <p:spPr bwMode="auto">
            <a:xfrm>
              <a:off x="1223962" y="1849440"/>
              <a:ext cx="1295401" cy="7938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6" name="Rectangle 570"/>
            <p:cNvSpPr>
              <a:spLocks noChangeArrowheads="1"/>
            </p:cNvSpPr>
            <p:nvPr/>
          </p:nvSpPr>
          <p:spPr bwMode="auto">
            <a:xfrm>
              <a:off x="1223962" y="1857377"/>
              <a:ext cx="1295401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7" name="Rectangle 571"/>
            <p:cNvSpPr>
              <a:spLocks noChangeArrowheads="1"/>
            </p:cNvSpPr>
            <p:nvPr/>
          </p:nvSpPr>
          <p:spPr bwMode="auto">
            <a:xfrm>
              <a:off x="1223962" y="1865315"/>
              <a:ext cx="1295401" cy="4763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8" name="Rectangle 572"/>
            <p:cNvSpPr>
              <a:spLocks noChangeArrowheads="1"/>
            </p:cNvSpPr>
            <p:nvPr/>
          </p:nvSpPr>
          <p:spPr bwMode="auto">
            <a:xfrm>
              <a:off x="1223962" y="1870077"/>
              <a:ext cx="1295401" cy="6350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59" name="Rectangle 573"/>
            <p:cNvSpPr>
              <a:spLocks noChangeArrowheads="1"/>
            </p:cNvSpPr>
            <p:nvPr/>
          </p:nvSpPr>
          <p:spPr bwMode="auto">
            <a:xfrm>
              <a:off x="1223962" y="1876427"/>
              <a:ext cx="1295401" cy="6350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0" name="Rectangle 574"/>
            <p:cNvSpPr>
              <a:spLocks noChangeArrowheads="1"/>
            </p:cNvSpPr>
            <p:nvPr/>
          </p:nvSpPr>
          <p:spPr bwMode="auto">
            <a:xfrm>
              <a:off x="1223962" y="1882777"/>
              <a:ext cx="1295401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1" name="Rectangle 575"/>
            <p:cNvSpPr>
              <a:spLocks noChangeArrowheads="1"/>
            </p:cNvSpPr>
            <p:nvPr/>
          </p:nvSpPr>
          <p:spPr bwMode="auto">
            <a:xfrm>
              <a:off x="1223962" y="1887540"/>
              <a:ext cx="1295401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2" name="Rectangle 576"/>
            <p:cNvSpPr>
              <a:spLocks noChangeArrowheads="1"/>
            </p:cNvSpPr>
            <p:nvPr/>
          </p:nvSpPr>
          <p:spPr bwMode="auto">
            <a:xfrm>
              <a:off x="1223962" y="1895477"/>
              <a:ext cx="1295401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3" name="Rectangle 577"/>
            <p:cNvSpPr>
              <a:spLocks noChangeArrowheads="1"/>
            </p:cNvSpPr>
            <p:nvPr/>
          </p:nvSpPr>
          <p:spPr bwMode="auto">
            <a:xfrm>
              <a:off x="1223962" y="1906590"/>
              <a:ext cx="1295401" cy="6350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4" name="Rectangle 578"/>
            <p:cNvSpPr>
              <a:spLocks noChangeArrowheads="1"/>
            </p:cNvSpPr>
            <p:nvPr/>
          </p:nvSpPr>
          <p:spPr bwMode="auto">
            <a:xfrm>
              <a:off x="1223962" y="1912940"/>
              <a:ext cx="1295401" cy="7938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5" name="Rectangle 579"/>
            <p:cNvSpPr>
              <a:spLocks noChangeArrowheads="1"/>
            </p:cNvSpPr>
            <p:nvPr/>
          </p:nvSpPr>
          <p:spPr bwMode="auto">
            <a:xfrm>
              <a:off x="1223962" y="1920877"/>
              <a:ext cx="1295401" cy="4763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6" name="Rectangle 580"/>
            <p:cNvSpPr>
              <a:spLocks noChangeArrowheads="1"/>
            </p:cNvSpPr>
            <p:nvPr/>
          </p:nvSpPr>
          <p:spPr bwMode="auto">
            <a:xfrm>
              <a:off x="1223962" y="1925640"/>
              <a:ext cx="1295401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7" name="Rectangle 581"/>
            <p:cNvSpPr>
              <a:spLocks noChangeArrowheads="1"/>
            </p:cNvSpPr>
            <p:nvPr/>
          </p:nvSpPr>
          <p:spPr bwMode="auto">
            <a:xfrm>
              <a:off x="1223962" y="1933577"/>
              <a:ext cx="1295401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8" name="Rectangle 582"/>
            <p:cNvSpPr>
              <a:spLocks noChangeArrowheads="1"/>
            </p:cNvSpPr>
            <p:nvPr/>
          </p:nvSpPr>
          <p:spPr bwMode="auto">
            <a:xfrm>
              <a:off x="1223962" y="1938340"/>
              <a:ext cx="1295401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69" name="Rectangle 583"/>
            <p:cNvSpPr>
              <a:spLocks noChangeArrowheads="1"/>
            </p:cNvSpPr>
            <p:nvPr/>
          </p:nvSpPr>
          <p:spPr bwMode="auto">
            <a:xfrm>
              <a:off x="1223962" y="1943102"/>
              <a:ext cx="1295401" cy="6350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70" name="Rectangle 584"/>
            <p:cNvSpPr>
              <a:spLocks noChangeArrowheads="1"/>
            </p:cNvSpPr>
            <p:nvPr/>
          </p:nvSpPr>
          <p:spPr bwMode="auto">
            <a:xfrm>
              <a:off x="1223962" y="1949452"/>
              <a:ext cx="1295401" cy="6350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71" name="Rectangle 585"/>
            <p:cNvSpPr>
              <a:spLocks noChangeArrowheads="1"/>
            </p:cNvSpPr>
            <p:nvPr/>
          </p:nvSpPr>
          <p:spPr bwMode="auto">
            <a:xfrm>
              <a:off x="1223962" y="1955802"/>
              <a:ext cx="1295401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72" name="Rectangle 586"/>
            <p:cNvSpPr>
              <a:spLocks noChangeArrowheads="1"/>
            </p:cNvSpPr>
            <p:nvPr/>
          </p:nvSpPr>
          <p:spPr bwMode="auto">
            <a:xfrm>
              <a:off x="1223962" y="1963740"/>
              <a:ext cx="1295401" cy="4763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73" name="Rectangle 587"/>
            <p:cNvSpPr>
              <a:spLocks noChangeArrowheads="1"/>
            </p:cNvSpPr>
            <p:nvPr/>
          </p:nvSpPr>
          <p:spPr bwMode="auto">
            <a:xfrm>
              <a:off x="1223962" y="1968502"/>
              <a:ext cx="1295401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74" name="Rectangle 588"/>
            <p:cNvSpPr>
              <a:spLocks noChangeArrowheads="1"/>
            </p:cNvSpPr>
            <p:nvPr/>
          </p:nvSpPr>
          <p:spPr bwMode="auto">
            <a:xfrm>
              <a:off x="1223962" y="1976440"/>
              <a:ext cx="1295401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75" name="Rectangle 589"/>
            <p:cNvSpPr>
              <a:spLocks noChangeArrowheads="1"/>
            </p:cNvSpPr>
            <p:nvPr/>
          </p:nvSpPr>
          <p:spPr bwMode="auto">
            <a:xfrm>
              <a:off x="1223962" y="1981202"/>
              <a:ext cx="1295401" cy="6350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76" name="Rectangle 590"/>
            <p:cNvSpPr>
              <a:spLocks noChangeArrowheads="1"/>
            </p:cNvSpPr>
            <p:nvPr/>
          </p:nvSpPr>
          <p:spPr bwMode="auto">
            <a:xfrm>
              <a:off x="1223962" y="1987552"/>
              <a:ext cx="1295401" cy="6350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77" name="Rectangle 591"/>
            <p:cNvSpPr>
              <a:spLocks noChangeArrowheads="1"/>
            </p:cNvSpPr>
            <p:nvPr/>
          </p:nvSpPr>
          <p:spPr bwMode="auto">
            <a:xfrm>
              <a:off x="1223962" y="1993902"/>
              <a:ext cx="1295401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78" name="Rectangle 592"/>
            <p:cNvSpPr>
              <a:spLocks noChangeArrowheads="1"/>
            </p:cNvSpPr>
            <p:nvPr/>
          </p:nvSpPr>
          <p:spPr bwMode="auto">
            <a:xfrm>
              <a:off x="1223962" y="1998665"/>
              <a:ext cx="1295401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79" name="Rectangle 593"/>
            <p:cNvSpPr>
              <a:spLocks noChangeArrowheads="1"/>
            </p:cNvSpPr>
            <p:nvPr/>
          </p:nvSpPr>
          <p:spPr bwMode="auto">
            <a:xfrm>
              <a:off x="1223962" y="2006602"/>
              <a:ext cx="1295401" cy="4763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80" name="Rectangle 594"/>
            <p:cNvSpPr>
              <a:spLocks noChangeArrowheads="1"/>
            </p:cNvSpPr>
            <p:nvPr/>
          </p:nvSpPr>
          <p:spPr bwMode="auto">
            <a:xfrm>
              <a:off x="1223962" y="2011365"/>
              <a:ext cx="1295401" cy="7938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81" name="Rectangle 595"/>
            <p:cNvSpPr>
              <a:spLocks noChangeArrowheads="1"/>
            </p:cNvSpPr>
            <p:nvPr/>
          </p:nvSpPr>
          <p:spPr bwMode="auto">
            <a:xfrm>
              <a:off x="1223962" y="2019302"/>
              <a:ext cx="1295401" cy="4763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82" name="Rectangle 596"/>
            <p:cNvSpPr>
              <a:spLocks noChangeArrowheads="1"/>
            </p:cNvSpPr>
            <p:nvPr/>
          </p:nvSpPr>
          <p:spPr bwMode="auto">
            <a:xfrm>
              <a:off x="1223962" y="2024065"/>
              <a:ext cx="1295401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83" name="Rectangle 597"/>
            <p:cNvSpPr>
              <a:spLocks noChangeArrowheads="1"/>
            </p:cNvSpPr>
            <p:nvPr/>
          </p:nvSpPr>
          <p:spPr bwMode="auto">
            <a:xfrm>
              <a:off x="1223962" y="2032002"/>
              <a:ext cx="1295401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84" name="Rectangle 598"/>
            <p:cNvSpPr>
              <a:spLocks noChangeArrowheads="1"/>
            </p:cNvSpPr>
            <p:nvPr/>
          </p:nvSpPr>
          <p:spPr bwMode="auto">
            <a:xfrm>
              <a:off x="1223962" y="2036765"/>
              <a:ext cx="1295401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85" name="Rectangle 599"/>
            <p:cNvSpPr>
              <a:spLocks noChangeArrowheads="1"/>
            </p:cNvSpPr>
            <p:nvPr/>
          </p:nvSpPr>
          <p:spPr bwMode="auto">
            <a:xfrm>
              <a:off x="1223962" y="2044702"/>
              <a:ext cx="1295401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86" name="Rectangle 600"/>
            <p:cNvSpPr>
              <a:spLocks noChangeArrowheads="1"/>
            </p:cNvSpPr>
            <p:nvPr/>
          </p:nvSpPr>
          <p:spPr bwMode="auto">
            <a:xfrm>
              <a:off x="1223962" y="2049465"/>
              <a:ext cx="1295401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87" name="Rectangle 601"/>
            <p:cNvSpPr>
              <a:spLocks noChangeArrowheads="1"/>
            </p:cNvSpPr>
            <p:nvPr/>
          </p:nvSpPr>
          <p:spPr bwMode="auto">
            <a:xfrm>
              <a:off x="1223962" y="2057402"/>
              <a:ext cx="1295401" cy="6350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88" name="Rectangle 602"/>
            <p:cNvSpPr>
              <a:spLocks noChangeArrowheads="1"/>
            </p:cNvSpPr>
            <p:nvPr/>
          </p:nvSpPr>
          <p:spPr bwMode="auto">
            <a:xfrm>
              <a:off x="1223962" y="2063752"/>
              <a:ext cx="1295401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89" name="Rectangle 603"/>
            <p:cNvSpPr>
              <a:spLocks noChangeArrowheads="1"/>
            </p:cNvSpPr>
            <p:nvPr/>
          </p:nvSpPr>
          <p:spPr bwMode="auto">
            <a:xfrm>
              <a:off x="1223962" y="2071690"/>
              <a:ext cx="1295401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90" name="Rectangle 604"/>
            <p:cNvSpPr>
              <a:spLocks noChangeArrowheads="1"/>
            </p:cNvSpPr>
            <p:nvPr/>
          </p:nvSpPr>
          <p:spPr bwMode="auto">
            <a:xfrm>
              <a:off x="1223962" y="2079627"/>
              <a:ext cx="1295401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91" name="Rectangle 605"/>
            <p:cNvSpPr>
              <a:spLocks noChangeArrowheads="1"/>
            </p:cNvSpPr>
            <p:nvPr/>
          </p:nvSpPr>
          <p:spPr bwMode="auto">
            <a:xfrm>
              <a:off x="1223962" y="2087565"/>
              <a:ext cx="1295401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92" name="Rectangle 606"/>
            <p:cNvSpPr>
              <a:spLocks noChangeArrowheads="1"/>
            </p:cNvSpPr>
            <p:nvPr/>
          </p:nvSpPr>
          <p:spPr bwMode="auto">
            <a:xfrm>
              <a:off x="1223962" y="2092327"/>
              <a:ext cx="1295401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93" name="Rectangle 607"/>
            <p:cNvSpPr>
              <a:spLocks noChangeArrowheads="1"/>
            </p:cNvSpPr>
            <p:nvPr/>
          </p:nvSpPr>
          <p:spPr bwMode="auto">
            <a:xfrm>
              <a:off x="1223962" y="2098677"/>
              <a:ext cx="1295401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4" name="Rectangle 609"/>
            <p:cNvSpPr>
              <a:spLocks noChangeArrowheads="1"/>
            </p:cNvSpPr>
            <p:nvPr/>
          </p:nvSpPr>
          <p:spPr bwMode="auto">
            <a:xfrm>
              <a:off x="1223962" y="2106615"/>
              <a:ext cx="1295401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5" name="Rectangle 610"/>
            <p:cNvSpPr>
              <a:spLocks noChangeArrowheads="1"/>
            </p:cNvSpPr>
            <p:nvPr/>
          </p:nvSpPr>
          <p:spPr bwMode="auto">
            <a:xfrm>
              <a:off x="1223962" y="2114552"/>
              <a:ext cx="1295401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6" name="Rectangle 611"/>
            <p:cNvSpPr>
              <a:spLocks noChangeArrowheads="1"/>
            </p:cNvSpPr>
            <p:nvPr/>
          </p:nvSpPr>
          <p:spPr bwMode="auto">
            <a:xfrm>
              <a:off x="1223962" y="2122490"/>
              <a:ext cx="1295401" cy="200025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7" name="Rectangle 612"/>
            <p:cNvSpPr>
              <a:spLocks noChangeArrowheads="1"/>
            </p:cNvSpPr>
            <p:nvPr/>
          </p:nvSpPr>
          <p:spPr bwMode="auto">
            <a:xfrm>
              <a:off x="1223962" y="2322515"/>
              <a:ext cx="1295401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8" name="Rectangle 613"/>
            <p:cNvSpPr>
              <a:spLocks noChangeArrowheads="1"/>
            </p:cNvSpPr>
            <p:nvPr/>
          </p:nvSpPr>
          <p:spPr bwMode="auto">
            <a:xfrm>
              <a:off x="1223962" y="2325690"/>
              <a:ext cx="1295401" cy="1588"/>
            </a:xfrm>
            <a:prstGeom prst="rect">
              <a:avLst/>
            </a:prstGeom>
            <a:solidFill>
              <a:srgbClr val="D1DB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9" name="Rectangle 614"/>
            <p:cNvSpPr>
              <a:spLocks noChangeArrowheads="1"/>
            </p:cNvSpPr>
            <p:nvPr/>
          </p:nvSpPr>
          <p:spPr bwMode="auto">
            <a:xfrm>
              <a:off x="1223962" y="2327277"/>
              <a:ext cx="1295401" cy="1588"/>
            </a:xfrm>
            <a:prstGeom prst="rect">
              <a:avLst/>
            </a:prstGeom>
            <a:solidFill>
              <a:srgbClr val="D0D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0" name="Rectangle 615"/>
            <p:cNvSpPr>
              <a:spLocks noChangeArrowheads="1"/>
            </p:cNvSpPr>
            <p:nvPr/>
          </p:nvSpPr>
          <p:spPr bwMode="auto">
            <a:xfrm>
              <a:off x="1223962" y="2327277"/>
              <a:ext cx="1295401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1" name="Rectangle 616"/>
            <p:cNvSpPr>
              <a:spLocks noChangeArrowheads="1"/>
            </p:cNvSpPr>
            <p:nvPr/>
          </p:nvSpPr>
          <p:spPr bwMode="auto">
            <a:xfrm>
              <a:off x="1223962" y="2330452"/>
              <a:ext cx="1295401" cy="1588"/>
            </a:xfrm>
            <a:prstGeom prst="rect">
              <a:avLst/>
            </a:prstGeom>
            <a:solidFill>
              <a:srgbClr val="CED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2" name="Rectangle 617"/>
            <p:cNvSpPr>
              <a:spLocks noChangeArrowheads="1"/>
            </p:cNvSpPr>
            <p:nvPr/>
          </p:nvSpPr>
          <p:spPr bwMode="auto">
            <a:xfrm>
              <a:off x="1223962" y="2332040"/>
              <a:ext cx="1295401" cy="1588"/>
            </a:xfrm>
            <a:prstGeom prst="rect">
              <a:avLst/>
            </a:prstGeom>
            <a:solidFill>
              <a:srgbClr val="CDD8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3" name="Rectangle 618"/>
            <p:cNvSpPr>
              <a:spLocks noChangeArrowheads="1"/>
            </p:cNvSpPr>
            <p:nvPr/>
          </p:nvSpPr>
          <p:spPr bwMode="auto">
            <a:xfrm>
              <a:off x="1223962" y="2333627"/>
              <a:ext cx="1295401" cy="3175"/>
            </a:xfrm>
            <a:prstGeom prst="rect">
              <a:avLst/>
            </a:prstGeom>
            <a:solidFill>
              <a:srgbClr val="CCD7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4" name="Rectangle 619"/>
            <p:cNvSpPr>
              <a:spLocks noChangeArrowheads="1"/>
            </p:cNvSpPr>
            <p:nvPr/>
          </p:nvSpPr>
          <p:spPr bwMode="auto">
            <a:xfrm>
              <a:off x="1223962" y="2336802"/>
              <a:ext cx="1295401" cy="3175"/>
            </a:xfrm>
            <a:prstGeom prst="rect">
              <a:avLst/>
            </a:prstGeom>
            <a:solidFill>
              <a:srgbClr val="CAD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5" name="Rectangle 620"/>
            <p:cNvSpPr>
              <a:spLocks noChangeArrowheads="1"/>
            </p:cNvSpPr>
            <p:nvPr/>
          </p:nvSpPr>
          <p:spPr bwMode="auto">
            <a:xfrm>
              <a:off x="1223962" y="2339977"/>
              <a:ext cx="1295401" cy="1588"/>
            </a:xfrm>
            <a:prstGeom prst="rect">
              <a:avLst/>
            </a:prstGeom>
            <a:solidFill>
              <a:srgbClr val="C8D4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6" name="Rectangle 621"/>
            <p:cNvSpPr>
              <a:spLocks noChangeArrowheads="1"/>
            </p:cNvSpPr>
            <p:nvPr/>
          </p:nvSpPr>
          <p:spPr bwMode="auto">
            <a:xfrm>
              <a:off x="1223962" y="2341565"/>
              <a:ext cx="1295401" cy="3175"/>
            </a:xfrm>
            <a:prstGeom prst="rect">
              <a:avLst/>
            </a:prstGeom>
            <a:solidFill>
              <a:srgbClr val="C7D4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7" name="Rectangle 622"/>
            <p:cNvSpPr>
              <a:spLocks noChangeArrowheads="1"/>
            </p:cNvSpPr>
            <p:nvPr/>
          </p:nvSpPr>
          <p:spPr bwMode="auto">
            <a:xfrm>
              <a:off x="1223962" y="2344740"/>
              <a:ext cx="1295401" cy="3175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8" name="Rectangle 623"/>
            <p:cNvSpPr>
              <a:spLocks noChangeArrowheads="1"/>
            </p:cNvSpPr>
            <p:nvPr/>
          </p:nvSpPr>
          <p:spPr bwMode="auto">
            <a:xfrm>
              <a:off x="1223962" y="2347915"/>
              <a:ext cx="1295401" cy="3175"/>
            </a:xfrm>
            <a:prstGeom prst="rect">
              <a:avLst/>
            </a:prstGeom>
            <a:solidFill>
              <a:srgbClr val="C4D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09" name="Rectangle 624"/>
            <p:cNvSpPr>
              <a:spLocks noChangeArrowheads="1"/>
            </p:cNvSpPr>
            <p:nvPr/>
          </p:nvSpPr>
          <p:spPr bwMode="auto">
            <a:xfrm>
              <a:off x="1223962" y="2351090"/>
              <a:ext cx="1295401" cy="3175"/>
            </a:xfrm>
            <a:prstGeom prst="rect">
              <a:avLst/>
            </a:prstGeom>
            <a:solidFill>
              <a:srgbClr val="C2C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0" name="Rectangle 625"/>
            <p:cNvSpPr>
              <a:spLocks noChangeArrowheads="1"/>
            </p:cNvSpPr>
            <p:nvPr/>
          </p:nvSpPr>
          <p:spPr bwMode="auto">
            <a:xfrm>
              <a:off x="1223962" y="2354265"/>
              <a:ext cx="1295401" cy="1588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1" name="Rectangle 626"/>
            <p:cNvSpPr>
              <a:spLocks noChangeArrowheads="1"/>
            </p:cNvSpPr>
            <p:nvPr/>
          </p:nvSpPr>
          <p:spPr bwMode="auto">
            <a:xfrm>
              <a:off x="1223962" y="2355852"/>
              <a:ext cx="1295401" cy="1588"/>
            </a:xfrm>
            <a:prstGeom prst="rect">
              <a:avLst/>
            </a:prstGeom>
            <a:solidFill>
              <a:srgbClr val="BFC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2" name="Rectangle 627"/>
            <p:cNvSpPr>
              <a:spLocks noChangeArrowheads="1"/>
            </p:cNvSpPr>
            <p:nvPr/>
          </p:nvSpPr>
          <p:spPr bwMode="auto">
            <a:xfrm>
              <a:off x="1223962" y="2357440"/>
              <a:ext cx="1295401" cy="3175"/>
            </a:xfrm>
            <a:prstGeom prst="rect">
              <a:avLst/>
            </a:prstGeom>
            <a:solidFill>
              <a:srgbClr val="BFC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3" name="Rectangle 628"/>
            <p:cNvSpPr>
              <a:spLocks noChangeArrowheads="1"/>
            </p:cNvSpPr>
            <p:nvPr/>
          </p:nvSpPr>
          <p:spPr bwMode="auto">
            <a:xfrm>
              <a:off x="1223962" y="2360615"/>
              <a:ext cx="1295401" cy="3175"/>
            </a:xfrm>
            <a:prstGeom prst="rect">
              <a:avLst/>
            </a:prstGeom>
            <a:solidFill>
              <a:srgbClr val="BDC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4" name="Rectangle 629"/>
            <p:cNvSpPr>
              <a:spLocks noChangeArrowheads="1"/>
            </p:cNvSpPr>
            <p:nvPr/>
          </p:nvSpPr>
          <p:spPr bwMode="auto">
            <a:xfrm>
              <a:off x="1223962" y="2363790"/>
              <a:ext cx="1295401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5" name="Rectangle 630"/>
            <p:cNvSpPr>
              <a:spLocks noChangeArrowheads="1"/>
            </p:cNvSpPr>
            <p:nvPr/>
          </p:nvSpPr>
          <p:spPr bwMode="auto">
            <a:xfrm>
              <a:off x="1223962" y="2365377"/>
              <a:ext cx="1295401" cy="3175"/>
            </a:xfrm>
            <a:prstGeom prst="rect">
              <a:avLst/>
            </a:prstGeom>
            <a:solidFill>
              <a:srgbClr val="BAC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6" name="Rectangle 631"/>
            <p:cNvSpPr>
              <a:spLocks noChangeArrowheads="1"/>
            </p:cNvSpPr>
            <p:nvPr/>
          </p:nvSpPr>
          <p:spPr bwMode="auto">
            <a:xfrm>
              <a:off x="1223962" y="2368552"/>
              <a:ext cx="1295401" cy="1588"/>
            </a:xfrm>
            <a:prstGeom prst="rect">
              <a:avLst/>
            </a:prstGeom>
            <a:solidFill>
              <a:srgbClr val="B8C7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7" name="Rectangle 632"/>
            <p:cNvSpPr>
              <a:spLocks noChangeArrowheads="1"/>
            </p:cNvSpPr>
            <p:nvPr/>
          </p:nvSpPr>
          <p:spPr bwMode="auto">
            <a:xfrm>
              <a:off x="1223962" y="2370140"/>
              <a:ext cx="1295401" cy="3175"/>
            </a:xfrm>
            <a:prstGeom prst="rect">
              <a:avLst/>
            </a:prstGeom>
            <a:solidFill>
              <a:srgbClr val="B7C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8" name="Rectangle 633"/>
            <p:cNvSpPr>
              <a:spLocks noChangeArrowheads="1"/>
            </p:cNvSpPr>
            <p:nvPr/>
          </p:nvSpPr>
          <p:spPr bwMode="auto">
            <a:xfrm>
              <a:off x="1223962" y="2373315"/>
              <a:ext cx="1295401" cy="3175"/>
            </a:xfrm>
            <a:prstGeom prst="rect">
              <a:avLst/>
            </a:prstGeom>
            <a:solidFill>
              <a:srgbClr val="B5C5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19" name="Rectangle 634"/>
            <p:cNvSpPr>
              <a:spLocks noChangeArrowheads="1"/>
            </p:cNvSpPr>
            <p:nvPr/>
          </p:nvSpPr>
          <p:spPr bwMode="auto">
            <a:xfrm>
              <a:off x="1223962" y="2376490"/>
              <a:ext cx="1295401" cy="1588"/>
            </a:xfrm>
            <a:prstGeom prst="rect">
              <a:avLst/>
            </a:prstGeom>
            <a:solidFill>
              <a:srgbClr val="B4C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0" name="Rectangle 635"/>
            <p:cNvSpPr>
              <a:spLocks noChangeArrowheads="1"/>
            </p:cNvSpPr>
            <p:nvPr/>
          </p:nvSpPr>
          <p:spPr bwMode="auto">
            <a:xfrm>
              <a:off x="1223962" y="2378077"/>
              <a:ext cx="1295401" cy="1588"/>
            </a:xfrm>
            <a:prstGeom prst="rect">
              <a:avLst/>
            </a:prstGeom>
            <a:solidFill>
              <a:srgbClr val="B2C2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1" name="Rectangle 636"/>
            <p:cNvSpPr>
              <a:spLocks noChangeArrowheads="1"/>
            </p:cNvSpPr>
            <p:nvPr/>
          </p:nvSpPr>
          <p:spPr bwMode="auto">
            <a:xfrm>
              <a:off x="1223962" y="2379665"/>
              <a:ext cx="1295401" cy="3175"/>
            </a:xfrm>
            <a:prstGeom prst="rect">
              <a:avLst/>
            </a:prstGeom>
            <a:solidFill>
              <a:srgbClr val="B2C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2" name="Rectangle 637"/>
            <p:cNvSpPr>
              <a:spLocks noChangeArrowheads="1"/>
            </p:cNvSpPr>
            <p:nvPr/>
          </p:nvSpPr>
          <p:spPr bwMode="auto">
            <a:xfrm>
              <a:off x="1223962" y="2382840"/>
              <a:ext cx="1295401" cy="3175"/>
            </a:xfrm>
            <a:prstGeom prst="rect">
              <a:avLst/>
            </a:prstGeom>
            <a:solidFill>
              <a:srgbClr val="B0C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3" name="Rectangle 638"/>
            <p:cNvSpPr>
              <a:spLocks noChangeArrowheads="1"/>
            </p:cNvSpPr>
            <p:nvPr/>
          </p:nvSpPr>
          <p:spPr bwMode="auto">
            <a:xfrm>
              <a:off x="1223962" y="2386015"/>
              <a:ext cx="1295401" cy="3175"/>
            </a:xfrm>
            <a:prstGeom prst="rect">
              <a:avLst/>
            </a:prstGeom>
            <a:solidFill>
              <a:srgbClr val="AEB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4" name="Rectangle 639"/>
            <p:cNvSpPr>
              <a:spLocks noChangeArrowheads="1"/>
            </p:cNvSpPr>
            <p:nvPr/>
          </p:nvSpPr>
          <p:spPr bwMode="auto">
            <a:xfrm>
              <a:off x="1223962" y="2389190"/>
              <a:ext cx="1295401" cy="3175"/>
            </a:xfrm>
            <a:prstGeom prst="rect">
              <a:avLst/>
            </a:prstGeom>
            <a:solidFill>
              <a:srgbClr val="ADBE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5" name="Rectangle 640"/>
            <p:cNvSpPr>
              <a:spLocks noChangeArrowheads="1"/>
            </p:cNvSpPr>
            <p:nvPr/>
          </p:nvSpPr>
          <p:spPr bwMode="auto">
            <a:xfrm>
              <a:off x="1223962" y="2392365"/>
              <a:ext cx="1295401" cy="1588"/>
            </a:xfrm>
            <a:prstGeom prst="rect">
              <a:avLst/>
            </a:prstGeom>
            <a:solidFill>
              <a:srgbClr val="ABBD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6" name="Rectangle 641"/>
            <p:cNvSpPr>
              <a:spLocks noChangeArrowheads="1"/>
            </p:cNvSpPr>
            <p:nvPr/>
          </p:nvSpPr>
          <p:spPr bwMode="auto">
            <a:xfrm>
              <a:off x="1223962" y="2393952"/>
              <a:ext cx="1295401" cy="1588"/>
            </a:xfrm>
            <a:prstGeom prst="rect">
              <a:avLst/>
            </a:prstGeom>
            <a:solidFill>
              <a:srgbClr val="AABB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7" name="Rectangle 642"/>
            <p:cNvSpPr>
              <a:spLocks noChangeArrowheads="1"/>
            </p:cNvSpPr>
            <p:nvPr/>
          </p:nvSpPr>
          <p:spPr bwMode="auto">
            <a:xfrm>
              <a:off x="1223962" y="2395540"/>
              <a:ext cx="1295401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8" name="Rectangle 643"/>
            <p:cNvSpPr>
              <a:spLocks noChangeArrowheads="1"/>
            </p:cNvSpPr>
            <p:nvPr/>
          </p:nvSpPr>
          <p:spPr bwMode="auto">
            <a:xfrm>
              <a:off x="1223962" y="2398715"/>
              <a:ext cx="1295401" cy="1588"/>
            </a:xfrm>
            <a:prstGeom prst="rect">
              <a:avLst/>
            </a:prstGeom>
            <a:solidFill>
              <a:srgbClr val="A8B9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29" name="Rectangle 644"/>
            <p:cNvSpPr>
              <a:spLocks noChangeArrowheads="1"/>
            </p:cNvSpPr>
            <p:nvPr/>
          </p:nvSpPr>
          <p:spPr bwMode="auto">
            <a:xfrm>
              <a:off x="1223962" y="2400302"/>
              <a:ext cx="1295401" cy="1588"/>
            </a:xfrm>
            <a:prstGeom prst="rect">
              <a:avLst/>
            </a:prstGeom>
            <a:solidFill>
              <a:srgbClr val="A7B9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0" name="Rectangle 645"/>
            <p:cNvSpPr>
              <a:spLocks noChangeArrowheads="1"/>
            </p:cNvSpPr>
            <p:nvPr/>
          </p:nvSpPr>
          <p:spPr bwMode="auto">
            <a:xfrm>
              <a:off x="1223962" y="2401890"/>
              <a:ext cx="1295401" cy="1588"/>
            </a:xfrm>
            <a:prstGeom prst="rect">
              <a:avLst/>
            </a:prstGeom>
            <a:solidFill>
              <a:srgbClr val="A6B8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1" name="Rectangle 646"/>
            <p:cNvSpPr>
              <a:spLocks noChangeArrowheads="1"/>
            </p:cNvSpPr>
            <p:nvPr/>
          </p:nvSpPr>
          <p:spPr bwMode="auto">
            <a:xfrm>
              <a:off x="1223962" y="2403477"/>
              <a:ext cx="1295401" cy="1588"/>
            </a:xfrm>
            <a:prstGeom prst="rect">
              <a:avLst/>
            </a:prstGeom>
            <a:solidFill>
              <a:srgbClr val="A4B7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2" name="Rectangle 647"/>
            <p:cNvSpPr>
              <a:spLocks noChangeArrowheads="1"/>
            </p:cNvSpPr>
            <p:nvPr/>
          </p:nvSpPr>
          <p:spPr bwMode="auto">
            <a:xfrm>
              <a:off x="1223962" y="2405065"/>
              <a:ext cx="1295401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3" name="Rectangle 648"/>
            <p:cNvSpPr>
              <a:spLocks noChangeArrowheads="1"/>
            </p:cNvSpPr>
            <p:nvPr/>
          </p:nvSpPr>
          <p:spPr bwMode="auto">
            <a:xfrm>
              <a:off x="1223962" y="2408240"/>
              <a:ext cx="1295401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4" name="Rectangle 649"/>
            <p:cNvSpPr>
              <a:spLocks noChangeArrowheads="1"/>
            </p:cNvSpPr>
            <p:nvPr/>
          </p:nvSpPr>
          <p:spPr bwMode="auto">
            <a:xfrm>
              <a:off x="1223962" y="2411415"/>
              <a:ext cx="1295401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5" name="Rectangle 650"/>
            <p:cNvSpPr>
              <a:spLocks noChangeArrowheads="1"/>
            </p:cNvSpPr>
            <p:nvPr/>
          </p:nvSpPr>
          <p:spPr bwMode="auto">
            <a:xfrm>
              <a:off x="1223962" y="2414590"/>
              <a:ext cx="1295401" cy="1588"/>
            </a:xfrm>
            <a:prstGeom prst="rect">
              <a:avLst/>
            </a:prstGeom>
            <a:solidFill>
              <a:srgbClr val="9E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6" name="Rectangle 651"/>
            <p:cNvSpPr>
              <a:spLocks noChangeArrowheads="1"/>
            </p:cNvSpPr>
            <p:nvPr/>
          </p:nvSpPr>
          <p:spPr bwMode="auto">
            <a:xfrm>
              <a:off x="1223962" y="2416177"/>
              <a:ext cx="1295401" cy="3175"/>
            </a:xfrm>
            <a:prstGeom prst="rect">
              <a:avLst/>
            </a:prstGeom>
            <a:solidFill>
              <a:srgbClr val="9DB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7" name="Rectangle 652"/>
            <p:cNvSpPr>
              <a:spLocks noChangeArrowheads="1"/>
            </p:cNvSpPr>
            <p:nvPr/>
          </p:nvSpPr>
          <p:spPr bwMode="auto">
            <a:xfrm>
              <a:off x="1223962" y="2419352"/>
              <a:ext cx="1295401" cy="1588"/>
            </a:xfrm>
            <a:prstGeom prst="rect">
              <a:avLst/>
            </a:prstGeom>
            <a:solidFill>
              <a:srgbClr val="9CB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8" name="Rectangle 653"/>
            <p:cNvSpPr>
              <a:spLocks noChangeArrowheads="1"/>
            </p:cNvSpPr>
            <p:nvPr/>
          </p:nvSpPr>
          <p:spPr bwMode="auto">
            <a:xfrm>
              <a:off x="1223962" y="2420940"/>
              <a:ext cx="1295401" cy="1588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39" name="Rectangle 654"/>
            <p:cNvSpPr>
              <a:spLocks noChangeArrowheads="1"/>
            </p:cNvSpPr>
            <p:nvPr/>
          </p:nvSpPr>
          <p:spPr bwMode="auto">
            <a:xfrm>
              <a:off x="1223962" y="2422527"/>
              <a:ext cx="1295401" cy="3175"/>
            </a:xfrm>
            <a:prstGeom prst="rect">
              <a:avLst/>
            </a:prstGeom>
            <a:solidFill>
              <a:srgbClr val="9AA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40" name="Rectangle 655"/>
            <p:cNvSpPr>
              <a:spLocks noChangeArrowheads="1"/>
            </p:cNvSpPr>
            <p:nvPr/>
          </p:nvSpPr>
          <p:spPr bwMode="auto">
            <a:xfrm>
              <a:off x="1223962" y="2425702"/>
              <a:ext cx="1295401" cy="1588"/>
            </a:xfrm>
            <a:prstGeom prst="rect">
              <a:avLst/>
            </a:prstGeom>
            <a:solidFill>
              <a:srgbClr val="98AD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41" name="Rectangle 656"/>
            <p:cNvSpPr>
              <a:spLocks noChangeArrowheads="1"/>
            </p:cNvSpPr>
            <p:nvPr/>
          </p:nvSpPr>
          <p:spPr bwMode="auto">
            <a:xfrm>
              <a:off x="1223962" y="2427290"/>
              <a:ext cx="1295401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4" name="Rectangle 850"/>
            <p:cNvSpPr>
              <a:spLocks noChangeArrowheads="1"/>
            </p:cNvSpPr>
            <p:nvPr/>
          </p:nvSpPr>
          <p:spPr bwMode="auto">
            <a:xfrm>
              <a:off x="1223962" y="2430677"/>
              <a:ext cx="1295401" cy="6364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47" name="Rectangle 2540"/>
            <p:cNvSpPr>
              <a:spLocks noChangeArrowheads="1"/>
            </p:cNvSpPr>
            <p:nvPr/>
          </p:nvSpPr>
          <p:spPr bwMode="auto">
            <a:xfrm>
              <a:off x="1812925" y="1909764"/>
              <a:ext cx="290513" cy="482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02" name="Groupe 5601"/>
          <p:cNvGrpSpPr/>
          <p:nvPr/>
        </p:nvGrpSpPr>
        <p:grpSpPr>
          <a:xfrm>
            <a:off x="2065548" y="1542363"/>
            <a:ext cx="1704976" cy="647927"/>
            <a:chOff x="2519363" y="1789114"/>
            <a:chExt cx="1704976" cy="647927"/>
          </a:xfrm>
        </p:grpSpPr>
        <p:sp>
          <p:nvSpPr>
            <p:cNvPr id="4843" name="Rectangle 658"/>
            <p:cNvSpPr>
              <a:spLocks noChangeArrowheads="1"/>
            </p:cNvSpPr>
            <p:nvPr/>
          </p:nvSpPr>
          <p:spPr bwMode="auto">
            <a:xfrm>
              <a:off x="2519363" y="1789114"/>
              <a:ext cx="1704976" cy="6350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44" name="Rectangle 659"/>
            <p:cNvSpPr>
              <a:spLocks noChangeArrowheads="1"/>
            </p:cNvSpPr>
            <p:nvPr/>
          </p:nvSpPr>
          <p:spPr bwMode="auto">
            <a:xfrm>
              <a:off x="2519363" y="1795464"/>
              <a:ext cx="1704976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45" name="Rectangle 660"/>
            <p:cNvSpPr>
              <a:spLocks noChangeArrowheads="1"/>
            </p:cNvSpPr>
            <p:nvPr/>
          </p:nvSpPr>
          <p:spPr bwMode="auto">
            <a:xfrm>
              <a:off x="2519363" y="1803402"/>
              <a:ext cx="1704976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46" name="Rectangle 661"/>
            <p:cNvSpPr>
              <a:spLocks noChangeArrowheads="1"/>
            </p:cNvSpPr>
            <p:nvPr/>
          </p:nvSpPr>
          <p:spPr bwMode="auto">
            <a:xfrm>
              <a:off x="2519363" y="1811339"/>
              <a:ext cx="1704976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47" name="Rectangle 662"/>
            <p:cNvSpPr>
              <a:spLocks noChangeArrowheads="1"/>
            </p:cNvSpPr>
            <p:nvPr/>
          </p:nvSpPr>
          <p:spPr bwMode="auto">
            <a:xfrm>
              <a:off x="2519363" y="1819277"/>
              <a:ext cx="1704976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48" name="Rectangle 663"/>
            <p:cNvSpPr>
              <a:spLocks noChangeArrowheads="1"/>
            </p:cNvSpPr>
            <p:nvPr/>
          </p:nvSpPr>
          <p:spPr bwMode="auto">
            <a:xfrm>
              <a:off x="2519363" y="1827214"/>
              <a:ext cx="1704976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49" name="Rectangle 664"/>
            <p:cNvSpPr>
              <a:spLocks noChangeArrowheads="1"/>
            </p:cNvSpPr>
            <p:nvPr/>
          </p:nvSpPr>
          <p:spPr bwMode="auto">
            <a:xfrm>
              <a:off x="2519363" y="1831977"/>
              <a:ext cx="1704976" cy="6350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0" name="Rectangle 665"/>
            <p:cNvSpPr>
              <a:spLocks noChangeArrowheads="1"/>
            </p:cNvSpPr>
            <p:nvPr/>
          </p:nvSpPr>
          <p:spPr bwMode="auto">
            <a:xfrm>
              <a:off x="2519363" y="1838327"/>
              <a:ext cx="1704976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1" name="Rectangle 666"/>
            <p:cNvSpPr>
              <a:spLocks noChangeArrowheads="1"/>
            </p:cNvSpPr>
            <p:nvPr/>
          </p:nvSpPr>
          <p:spPr bwMode="auto">
            <a:xfrm>
              <a:off x="2519363" y="1849439"/>
              <a:ext cx="1704976" cy="7938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2" name="Rectangle 667"/>
            <p:cNvSpPr>
              <a:spLocks noChangeArrowheads="1"/>
            </p:cNvSpPr>
            <p:nvPr/>
          </p:nvSpPr>
          <p:spPr bwMode="auto">
            <a:xfrm>
              <a:off x="2519363" y="1857377"/>
              <a:ext cx="1704976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3" name="Rectangle 668"/>
            <p:cNvSpPr>
              <a:spLocks noChangeArrowheads="1"/>
            </p:cNvSpPr>
            <p:nvPr/>
          </p:nvSpPr>
          <p:spPr bwMode="auto">
            <a:xfrm>
              <a:off x="2519363" y="1865314"/>
              <a:ext cx="1704976" cy="4763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4" name="Rectangle 669"/>
            <p:cNvSpPr>
              <a:spLocks noChangeArrowheads="1"/>
            </p:cNvSpPr>
            <p:nvPr/>
          </p:nvSpPr>
          <p:spPr bwMode="auto">
            <a:xfrm>
              <a:off x="2519363" y="1870077"/>
              <a:ext cx="1704976" cy="6350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5" name="Rectangle 670"/>
            <p:cNvSpPr>
              <a:spLocks noChangeArrowheads="1"/>
            </p:cNvSpPr>
            <p:nvPr/>
          </p:nvSpPr>
          <p:spPr bwMode="auto">
            <a:xfrm>
              <a:off x="2519363" y="1876427"/>
              <a:ext cx="1704976" cy="6350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6" name="Rectangle 671"/>
            <p:cNvSpPr>
              <a:spLocks noChangeArrowheads="1"/>
            </p:cNvSpPr>
            <p:nvPr/>
          </p:nvSpPr>
          <p:spPr bwMode="auto">
            <a:xfrm>
              <a:off x="2519363" y="1882777"/>
              <a:ext cx="1704976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7" name="Rectangle 672"/>
            <p:cNvSpPr>
              <a:spLocks noChangeArrowheads="1"/>
            </p:cNvSpPr>
            <p:nvPr/>
          </p:nvSpPr>
          <p:spPr bwMode="auto">
            <a:xfrm>
              <a:off x="2519363" y="1887539"/>
              <a:ext cx="1704976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8" name="Rectangle 673"/>
            <p:cNvSpPr>
              <a:spLocks noChangeArrowheads="1"/>
            </p:cNvSpPr>
            <p:nvPr/>
          </p:nvSpPr>
          <p:spPr bwMode="auto">
            <a:xfrm>
              <a:off x="2519363" y="1895477"/>
              <a:ext cx="1704976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59" name="Rectangle 674"/>
            <p:cNvSpPr>
              <a:spLocks noChangeArrowheads="1"/>
            </p:cNvSpPr>
            <p:nvPr/>
          </p:nvSpPr>
          <p:spPr bwMode="auto">
            <a:xfrm>
              <a:off x="2519363" y="1906589"/>
              <a:ext cx="1704976" cy="6350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0" name="Rectangle 675"/>
            <p:cNvSpPr>
              <a:spLocks noChangeArrowheads="1"/>
            </p:cNvSpPr>
            <p:nvPr/>
          </p:nvSpPr>
          <p:spPr bwMode="auto">
            <a:xfrm>
              <a:off x="2519363" y="1912939"/>
              <a:ext cx="1704976" cy="7938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1" name="Rectangle 676"/>
            <p:cNvSpPr>
              <a:spLocks noChangeArrowheads="1"/>
            </p:cNvSpPr>
            <p:nvPr/>
          </p:nvSpPr>
          <p:spPr bwMode="auto">
            <a:xfrm>
              <a:off x="2519363" y="1920877"/>
              <a:ext cx="1704976" cy="4763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2" name="Rectangle 677"/>
            <p:cNvSpPr>
              <a:spLocks noChangeArrowheads="1"/>
            </p:cNvSpPr>
            <p:nvPr/>
          </p:nvSpPr>
          <p:spPr bwMode="auto">
            <a:xfrm>
              <a:off x="2519363" y="1925639"/>
              <a:ext cx="1704976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3" name="Rectangle 678"/>
            <p:cNvSpPr>
              <a:spLocks noChangeArrowheads="1"/>
            </p:cNvSpPr>
            <p:nvPr/>
          </p:nvSpPr>
          <p:spPr bwMode="auto">
            <a:xfrm>
              <a:off x="2519363" y="1933577"/>
              <a:ext cx="1704976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4" name="Rectangle 679"/>
            <p:cNvSpPr>
              <a:spLocks noChangeArrowheads="1"/>
            </p:cNvSpPr>
            <p:nvPr/>
          </p:nvSpPr>
          <p:spPr bwMode="auto">
            <a:xfrm>
              <a:off x="2519363" y="1938339"/>
              <a:ext cx="1704976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5" name="Rectangle 680"/>
            <p:cNvSpPr>
              <a:spLocks noChangeArrowheads="1"/>
            </p:cNvSpPr>
            <p:nvPr/>
          </p:nvSpPr>
          <p:spPr bwMode="auto">
            <a:xfrm>
              <a:off x="2519363" y="1943102"/>
              <a:ext cx="1704976" cy="6350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6" name="Rectangle 681"/>
            <p:cNvSpPr>
              <a:spLocks noChangeArrowheads="1"/>
            </p:cNvSpPr>
            <p:nvPr/>
          </p:nvSpPr>
          <p:spPr bwMode="auto">
            <a:xfrm>
              <a:off x="2519363" y="1949452"/>
              <a:ext cx="1704976" cy="6350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7" name="Rectangle 682"/>
            <p:cNvSpPr>
              <a:spLocks noChangeArrowheads="1"/>
            </p:cNvSpPr>
            <p:nvPr/>
          </p:nvSpPr>
          <p:spPr bwMode="auto">
            <a:xfrm>
              <a:off x="2519363" y="1955802"/>
              <a:ext cx="1704976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8" name="Rectangle 683"/>
            <p:cNvSpPr>
              <a:spLocks noChangeArrowheads="1"/>
            </p:cNvSpPr>
            <p:nvPr/>
          </p:nvSpPr>
          <p:spPr bwMode="auto">
            <a:xfrm>
              <a:off x="2519363" y="1963739"/>
              <a:ext cx="1704976" cy="4763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69" name="Rectangle 684"/>
            <p:cNvSpPr>
              <a:spLocks noChangeArrowheads="1"/>
            </p:cNvSpPr>
            <p:nvPr/>
          </p:nvSpPr>
          <p:spPr bwMode="auto">
            <a:xfrm>
              <a:off x="2519363" y="1968502"/>
              <a:ext cx="1704976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0" name="Rectangle 685"/>
            <p:cNvSpPr>
              <a:spLocks noChangeArrowheads="1"/>
            </p:cNvSpPr>
            <p:nvPr/>
          </p:nvSpPr>
          <p:spPr bwMode="auto">
            <a:xfrm>
              <a:off x="2519363" y="1976439"/>
              <a:ext cx="1704976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1" name="Rectangle 686"/>
            <p:cNvSpPr>
              <a:spLocks noChangeArrowheads="1"/>
            </p:cNvSpPr>
            <p:nvPr/>
          </p:nvSpPr>
          <p:spPr bwMode="auto">
            <a:xfrm>
              <a:off x="2519363" y="1981202"/>
              <a:ext cx="1704976" cy="6350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2" name="Rectangle 687"/>
            <p:cNvSpPr>
              <a:spLocks noChangeArrowheads="1"/>
            </p:cNvSpPr>
            <p:nvPr/>
          </p:nvSpPr>
          <p:spPr bwMode="auto">
            <a:xfrm>
              <a:off x="2519363" y="1987552"/>
              <a:ext cx="1704976" cy="6350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3" name="Rectangle 688"/>
            <p:cNvSpPr>
              <a:spLocks noChangeArrowheads="1"/>
            </p:cNvSpPr>
            <p:nvPr/>
          </p:nvSpPr>
          <p:spPr bwMode="auto">
            <a:xfrm>
              <a:off x="2519363" y="1993902"/>
              <a:ext cx="1704976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4" name="Rectangle 689"/>
            <p:cNvSpPr>
              <a:spLocks noChangeArrowheads="1"/>
            </p:cNvSpPr>
            <p:nvPr/>
          </p:nvSpPr>
          <p:spPr bwMode="auto">
            <a:xfrm>
              <a:off x="2519363" y="1998664"/>
              <a:ext cx="1704976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5" name="Rectangle 690"/>
            <p:cNvSpPr>
              <a:spLocks noChangeArrowheads="1"/>
            </p:cNvSpPr>
            <p:nvPr/>
          </p:nvSpPr>
          <p:spPr bwMode="auto">
            <a:xfrm>
              <a:off x="2519363" y="2006602"/>
              <a:ext cx="1704976" cy="4763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6" name="Rectangle 691"/>
            <p:cNvSpPr>
              <a:spLocks noChangeArrowheads="1"/>
            </p:cNvSpPr>
            <p:nvPr/>
          </p:nvSpPr>
          <p:spPr bwMode="auto">
            <a:xfrm>
              <a:off x="2519363" y="2011364"/>
              <a:ext cx="1704976" cy="7938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7" name="Rectangle 692"/>
            <p:cNvSpPr>
              <a:spLocks noChangeArrowheads="1"/>
            </p:cNvSpPr>
            <p:nvPr/>
          </p:nvSpPr>
          <p:spPr bwMode="auto">
            <a:xfrm>
              <a:off x="2519363" y="2019302"/>
              <a:ext cx="1704976" cy="4763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8" name="Rectangle 693"/>
            <p:cNvSpPr>
              <a:spLocks noChangeArrowheads="1"/>
            </p:cNvSpPr>
            <p:nvPr/>
          </p:nvSpPr>
          <p:spPr bwMode="auto">
            <a:xfrm>
              <a:off x="2519363" y="2024064"/>
              <a:ext cx="1704976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79" name="Rectangle 694"/>
            <p:cNvSpPr>
              <a:spLocks noChangeArrowheads="1"/>
            </p:cNvSpPr>
            <p:nvPr/>
          </p:nvSpPr>
          <p:spPr bwMode="auto">
            <a:xfrm>
              <a:off x="2519363" y="2032002"/>
              <a:ext cx="1704976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0" name="Rectangle 695"/>
            <p:cNvSpPr>
              <a:spLocks noChangeArrowheads="1"/>
            </p:cNvSpPr>
            <p:nvPr/>
          </p:nvSpPr>
          <p:spPr bwMode="auto">
            <a:xfrm>
              <a:off x="2519363" y="2036764"/>
              <a:ext cx="1704976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1" name="Rectangle 696"/>
            <p:cNvSpPr>
              <a:spLocks noChangeArrowheads="1"/>
            </p:cNvSpPr>
            <p:nvPr/>
          </p:nvSpPr>
          <p:spPr bwMode="auto">
            <a:xfrm>
              <a:off x="2519363" y="2044702"/>
              <a:ext cx="1704976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2" name="Rectangle 697"/>
            <p:cNvSpPr>
              <a:spLocks noChangeArrowheads="1"/>
            </p:cNvSpPr>
            <p:nvPr/>
          </p:nvSpPr>
          <p:spPr bwMode="auto">
            <a:xfrm>
              <a:off x="2519363" y="2049464"/>
              <a:ext cx="1704976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3" name="Rectangle 698"/>
            <p:cNvSpPr>
              <a:spLocks noChangeArrowheads="1"/>
            </p:cNvSpPr>
            <p:nvPr/>
          </p:nvSpPr>
          <p:spPr bwMode="auto">
            <a:xfrm>
              <a:off x="2519363" y="2057402"/>
              <a:ext cx="1704976" cy="6350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4" name="Rectangle 699"/>
            <p:cNvSpPr>
              <a:spLocks noChangeArrowheads="1"/>
            </p:cNvSpPr>
            <p:nvPr/>
          </p:nvSpPr>
          <p:spPr bwMode="auto">
            <a:xfrm>
              <a:off x="2519363" y="2063752"/>
              <a:ext cx="1704976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5" name="Rectangle 700"/>
            <p:cNvSpPr>
              <a:spLocks noChangeArrowheads="1"/>
            </p:cNvSpPr>
            <p:nvPr/>
          </p:nvSpPr>
          <p:spPr bwMode="auto">
            <a:xfrm>
              <a:off x="2519363" y="2071689"/>
              <a:ext cx="1704976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6" name="Rectangle 701"/>
            <p:cNvSpPr>
              <a:spLocks noChangeArrowheads="1"/>
            </p:cNvSpPr>
            <p:nvPr/>
          </p:nvSpPr>
          <p:spPr bwMode="auto">
            <a:xfrm>
              <a:off x="2519363" y="2079627"/>
              <a:ext cx="1704976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7" name="Rectangle 702"/>
            <p:cNvSpPr>
              <a:spLocks noChangeArrowheads="1"/>
            </p:cNvSpPr>
            <p:nvPr/>
          </p:nvSpPr>
          <p:spPr bwMode="auto">
            <a:xfrm>
              <a:off x="2519363" y="2087564"/>
              <a:ext cx="1704976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8" name="Rectangle 703"/>
            <p:cNvSpPr>
              <a:spLocks noChangeArrowheads="1"/>
            </p:cNvSpPr>
            <p:nvPr/>
          </p:nvSpPr>
          <p:spPr bwMode="auto">
            <a:xfrm>
              <a:off x="2519363" y="2092327"/>
              <a:ext cx="1704976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89" name="Rectangle 704"/>
            <p:cNvSpPr>
              <a:spLocks noChangeArrowheads="1"/>
            </p:cNvSpPr>
            <p:nvPr/>
          </p:nvSpPr>
          <p:spPr bwMode="auto">
            <a:xfrm>
              <a:off x="2519363" y="2098677"/>
              <a:ext cx="1704976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0" name="Rectangle 705"/>
            <p:cNvSpPr>
              <a:spLocks noChangeArrowheads="1"/>
            </p:cNvSpPr>
            <p:nvPr/>
          </p:nvSpPr>
          <p:spPr bwMode="auto">
            <a:xfrm>
              <a:off x="2519363" y="2106615"/>
              <a:ext cx="1704976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1" name="Rectangle 706"/>
            <p:cNvSpPr>
              <a:spLocks noChangeArrowheads="1"/>
            </p:cNvSpPr>
            <p:nvPr/>
          </p:nvSpPr>
          <p:spPr bwMode="auto">
            <a:xfrm>
              <a:off x="2519363" y="2114552"/>
              <a:ext cx="1704976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2" name="Rectangle 707"/>
            <p:cNvSpPr>
              <a:spLocks noChangeArrowheads="1"/>
            </p:cNvSpPr>
            <p:nvPr/>
          </p:nvSpPr>
          <p:spPr bwMode="auto">
            <a:xfrm>
              <a:off x="2519363" y="2122490"/>
              <a:ext cx="1704976" cy="200025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3" name="Rectangle 708"/>
            <p:cNvSpPr>
              <a:spLocks noChangeArrowheads="1"/>
            </p:cNvSpPr>
            <p:nvPr/>
          </p:nvSpPr>
          <p:spPr bwMode="auto">
            <a:xfrm>
              <a:off x="2519363" y="2322515"/>
              <a:ext cx="1704976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4" name="Rectangle 709"/>
            <p:cNvSpPr>
              <a:spLocks noChangeArrowheads="1"/>
            </p:cNvSpPr>
            <p:nvPr/>
          </p:nvSpPr>
          <p:spPr bwMode="auto">
            <a:xfrm>
              <a:off x="2519363" y="2325690"/>
              <a:ext cx="1704976" cy="1588"/>
            </a:xfrm>
            <a:prstGeom prst="rect">
              <a:avLst/>
            </a:prstGeom>
            <a:solidFill>
              <a:srgbClr val="D1DB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5" name="Rectangle 710"/>
            <p:cNvSpPr>
              <a:spLocks noChangeArrowheads="1"/>
            </p:cNvSpPr>
            <p:nvPr/>
          </p:nvSpPr>
          <p:spPr bwMode="auto">
            <a:xfrm>
              <a:off x="2519363" y="2327277"/>
              <a:ext cx="1704976" cy="1588"/>
            </a:xfrm>
            <a:prstGeom prst="rect">
              <a:avLst/>
            </a:prstGeom>
            <a:solidFill>
              <a:srgbClr val="D0D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6" name="Rectangle 711"/>
            <p:cNvSpPr>
              <a:spLocks noChangeArrowheads="1"/>
            </p:cNvSpPr>
            <p:nvPr/>
          </p:nvSpPr>
          <p:spPr bwMode="auto">
            <a:xfrm>
              <a:off x="2519363" y="2327277"/>
              <a:ext cx="1704976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7" name="Rectangle 712"/>
            <p:cNvSpPr>
              <a:spLocks noChangeArrowheads="1"/>
            </p:cNvSpPr>
            <p:nvPr/>
          </p:nvSpPr>
          <p:spPr bwMode="auto">
            <a:xfrm>
              <a:off x="2519363" y="2330452"/>
              <a:ext cx="1704976" cy="1588"/>
            </a:xfrm>
            <a:prstGeom prst="rect">
              <a:avLst/>
            </a:prstGeom>
            <a:solidFill>
              <a:srgbClr val="CED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8" name="Rectangle 713"/>
            <p:cNvSpPr>
              <a:spLocks noChangeArrowheads="1"/>
            </p:cNvSpPr>
            <p:nvPr/>
          </p:nvSpPr>
          <p:spPr bwMode="auto">
            <a:xfrm>
              <a:off x="2519363" y="2332040"/>
              <a:ext cx="1704976" cy="1588"/>
            </a:xfrm>
            <a:prstGeom prst="rect">
              <a:avLst/>
            </a:prstGeom>
            <a:solidFill>
              <a:srgbClr val="CDD8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99" name="Rectangle 714"/>
            <p:cNvSpPr>
              <a:spLocks noChangeArrowheads="1"/>
            </p:cNvSpPr>
            <p:nvPr/>
          </p:nvSpPr>
          <p:spPr bwMode="auto">
            <a:xfrm>
              <a:off x="2519363" y="2333627"/>
              <a:ext cx="1704976" cy="3175"/>
            </a:xfrm>
            <a:prstGeom prst="rect">
              <a:avLst/>
            </a:prstGeom>
            <a:solidFill>
              <a:srgbClr val="CCD7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0" name="Rectangle 715"/>
            <p:cNvSpPr>
              <a:spLocks noChangeArrowheads="1"/>
            </p:cNvSpPr>
            <p:nvPr/>
          </p:nvSpPr>
          <p:spPr bwMode="auto">
            <a:xfrm>
              <a:off x="2519363" y="2336802"/>
              <a:ext cx="1704976" cy="3175"/>
            </a:xfrm>
            <a:prstGeom prst="rect">
              <a:avLst/>
            </a:prstGeom>
            <a:solidFill>
              <a:srgbClr val="CAD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1" name="Rectangle 716"/>
            <p:cNvSpPr>
              <a:spLocks noChangeArrowheads="1"/>
            </p:cNvSpPr>
            <p:nvPr/>
          </p:nvSpPr>
          <p:spPr bwMode="auto">
            <a:xfrm>
              <a:off x="2519363" y="2339977"/>
              <a:ext cx="1704976" cy="1588"/>
            </a:xfrm>
            <a:prstGeom prst="rect">
              <a:avLst/>
            </a:prstGeom>
            <a:solidFill>
              <a:srgbClr val="C8D4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2" name="Rectangle 717"/>
            <p:cNvSpPr>
              <a:spLocks noChangeArrowheads="1"/>
            </p:cNvSpPr>
            <p:nvPr/>
          </p:nvSpPr>
          <p:spPr bwMode="auto">
            <a:xfrm>
              <a:off x="2519363" y="2341565"/>
              <a:ext cx="1704976" cy="3175"/>
            </a:xfrm>
            <a:prstGeom prst="rect">
              <a:avLst/>
            </a:prstGeom>
            <a:solidFill>
              <a:srgbClr val="C7D4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3" name="Rectangle 718"/>
            <p:cNvSpPr>
              <a:spLocks noChangeArrowheads="1"/>
            </p:cNvSpPr>
            <p:nvPr/>
          </p:nvSpPr>
          <p:spPr bwMode="auto">
            <a:xfrm>
              <a:off x="2519363" y="2344740"/>
              <a:ext cx="1704976" cy="3175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4" name="Rectangle 719"/>
            <p:cNvSpPr>
              <a:spLocks noChangeArrowheads="1"/>
            </p:cNvSpPr>
            <p:nvPr/>
          </p:nvSpPr>
          <p:spPr bwMode="auto">
            <a:xfrm>
              <a:off x="2519363" y="2347915"/>
              <a:ext cx="1704976" cy="3175"/>
            </a:xfrm>
            <a:prstGeom prst="rect">
              <a:avLst/>
            </a:prstGeom>
            <a:solidFill>
              <a:srgbClr val="C4D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5" name="Rectangle 720"/>
            <p:cNvSpPr>
              <a:spLocks noChangeArrowheads="1"/>
            </p:cNvSpPr>
            <p:nvPr/>
          </p:nvSpPr>
          <p:spPr bwMode="auto">
            <a:xfrm>
              <a:off x="2519363" y="2351090"/>
              <a:ext cx="1704976" cy="3175"/>
            </a:xfrm>
            <a:prstGeom prst="rect">
              <a:avLst/>
            </a:prstGeom>
            <a:solidFill>
              <a:srgbClr val="C2C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6" name="Rectangle 721"/>
            <p:cNvSpPr>
              <a:spLocks noChangeArrowheads="1"/>
            </p:cNvSpPr>
            <p:nvPr/>
          </p:nvSpPr>
          <p:spPr bwMode="auto">
            <a:xfrm>
              <a:off x="2519363" y="2354265"/>
              <a:ext cx="1704976" cy="1588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7" name="Rectangle 722"/>
            <p:cNvSpPr>
              <a:spLocks noChangeArrowheads="1"/>
            </p:cNvSpPr>
            <p:nvPr/>
          </p:nvSpPr>
          <p:spPr bwMode="auto">
            <a:xfrm>
              <a:off x="2519363" y="2355852"/>
              <a:ext cx="1704976" cy="1588"/>
            </a:xfrm>
            <a:prstGeom prst="rect">
              <a:avLst/>
            </a:prstGeom>
            <a:solidFill>
              <a:srgbClr val="BFC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8" name="Rectangle 723"/>
            <p:cNvSpPr>
              <a:spLocks noChangeArrowheads="1"/>
            </p:cNvSpPr>
            <p:nvPr/>
          </p:nvSpPr>
          <p:spPr bwMode="auto">
            <a:xfrm>
              <a:off x="2519363" y="2357440"/>
              <a:ext cx="1704976" cy="3175"/>
            </a:xfrm>
            <a:prstGeom prst="rect">
              <a:avLst/>
            </a:prstGeom>
            <a:solidFill>
              <a:srgbClr val="BFC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09" name="Rectangle 724"/>
            <p:cNvSpPr>
              <a:spLocks noChangeArrowheads="1"/>
            </p:cNvSpPr>
            <p:nvPr/>
          </p:nvSpPr>
          <p:spPr bwMode="auto">
            <a:xfrm>
              <a:off x="2519363" y="2360615"/>
              <a:ext cx="1704976" cy="3175"/>
            </a:xfrm>
            <a:prstGeom prst="rect">
              <a:avLst/>
            </a:prstGeom>
            <a:solidFill>
              <a:srgbClr val="BDC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0" name="Rectangle 725"/>
            <p:cNvSpPr>
              <a:spLocks noChangeArrowheads="1"/>
            </p:cNvSpPr>
            <p:nvPr/>
          </p:nvSpPr>
          <p:spPr bwMode="auto">
            <a:xfrm>
              <a:off x="2519363" y="2363790"/>
              <a:ext cx="1704976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1" name="Rectangle 726"/>
            <p:cNvSpPr>
              <a:spLocks noChangeArrowheads="1"/>
            </p:cNvSpPr>
            <p:nvPr/>
          </p:nvSpPr>
          <p:spPr bwMode="auto">
            <a:xfrm>
              <a:off x="2519363" y="2365377"/>
              <a:ext cx="1704976" cy="3175"/>
            </a:xfrm>
            <a:prstGeom prst="rect">
              <a:avLst/>
            </a:prstGeom>
            <a:solidFill>
              <a:srgbClr val="BAC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2" name="Rectangle 727"/>
            <p:cNvSpPr>
              <a:spLocks noChangeArrowheads="1"/>
            </p:cNvSpPr>
            <p:nvPr/>
          </p:nvSpPr>
          <p:spPr bwMode="auto">
            <a:xfrm>
              <a:off x="2519363" y="2368552"/>
              <a:ext cx="1704976" cy="1588"/>
            </a:xfrm>
            <a:prstGeom prst="rect">
              <a:avLst/>
            </a:prstGeom>
            <a:solidFill>
              <a:srgbClr val="B8C7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3" name="Rectangle 728"/>
            <p:cNvSpPr>
              <a:spLocks noChangeArrowheads="1"/>
            </p:cNvSpPr>
            <p:nvPr/>
          </p:nvSpPr>
          <p:spPr bwMode="auto">
            <a:xfrm>
              <a:off x="2519363" y="2370140"/>
              <a:ext cx="1704976" cy="3175"/>
            </a:xfrm>
            <a:prstGeom prst="rect">
              <a:avLst/>
            </a:prstGeom>
            <a:solidFill>
              <a:srgbClr val="B7C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4" name="Rectangle 729"/>
            <p:cNvSpPr>
              <a:spLocks noChangeArrowheads="1"/>
            </p:cNvSpPr>
            <p:nvPr/>
          </p:nvSpPr>
          <p:spPr bwMode="auto">
            <a:xfrm>
              <a:off x="2519363" y="2373315"/>
              <a:ext cx="1704976" cy="3175"/>
            </a:xfrm>
            <a:prstGeom prst="rect">
              <a:avLst/>
            </a:prstGeom>
            <a:solidFill>
              <a:srgbClr val="B5C5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5" name="Rectangle 730"/>
            <p:cNvSpPr>
              <a:spLocks noChangeArrowheads="1"/>
            </p:cNvSpPr>
            <p:nvPr/>
          </p:nvSpPr>
          <p:spPr bwMode="auto">
            <a:xfrm>
              <a:off x="2519363" y="2376490"/>
              <a:ext cx="1704976" cy="1588"/>
            </a:xfrm>
            <a:prstGeom prst="rect">
              <a:avLst/>
            </a:prstGeom>
            <a:solidFill>
              <a:srgbClr val="B4C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6" name="Rectangle 731"/>
            <p:cNvSpPr>
              <a:spLocks noChangeArrowheads="1"/>
            </p:cNvSpPr>
            <p:nvPr/>
          </p:nvSpPr>
          <p:spPr bwMode="auto">
            <a:xfrm>
              <a:off x="2519363" y="2378077"/>
              <a:ext cx="1704976" cy="1588"/>
            </a:xfrm>
            <a:prstGeom prst="rect">
              <a:avLst/>
            </a:prstGeom>
            <a:solidFill>
              <a:srgbClr val="B2C2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7" name="Rectangle 732"/>
            <p:cNvSpPr>
              <a:spLocks noChangeArrowheads="1"/>
            </p:cNvSpPr>
            <p:nvPr/>
          </p:nvSpPr>
          <p:spPr bwMode="auto">
            <a:xfrm>
              <a:off x="2519363" y="2379665"/>
              <a:ext cx="1704976" cy="3175"/>
            </a:xfrm>
            <a:prstGeom prst="rect">
              <a:avLst/>
            </a:prstGeom>
            <a:solidFill>
              <a:srgbClr val="B2C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8" name="Rectangle 733"/>
            <p:cNvSpPr>
              <a:spLocks noChangeArrowheads="1"/>
            </p:cNvSpPr>
            <p:nvPr/>
          </p:nvSpPr>
          <p:spPr bwMode="auto">
            <a:xfrm>
              <a:off x="2519363" y="2382840"/>
              <a:ext cx="1704976" cy="3175"/>
            </a:xfrm>
            <a:prstGeom prst="rect">
              <a:avLst/>
            </a:prstGeom>
            <a:solidFill>
              <a:srgbClr val="B0C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19" name="Rectangle 734"/>
            <p:cNvSpPr>
              <a:spLocks noChangeArrowheads="1"/>
            </p:cNvSpPr>
            <p:nvPr/>
          </p:nvSpPr>
          <p:spPr bwMode="auto">
            <a:xfrm>
              <a:off x="2519363" y="2386015"/>
              <a:ext cx="1704976" cy="3175"/>
            </a:xfrm>
            <a:prstGeom prst="rect">
              <a:avLst/>
            </a:prstGeom>
            <a:solidFill>
              <a:srgbClr val="AEB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0" name="Rectangle 735"/>
            <p:cNvSpPr>
              <a:spLocks noChangeArrowheads="1"/>
            </p:cNvSpPr>
            <p:nvPr/>
          </p:nvSpPr>
          <p:spPr bwMode="auto">
            <a:xfrm>
              <a:off x="2519363" y="2389190"/>
              <a:ext cx="1704976" cy="3175"/>
            </a:xfrm>
            <a:prstGeom prst="rect">
              <a:avLst/>
            </a:prstGeom>
            <a:solidFill>
              <a:srgbClr val="ADBE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1" name="Rectangle 736"/>
            <p:cNvSpPr>
              <a:spLocks noChangeArrowheads="1"/>
            </p:cNvSpPr>
            <p:nvPr/>
          </p:nvSpPr>
          <p:spPr bwMode="auto">
            <a:xfrm>
              <a:off x="2519363" y="2392365"/>
              <a:ext cx="1704976" cy="1588"/>
            </a:xfrm>
            <a:prstGeom prst="rect">
              <a:avLst/>
            </a:prstGeom>
            <a:solidFill>
              <a:srgbClr val="ABBD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2" name="Rectangle 737"/>
            <p:cNvSpPr>
              <a:spLocks noChangeArrowheads="1"/>
            </p:cNvSpPr>
            <p:nvPr/>
          </p:nvSpPr>
          <p:spPr bwMode="auto">
            <a:xfrm>
              <a:off x="2519363" y="2393952"/>
              <a:ext cx="1704976" cy="1588"/>
            </a:xfrm>
            <a:prstGeom prst="rect">
              <a:avLst/>
            </a:prstGeom>
            <a:solidFill>
              <a:srgbClr val="AABB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3" name="Rectangle 738"/>
            <p:cNvSpPr>
              <a:spLocks noChangeArrowheads="1"/>
            </p:cNvSpPr>
            <p:nvPr/>
          </p:nvSpPr>
          <p:spPr bwMode="auto">
            <a:xfrm>
              <a:off x="2519363" y="2395540"/>
              <a:ext cx="1704976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4" name="Rectangle 739"/>
            <p:cNvSpPr>
              <a:spLocks noChangeArrowheads="1"/>
            </p:cNvSpPr>
            <p:nvPr/>
          </p:nvSpPr>
          <p:spPr bwMode="auto">
            <a:xfrm>
              <a:off x="2519363" y="2398715"/>
              <a:ext cx="1704976" cy="1588"/>
            </a:xfrm>
            <a:prstGeom prst="rect">
              <a:avLst/>
            </a:prstGeom>
            <a:solidFill>
              <a:srgbClr val="A8B9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5" name="Rectangle 740"/>
            <p:cNvSpPr>
              <a:spLocks noChangeArrowheads="1"/>
            </p:cNvSpPr>
            <p:nvPr/>
          </p:nvSpPr>
          <p:spPr bwMode="auto">
            <a:xfrm>
              <a:off x="2519363" y="2400302"/>
              <a:ext cx="1704976" cy="1588"/>
            </a:xfrm>
            <a:prstGeom prst="rect">
              <a:avLst/>
            </a:prstGeom>
            <a:solidFill>
              <a:srgbClr val="A7B9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6" name="Rectangle 741"/>
            <p:cNvSpPr>
              <a:spLocks noChangeArrowheads="1"/>
            </p:cNvSpPr>
            <p:nvPr/>
          </p:nvSpPr>
          <p:spPr bwMode="auto">
            <a:xfrm>
              <a:off x="2519363" y="2401890"/>
              <a:ext cx="1704976" cy="1588"/>
            </a:xfrm>
            <a:prstGeom prst="rect">
              <a:avLst/>
            </a:prstGeom>
            <a:solidFill>
              <a:srgbClr val="A6B8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7" name="Rectangle 742"/>
            <p:cNvSpPr>
              <a:spLocks noChangeArrowheads="1"/>
            </p:cNvSpPr>
            <p:nvPr/>
          </p:nvSpPr>
          <p:spPr bwMode="auto">
            <a:xfrm>
              <a:off x="2519363" y="2403477"/>
              <a:ext cx="1704976" cy="1588"/>
            </a:xfrm>
            <a:prstGeom prst="rect">
              <a:avLst/>
            </a:prstGeom>
            <a:solidFill>
              <a:srgbClr val="A4B7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8" name="Rectangle 743"/>
            <p:cNvSpPr>
              <a:spLocks noChangeArrowheads="1"/>
            </p:cNvSpPr>
            <p:nvPr/>
          </p:nvSpPr>
          <p:spPr bwMode="auto">
            <a:xfrm>
              <a:off x="2519363" y="2405065"/>
              <a:ext cx="1704976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29" name="Rectangle 744"/>
            <p:cNvSpPr>
              <a:spLocks noChangeArrowheads="1"/>
            </p:cNvSpPr>
            <p:nvPr/>
          </p:nvSpPr>
          <p:spPr bwMode="auto">
            <a:xfrm>
              <a:off x="2519363" y="2408240"/>
              <a:ext cx="1704976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0" name="Rectangle 745"/>
            <p:cNvSpPr>
              <a:spLocks noChangeArrowheads="1"/>
            </p:cNvSpPr>
            <p:nvPr/>
          </p:nvSpPr>
          <p:spPr bwMode="auto">
            <a:xfrm>
              <a:off x="2519363" y="2411415"/>
              <a:ext cx="1704976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1" name="Rectangle 746"/>
            <p:cNvSpPr>
              <a:spLocks noChangeArrowheads="1"/>
            </p:cNvSpPr>
            <p:nvPr/>
          </p:nvSpPr>
          <p:spPr bwMode="auto">
            <a:xfrm>
              <a:off x="2519363" y="2414590"/>
              <a:ext cx="1704976" cy="1588"/>
            </a:xfrm>
            <a:prstGeom prst="rect">
              <a:avLst/>
            </a:prstGeom>
            <a:solidFill>
              <a:srgbClr val="9E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2" name="Rectangle 747"/>
            <p:cNvSpPr>
              <a:spLocks noChangeArrowheads="1"/>
            </p:cNvSpPr>
            <p:nvPr/>
          </p:nvSpPr>
          <p:spPr bwMode="auto">
            <a:xfrm>
              <a:off x="2519363" y="2416177"/>
              <a:ext cx="1704976" cy="3175"/>
            </a:xfrm>
            <a:prstGeom prst="rect">
              <a:avLst/>
            </a:prstGeom>
            <a:solidFill>
              <a:srgbClr val="9DB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3" name="Rectangle 748"/>
            <p:cNvSpPr>
              <a:spLocks noChangeArrowheads="1"/>
            </p:cNvSpPr>
            <p:nvPr/>
          </p:nvSpPr>
          <p:spPr bwMode="auto">
            <a:xfrm>
              <a:off x="2519363" y="2419352"/>
              <a:ext cx="1704976" cy="1588"/>
            </a:xfrm>
            <a:prstGeom prst="rect">
              <a:avLst/>
            </a:prstGeom>
            <a:solidFill>
              <a:srgbClr val="9CB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4" name="Rectangle 749"/>
            <p:cNvSpPr>
              <a:spLocks noChangeArrowheads="1"/>
            </p:cNvSpPr>
            <p:nvPr/>
          </p:nvSpPr>
          <p:spPr bwMode="auto">
            <a:xfrm>
              <a:off x="2519363" y="2420940"/>
              <a:ext cx="1704976" cy="1588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5" name="Rectangle 750"/>
            <p:cNvSpPr>
              <a:spLocks noChangeArrowheads="1"/>
            </p:cNvSpPr>
            <p:nvPr/>
          </p:nvSpPr>
          <p:spPr bwMode="auto">
            <a:xfrm>
              <a:off x="2519363" y="2422527"/>
              <a:ext cx="1704976" cy="3175"/>
            </a:xfrm>
            <a:prstGeom prst="rect">
              <a:avLst/>
            </a:prstGeom>
            <a:solidFill>
              <a:srgbClr val="9AA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6" name="Rectangle 751"/>
            <p:cNvSpPr>
              <a:spLocks noChangeArrowheads="1"/>
            </p:cNvSpPr>
            <p:nvPr/>
          </p:nvSpPr>
          <p:spPr bwMode="auto">
            <a:xfrm>
              <a:off x="2519363" y="2425702"/>
              <a:ext cx="1704976" cy="1588"/>
            </a:xfrm>
            <a:prstGeom prst="rect">
              <a:avLst/>
            </a:prstGeom>
            <a:solidFill>
              <a:srgbClr val="98AD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37" name="Rectangle 752"/>
            <p:cNvSpPr>
              <a:spLocks noChangeArrowheads="1"/>
            </p:cNvSpPr>
            <p:nvPr/>
          </p:nvSpPr>
          <p:spPr bwMode="auto">
            <a:xfrm>
              <a:off x="2519363" y="2427290"/>
              <a:ext cx="1704976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6" name="Rectangle 942"/>
            <p:cNvSpPr>
              <a:spLocks noChangeArrowheads="1"/>
            </p:cNvSpPr>
            <p:nvPr/>
          </p:nvSpPr>
          <p:spPr bwMode="auto">
            <a:xfrm>
              <a:off x="2519363" y="2430677"/>
              <a:ext cx="1704976" cy="6364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48" name="Rectangle 2541"/>
            <p:cNvSpPr>
              <a:spLocks noChangeArrowheads="1"/>
            </p:cNvSpPr>
            <p:nvPr/>
          </p:nvSpPr>
          <p:spPr bwMode="auto">
            <a:xfrm>
              <a:off x="2840038" y="1979614"/>
              <a:ext cx="11763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Hertz (Hz)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04" name="Groupe 5603"/>
          <p:cNvGrpSpPr/>
          <p:nvPr/>
        </p:nvGrpSpPr>
        <p:grpSpPr>
          <a:xfrm>
            <a:off x="4854574" y="1531672"/>
            <a:ext cx="3695703" cy="663577"/>
            <a:chOff x="4224339" y="1795464"/>
            <a:chExt cx="3695703" cy="663577"/>
          </a:xfrm>
        </p:grpSpPr>
        <p:sp>
          <p:nvSpPr>
            <p:cNvPr id="4940" name="Rectangle 755"/>
            <p:cNvSpPr>
              <a:spLocks noChangeArrowheads="1"/>
            </p:cNvSpPr>
            <p:nvPr/>
          </p:nvSpPr>
          <p:spPr bwMode="auto">
            <a:xfrm>
              <a:off x="4224339" y="1795464"/>
              <a:ext cx="3695703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41" name="Rectangle 756"/>
            <p:cNvSpPr>
              <a:spLocks noChangeArrowheads="1"/>
            </p:cNvSpPr>
            <p:nvPr/>
          </p:nvSpPr>
          <p:spPr bwMode="auto">
            <a:xfrm>
              <a:off x="4224339" y="1803402"/>
              <a:ext cx="3695703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42" name="Rectangle 757"/>
            <p:cNvSpPr>
              <a:spLocks noChangeArrowheads="1"/>
            </p:cNvSpPr>
            <p:nvPr/>
          </p:nvSpPr>
          <p:spPr bwMode="auto">
            <a:xfrm>
              <a:off x="4224339" y="1811339"/>
              <a:ext cx="3695703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43" name="Rectangle 758"/>
            <p:cNvSpPr>
              <a:spLocks noChangeArrowheads="1"/>
            </p:cNvSpPr>
            <p:nvPr/>
          </p:nvSpPr>
          <p:spPr bwMode="auto">
            <a:xfrm>
              <a:off x="4224339" y="1819277"/>
              <a:ext cx="3695703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44" name="Rectangle 759"/>
            <p:cNvSpPr>
              <a:spLocks noChangeArrowheads="1"/>
            </p:cNvSpPr>
            <p:nvPr/>
          </p:nvSpPr>
          <p:spPr bwMode="auto">
            <a:xfrm>
              <a:off x="4224339" y="1827214"/>
              <a:ext cx="3695703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45" name="Rectangle 760"/>
            <p:cNvSpPr>
              <a:spLocks noChangeArrowheads="1"/>
            </p:cNvSpPr>
            <p:nvPr/>
          </p:nvSpPr>
          <p:spPr bwMode="auto">
            <a:xfrm>
              <a:off x="4224339" y="1831977"/>
              <a:ext cx="3695703" cy="6350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46" name="Rectangle 761"/>
            <p:cNvSpPr>
              <a:spLocks noChangeArrowheads="1"/>
            </p:cNvSpPr>
            <p:nvPr/>
          </p:nvSpPr>
          <p:spPr bwMode="auto">
            <a:xfrm>
              <a:off x="4224339" y="1838327"/>
              <a:ext cx="3695703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47" name="Rectangle 762"/>
            <p:cNvSpPr>
              <a:spLocks noChangeArrowheads="1"/>
            </p:cNvSpPr>
            <p:nvPr/>
          </p:nvSpPr>
          <p:spPr bwMode="auto">
            <a:xfrm>
              <a:off x="4224339" y="1849439"/>
              <a:ext cx="3695703" cy="7938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48" name="Rectangle 763"/>
            <p:cNvSpPr>
              <a:spLocks noChangeArrowheads="1"/>
            </p:cNvSpPr>
            <p:nvPr/>
          </p:nvSpPr>
          <p:spPr bwMode="auto">
            <a:xfrm>
              <a:off x="4224339" y="1857377"/>
              <a:ext cx="3695703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49" name="Rectangle 764"/>
            <p:cNvSpPr>
              <a:spLocks noChangeArrowheads="1"/>
            </p:cNvSpPr>
            <p:nvPr/>
          </p:nvSpPr>
          <p:spPr bwMode="auto">
            <a:xfrm>
              <a:off x="4224339" y="1865314"/>
              <a:ext cx="3695703" cy="4763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0" name="Rectangle 765"/>
            <p:cNvSpPr>
              <a:spLocks noChangeArrowheads="1"/>
            </p:cNvSpPr>
            <p:nvPr/>
          </p:nvSpPr>
          <p:spPr bwMode="auto">
            <a:xfrm>
              <a:off x="4224339" y="1870077"/>
              <a:ext cx="3695703" cy="6350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1" name="Rectangle 766"/>
            <p:cNvSpPr>
              <a:spLocks noChangeArrowheads="1"/>
            </p:cNvSpPr>
            <p:nvPr/>
          </p:nvSpPr>
          <p:spPr bwMode="auto">
            <a:xfrm>
              <a:off x="4224339" y="1876427"/>
              <a:ext cx="3695703" cy="6350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2" name="Rectangle 767"/>
            <p:cNvSpPr>
              <a:spLocks noChangeArrowheads="1"/>
            </p:cNvSpPr>
            <p:nvPr/>
          </p:nvSpPr>
          <p:spPr bwMode="auto">
            <a:xfrm>
              <a:off x="4224339" y="1882777"/>
              <a:ext cx="3695703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3" name="Rectangle 768"/>
            <p:cNvSpPr>
              <a:spLocks noChangeArrowheads="1"/>
            </p:cNvSpPr>
            <p:nvPr/>
          </p:nvSpPr>
          <p:spPr bwMode="auto">
            <a:xfrm>
              <a:off x="4224339" y="1887539"/>
              <a:ext cx="3695703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4" name="Rectangle 769"/>
            <p:cNvSpPr>
              <a:spLocks noChangeArrowheads="1"/>
            </p:cNvSpPr>
            <p:nvPr/>
          </p:nvSpPr>
          <p:spPr bwMode="auto">
            <a:xfrm>
              <a:off x="4224339" y="1895477"/>
              <a:ext cx="3695703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5" name="Rectangle 770"/>
            <p:cNvSpPr>
              <a:spLocks noChangeArrowheads="1"/>
            </p:cNvSpPr>
            <p:nvPr/>
          </p:nvSpPr>
          <p:spPr bwMode="auto">
            <a:xfrm>
              <a:off x="4224339" y="1906589"/>
              <a:ext cx="3695703" cy="6350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6" name="Rectangle 771"/>
            <p:cNvSpPr>
              <a:spLocks noChangeArrowheads="1"/>
            </p:cNvSpPr>
            <p:nvPr/>
          </p:nvSpPr>
          <p:spPr bwMode="auto">
            <a:xfrm>
              <a:off x="4224339" y="1912939"/>
              <a:ext cx="3695703" cy="7938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7" name="Rectangle 772"/>
            <p:cNvSpPr>
              <a:spLocks noChangeArrowheads="1"/>
            </p:cNvSpPr>
            <p:nvPr/>
          </p:nvSpPr>
          <p:spPr bwMode="auto">
            <a:xfrm>
              <a:off x="4224339" y="1920877"/>
              <a:ext cx="3695703" cy="4763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8" name="Rectangle 773"/>
            <p:cNvSpPr>
              <a:spLocks noChangeArrowheads="1"/>
            </p:cNvSpPr>
            <p:nvPr/>
          </p:nvSpPr>
          <p:spPr bwMode="auto">
            <a:xfrm>
              <a:off x="4224339" y="1925639"/>
              <a:ext cx="3695703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59" name="Rectangle 774"/>
            <p:cNvSpPr>
              <a:spLocks noChangeArrowheads="1"/>
            </p:cNvSpPr>
            <p:nvPr/>
          </p:nvSpPr>
          <p:spPr bwMode="auto">
            <a:xfrm>
              <a:off x="4224339" y="1933577"/>
              <a:ext cx="3695703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0" name="Rectangle 775"/>
            <p:cNvSpPr>
              <a:spLocks noChangeArrowheads="1"/>
            </p:cNvSpPr>
            <p:nvPr/>
          </p:nvSpPr>
          <p:spPr bwMode="auto">
            <a:xfrm>
              <a:off x="4224339" y="1938339"/>
              <a:ext cx="3695703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1" name="Rectangle 776"/>
            <p:cNvSpPr>
              <a:spLocks noChangeArrowheads="1"/>
            </p:cNvSpPr>
            <p:nvPr/>
          </p:nvSpPr>
          <p:spPr bwMode="auto">
            <a:xfrm>
              <a:off x="4224339" y="1943102"/>
              <a:ext cx="3695703" cy="6350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2" name="Rectangle 777"/>
            <p:cNvSpPr>
              <a:spLocks noChangeArrowheads="1"/>
            </p:cNvSpPr>
            <p:nvPr/>
          </p:nvSpPr>
          <p:spPr bwMode="auto">
            <a:xfrm>
              <a:off x="4224339" y="1949452"/>
              <a:ext cx="3695703" cy="6350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3" name="Rectangle 778"/>
            <p:cNvSpPr>
              <a:spLocks noChangeArrowheads="1"/>
            </p:cNvSpPr>
            <p:nvPr/>
          </p:nvSpPr>
          <p:spPr bwMode="auto">
            <a:xfrm>
              <a:off x="4224339" y="1955802"/>
              <a:ext cx="3695703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4" name="Rectangle 779"/>
            <p:cNvSpPr>
              <a:spLocks noChangeArrowheads="1"/>
            </p:cNvSpPr>
            <p:nvPr/>
          </p:nvSpPr>
          <p:spPr bwMode="auto">
            <a:xfrm>
              <a:off x="4224339" y="1963739"/>
              <a:ext cx="3695703" cy="4763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5" name="Rectangle 780"/>
            <p:cNvSpPr>
              <a:spLocks noChangeArrowheads="1"/>
            </p:cNvSpPr>
            <p:nvPr/>
          </p:nvSpPr>
          <p:spPr bwMode="auto">
            <a:xfrm>
              <a:off x="4224339" y="1968502"/>
              <a:ext cx="3695703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6" name="Rectangle 781"/>
            <p:cNvSpPr>
              <a:spLocks noChangeArrowheads="1"/>
            </p:cNvSpPr>
            <p:nvPr/>
          </p:nvSpPr>
          <p:spPr bwMode="auto">
            <a:xfrm>
              <a:off x="4224339" y="1976439"/>
              <a:ext cx="3695703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7" name="Rectangle 782"/>
            <p:cNvSpPr>
              <a:spLocks noChangeArrowheads="1"/>
            </p:cNvSpPr>
            <p:nvPr/>
          </p:nvSpPr>
          <p:spPr bwMode="auto">
            <a:xfrm>
              <a:off x="4224339" y="1981202"/>
              <a:ext cx="3695703" cy="6350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8" name="Rectangle 783"/>
            <p:cNvSpPr>
              <a:spLocks noChangeArrowheads="1"/>
            </p:cNvSpPr>
            <p:nvPr/>
          </p:nvSpPr>
          <p:spPr bwMode="auto">
            <a:xfrm>
              <a:off x="4224339" y="1987552"/>
              <a:ext cx="3695703" cy="6350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69" name="Rectangle 784"/>
            <p:cNvSpPr>
              <a:spLocks noChangeArrowheads="1"/>
            </p:cNvSpPr>
            <p:nvPr/>
          </p:nvSpPr>
          <p:spPr bwMode="auto">
            <a:xfrm>
              <a:off x="4224339" y="1993902"/>
              <a:ext cx="3695703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0" name="Rectangle 785"/>
            <p:cNvSpPr>
              <a:spLocks noChangeArrowheads="1"/>
            </p:cNvSpPr>
            <p:nvPr/>
          </p:nvSpPr>
          <p:spPr bwMode="auto">
            <a:xfrm>
              <a:off x="4224339" y="1998664"/>
              <a:ext cx="3695703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1" name="Rectangle 786"/>
            <p:cNvSpPr>
              <a:spLocks noChangeArrowheads="1"/>
            </p:cNvSpPr>
            <p:nvPr/>
          </p:nvSpPr>
          <p:spPr bwMode="auto">
            <a:xfrm>
              <a:off x="4224339" y="2006602"/>
              <a:ext cx="3695703" cy="4763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2" name="Rectangle 787"/>
            <p:cNvSpPr>
              <a:spLocks noChangeArrowheads="1"/>
            </p:cNvSpPr>
            <p:nvPr/>
          </p:nvSpPr>
          <p:spPr bwMode="auto">
            <a:xfrm>
              <a:off x="4224339" y="2011364"/>
              <a:ext cx="3695703" cy="7938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3" name="Rectangle 788"/>
            <p:cNvSpPr>
              <a:spLocks noChangeArrowheads="1"/>
            </p:cNvSpPr>
            <p:nvPr/>
          </p:nvSpPr>
          <p:spPr bwMode="auto">
            <a:xfrm>
              <a:off x="4224339" y="2019302"/>
              <a:ext cx="3695703" cy="4763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4" name="Rectangle 789"/>
            <p:cNvSpPr>
              <a:spLocks noChangeArrowheads="1"/>
            </p:cNvSpPr>
            <p:nvPr/>
          </p:nvSpPr>
          <p:spPr bwMode="auto">
            <a:xfrm>
              <a:off x="4224339" y="2024064"/>
              <a:ext cx="3695703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5" name="Rectangle 790"/>
            <p:cNvSpPr>
              <a:spLocks noChangeArrowheads="1"/>
            </p:cNvSpPr>
            <p:nvPr/>
          </p:nvSpPr>
          <p:spPr bwMode="auto">
            <a:xfrm>
              <a:off x="4224339" y="2032002"/>
              <a:ext cx="3695703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6" name="Rectangle 791"/>
            <p:cNvSpPr>
              <a:spLocks noChangeArrowheads="1"/>
            </p:cNvSpPr>
            <p:nvPr/>
          </p:nvSpPr>
          <p:spPr bwMode="auto">
            <a:xfrm>
              <a:off x="4224339" y="2036764"/>
              <a:ext cx="3695703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7" name="Rectangle 792"/>
            <p:cNvSpPr>
              <a:spLocks noChangeArrowheads="1"/>
            </p:cNvSpPr>
            <p:nvPr/>
          </p:nvSpPr>
          <p:spPr bwMode="auto">
            <a:xfrm>
              <a:off x="4224339" y="2044702"/>
              <a:ext cx="3695703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8" name="Rectangle 793"/>
            <p:cNvSpPr>
              <a:spLocks noChangeArrowheads="1"/>
            </p:cNvSpPr>
            <p:nvPr/>
          </p:nvSpPr>
          <p:spPr bwMode="auto">
            <a:xfrm>
              <a:off x="4224339" y="2049464"/>
              <a:ext cx="3695703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79" name="Rectangle 794"/>
            <p:cNvSpPr>
              <a:spLocks noChangeArrowheads="1"/>
            </p:cNvSpPr>
            <p:nvPr/>
          </p:nvSpPr>
          <p:spPr bwMode="auto">
            <a:xfrm>
              <a:off x="4224339" y="2057402"/>
              <a:ext cx="3695703" cy="6350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0" name="Rectangle 795"/>
            <p:cNvSpPr>
              <a:spLocks noChangeArrowheads="1"/>
            </p:cNvSpPr>
            <p:nvPr/>
          </p:nvSpPr>
          <p:spPr bwMode="auto">
            <a:xfrm>
              <a:off x="4224339" y="2063752"/>
              <a:ext cx="3695703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1" name="Rectangle 796"/>
            <p:cNvSpPr>
              <a:spLocks noChangeArrowheads="1"/>
            </p:cNvSpPr>
            <p:nvPr/>
          </p:nvSpPr>
          <p:spPr bwMode="auto">
            <a:xfrm>
              <a:off x="4224339" y="2071689"/>
              <a:ext cx="3695703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2" name="Rectangle 797"/>
            <p:cNvSpPr>
              <a:spLocks noChangeArrowheads="1"/>
            </p:cNvSpPr>
            <p:nvPr/>
          </p:nvSpPr>
          <p:spPr bwMode="auto">
            <a:xfrm>
              <a:off x="4224339" y="2079627"/>
              <a:ext cx="3695703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3" name="Rectangle 798"/>
            <p:cNvSpPr>
              <a:spLocks noChangeArrowheads="1"/>
            </p:cNvSpPr>
            <p:nvPr/>
          </p:nvSpPr>
          <p:spPr bwMode="auto">
            <a:xfrm>
              <a:off x="4224339" y="2087564"/>
              <a:ext cx="3695703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4" name="Rectangle 799"/>
            <p:cNvSpPr>
              <a:spLocks noChangeArrowheads="1"/>
            </p:cNvSpPr>
            <p:nvPr/>
          </p:nvSpPr>
          <p:spPr bwMode="auto">
            <a:xfrm>
              <a:off x="4224339" y="2092327"/>
              <a:ext cx="3695703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5" name="Rectangle 800"/>
            <p:cNvSpPr>
              <a:spLocks noChangeArrowheads="1"/>
            </p:cNvSpPr>
            <p:nvPr/>
          </p:nvSpPr>
          <p:spPr bwMode="auto">
            <a:xfrm>
              <a:off x="4224339" y="2098677"/>
              <a:ext cx="3695703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6" name="Rectangle 801"/>
            <p:cNvSpPr>
              <a:spLocks noChangeArrowheads="1"/>
            </p:cNvSpPr>
            <p:nvPr/>
          </p:nvSpPr>
          <p:spPr bwMode="auto">
            <a:xfrm>
              <a:off x="4224339" y="2106615"/>
              <a:ext cx="3695703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7" name="Rectangle 802"/>
            <p:cNvSpPr>
              <a:spLocks noChangeArrowheads="1"/>
            </p:cNvSpPr>
            <p:nvPr/>
          </p:nvSpPr>
          <p:spPr bwMode="auto">
            <a:xfrm>
              <a:off x="4224339" y="2114552"/>
              <a:ext cx="3695703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8" name="Rectangle 803"/>
            <p:cNvSpPr>
              <a:spLocks noChangeArrowheads="1"/>
            </p:cNvSpPr>
            <p:nvPr/>
          </p:nvSpPr>
          <p:spPr bwMode="auto">
            <a:xfrm>
              <a:off x="4224339" y="2122490"/>
              <a:ext cx="3695703" cy="200025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89" name="Rectangle 804"/>
            <p:cNvSpPr>
              <a:spLocks noChangeArrowheads="1"/>
            </p:cNvSpPr>
            <p:nvPr/>
          </p:nvSpPr>
          <p:spPr bwMode="auto">
            <a:xfrm>
              <a:off x="4224339" y="2322515"/>
              <a:ext cx="3695703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0" name="Rectangle 805"/>
            <p:cNvSpPr>
              <a:spLocks noChangeArrowheads="1"/>
            </p:cNvSpPr>
            <p:nvPr/>
          </p:nvSpPr>
          <p:spPr bwMode="auto">
            <a:xfrm>
              <a:off x="4224339" y="2325690"/>
              <a:ext cx="3695703" cy="1588"/>
            </a:xfrm>
            <a:prstGeom prst="rect">
              <a:avLst/>
            </a:prstGeom>
            <a:solidFill>
              <a:srgbClr val="D1DB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1" name="Rectangle 806"/>
            <p:cNvSpPr>
              <a:spLocks noChangeArrowheads="1"/>
            </p:cNvSpPr>
            <p:nvPr/>
          </p:nvSpPr>
          <p:spPr bwMode="auto">
            <a:xfrm>
              <a:off x="4224339" y="2327277"/>
              <a:ext cx="3695703" cy="1588"/>
            </a:xfrm>
            <a:prstGeom prst="rect">
              <a:avLst/>
            </a:prstGeom>
            <a:solidFill>
              <a:srgbClr val="D0D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2" name="Rectangle 807"/>
            <p:cNvSpPr>
              <a:spLocks noChangeArrowheads="1"/>
            </p:cNvSpPr>
            <p:nvPr/>
          </p:nvSpPr>
          <p:spPr bwMode="auto">
            <a:xfrm>
              <a:off x="4224339" y="2327277"/>
              <a:ext cx="3695703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93" name="Rectangle 808"/>
            <p:cNvSpPr>
              <a:spLocks noChangeArrowheads="1"/>
            </p:cNvSpPr>
            <p:nvPr/>
          </p:nvSpPr>
          <p:spPr bwMode="auto">
            <a:xfrm>
              <a:off x="4224339" y="2330452"/>
              <a:ext cx="3695703" cy="1588"/>
            </a:xfrm>
            <a:prstGeom prst="rect">
              <a:avLst/>
            </a:prstGeom>
            <a:solidFill>
              <a:srgbClr val="CED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94" name="Rectangle 810"/>
            <p:cNvSpPr>
              <a:spLocks noChangeArrowheads="1"/>
            </p:cNvSpPr>
            <p:nvPr/>
          </p:nvSpPr>
          <p:spPr bwMode="auto">
            <a:xfrm>
              <a:off x="4224339" y="2332040"/>
              <a:ext cx="3695703" cy="1591"/>
            </a:xfrm>
            <a:prstGeom prst="rect">
              <a:avLst/>
            </a:prstGeom>
            <a:solidFill>
              <a:srgbClr val="CDD8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95" name="Rectangle 811"/>
            <p:cNvSpPr>
              <a:spLocks noChangeArrowheads="1"/>
            </p:cNvSpPr>
            <p:nvPr/>
          </p:nvSpPr>
          <p:spPr bwMode="auto">
            <a:xfrm>
              <a:off x="4224339" y="2333631"/>
              <a:ext cx="3695703" cy="3182"/>
            </a:xfrm>
            <a:prstGeom prst="rect">
              <a:avLst/>
            </a:prstGeom>
            <a:solidFill>
              <a:srgbClr val="CCD7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96" name="Rectangle 812"/>
            <p:cNvSpPr>
              <a:spLocks noChangeArrowheads="1"/>
            </p:cNvSpPr>
            <p:nvPr/>
          </p:nvSpPr>
          <p:spPr bwMode="auto">
            <a:xfrm>
              <a:off x="4224339" y="2336813"/>
              <a:ext cx="3695703" cy="3182"/>
            </a:xfrm>
            <a:prstGeom prst="rect">
              <a:avLst/>
            </a:prstGeom>
            <a:solidFill>
              <a:srgbClr val="CAD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97" name="Rectangle 813"/>
            <p:cNvSpPr>
              <a:spLocks noChangeArrowheads="1"/>
            </p:cNvSpPr>
            <p:nvPr/>
          </p:nvSpPr>
          <p:spPr bwMode="auto">
            <a:xfrm>
              <a:off x="4224339" y="2339995"/>
              <a:ext cx="3695703" cy="1591"/>
            </a:xfrm>
            <a:prstGeom prst="rect">
              <a:avLst/>
            </a:prstGeom>
            <a:solidFill>
              <a:srgbClr val="C8D4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98" name="Rectangle 814"/>
            <p:cNvSpPr>
              <a:spLocks noChangeArrowheads="1"/>
            </p:cNvSpPr>
            <p:nvPr/>
          </p:nvSpPr>
          <p:spPr bwMode="auto">
            <a:xfrm>
              <a:off x="4224339" y="2341586"/>
              <a:ext cx="3695703" cy="3182"/>
            </a:xfrm>
            <a:prstGeom prst="rect">
              <a:avLst/>
            </a:prstGeom>
            <a:solidFill>
              <a:srgbClr val="C7D4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99" name="Rectangle 815"/>
            <p:cNvSpPr>
              <a:spLocks noChangeArrowheads="1"/>
            </p:cNvSpPr>
            <p:nvPr/>
          </p:nvSpPr>
          <p:spPr bwMode="auto">
            <a:xfrm>
              <a:off x="4224339" y="2344767"/>
              <a:ext cx="3695703" cy="3182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0" name="Rectangle 816"/>
            <p:cNvSpPr>
              <a:spLocks noChangeArrowheads="1"/>
            </p:cNvSpPr>
            <p:nvPr/>
          </p:nvSpPr>
          <p:spPr bwMode="auto">
            <a:xfrm>
              <a:off x="4224339" y="2347949"/>
              <a:ext cx="3695703" cy="3182"/>
            </a:xfrm>
            <a:prstGeom prst="rect">
              <a:avLst/>
            </a:prstGeom>
            <a:solidFill>
              <a:srgbClr val="C4D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1" name="Rectangle 817"/>
            <p:cNvSpPr>
              <a:spLocks noChangeArrowheads="1"/>
            </p:cNvSpPr>
            <p:nvPr/>
          </p:nvSpPr>
          <p:spPr bwMode="auto">
            <a:xfrm>
              <a:off x="4224339" y="2351131"/>
              <a:ext cx="3695703" cy="3182"/>
            </a:xfrm>
            <a:prstGeom prst="rect">
              <a:avLst/>
            </a:prstGeom>
            <a:solidFill>
              <a:srgbClr val="C2C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2" name="Rectangle 818"/>
            <p:cNvSpPr>
              <a:spLocks noChangeArrowheads="1"/>
            </p:cNvSpPr>
            <p:nvPr/>
          </p:nvSpPr>
          <p:spPr bwMode="auto">
            <a:xfrm>
              <a:off x="4224339" y="2354313"/>
              <a:ext cx="3695703" cy="1591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3" name="Rectangle 819"/>
            <p:cNvSpPr>
              <a:spLocks noChangeArrowheads="1"/>
            </p:cNvSpPr>
            <p:nvPr/>
          </p:nvSpPr>
          <p:spPr bwMode="auto">
            <a:xfrm>
              <a:off x="4224339" y="2355904"/>
              <a:ext cx="3695703" cy="1591"/>
            </a:xfrm>
            <a:prstGeom prst="rect">
              <a:avLst/>
            </a:prstGeom>
            <a:solidFill>
              <a:srgbClr val="BFC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4" name="Rectangle 820"/>
            <p:cNvSpPr>
              <a:spLocks noChangeArrowheads="1"/>
            </p:cNvSpPr>
            <p:nvPr/>
          </p:nvSpPr>
          <p:spPr bwMode="auto">
            <a:xfrm>
              <a:off x="4224339" y="2357495"/>
              <a:ext cx="3695703" cy="3182"/>
            </a:xfrm>
            <a:prstGeom prst="rect">
              <a:avLst/>
            </a:prstGeom>
            <a:solidFill>
              <a:srgbClr val="BFC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5" name="Rectangle 821"/>
            <p:cNvSpPr>
              <a:spLocks noChangeArrowheads="1"/>
            </p:cNvSpPr>
            <p:nvPr/>
          </p:nvSpPr>
          <p:spPr bwMode="auto">
            <a:xfrm>
              <a:off x="4224339" y="2360677"/>
              <a:ext cx="3695703" cy="3182"/>
            </a:xfrm>
            <a:prstGeom prst="rect">
              <a:avLst/>
            </a:prstGeom>
            <a:solidFill>
              <a:srgbClr val="BDCB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6" name="Rectangle 822"/>
            <p:cNvSpPr>
              <a:spLocks noChangeArrowheads="1"/>
            </p:cNvSpPr>
            <p:nvPr/>
          </p:nvSpPr>
          <p:spPr bwMode="auto">
            <a:xfrm>
              <a:off x="4224339" y="2363858"/>
              <a:ext cx="3695703" cy="1591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7" name="Rectangle 823"/>
            <p:cNvSpPr>
              <a:spLocks noChangeArrowheads="1"/>
            </p:cNvSpPr>
            <p:nvPr/>
          </p:nvSpPr>
          <p:spPr bwMode="auto">
            <a:xfrm>
              <a:off x="4224339" y="2365449"/>
              <a:ext cx="3695703" cy="3182"/>
            </a:xfrm>
            <a:prstGeom prst="rect">
              <a:avLst/>
            </a:prstGeom>
            <a:solidFill>
              <a:srgbClr val="BAC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8" name="Rectangle 824"/>
            <p:cNvSpPr>
              <a:spLocks noChangeArrowheads="1"/>
            </p:cNvSpPr>
            <p:nvPr/>
          </p:nvSpPr>
          <p:spPr bwMode="auto">
            <a:xfrm>
              <a:off x="4224339" y="2368631"/>
              <a:ext cx="3695703" cy="1591"/>
            </a:xfrm>
            <a:prstGeom prst="rect">
              <a:avLst/>
            </a:prstGeom>
            <a:solidFill>
              <a:srgbClr val="B8C7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09" name="Rectangle 825"/>
            <p:cNvSpPr>
              <a:spLocks noChangeArrowheads="1"/>
            </p:cNvSpPr>
            <p:nvPr/>
          </p:nvSpPr>
          <p:spPr bwMode="auto">
            <a:xfrm>
              <a:off x="4224339" y="2370222"/>
              <a:ext cx="3695703" cy="3182"/>
            </a:xfrm>
            <a:prstGeom prst="rect">
              <a:avLst/>
            </a:prstGeom>
            <a:solidFill>
              <a:srgbClr val="B7C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0" name="Rectangle 826"/>
            <p:cNvSpPr>
              <a:spLocks noChangeArrowheads="1"/>
            </p:cNvSpPr>
            <p:nvPr/>
          </p:nvSpPr>
          <p:spPr bwMode="auto">
            <a:xfrm>
              <a:off x="4224339" y="2373404"/>
              <a:ext cx="3695703" cy="3182"/>
            </a:xfrm>
            <a:prstGeom prst="rect">
              <a:avLst/>
            </a:prstGeom>
            <a:solidFill>
              <a:srgbClr val="B5C5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1" name="Rectangle 827"/>
            <p:cNvSpPr>
              <a:spLocks noChangeArrowheads="1"/>
            </p:cNvSpPr>
            <p:nvPr/>
          </p:nvSpPr>
          <p:spPr bwMode="auto">
            <a:xfrm>
              <a:off x="4224339" y="2376586"/>
              <a:ext cx="3695703" cy="1591"/>
            </a:xfrm>
            <a:prstGeom prst="rect">
              <a:avLst/>
            </a:prstGeom>
            <a:solidFill>
              <a:srgbClr val="B4C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2" name="Rectangle 828"/>
            <p:cNvSpPr>
              <a:spLocks noChangeArrowheads="1"/>
            </p:cNvSpPr>
            <p:nvPr/>
          </p:nvSpPr>
          <p:spPr bwMode="auto">
            <a:xfrm>
              <a:off x="4224339" y="2378177"/>
              <a:ext cx="3695703" cy="1591"/>
            </a:xfrm>
            <a:prstGeom prst="rect">
              <a:avLst/>
            </a:prstGeom>
            <a:solidFill>
              <a:srgbClr val="B2C2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3" name="Rectangle 829"/>
            <p:cNvSpPr>
              <a:spLocks noChangeArrowheads="1"/>
            </p:cNvSpPr>
            <p:nvPr/>
          </p:nvSpPr>
          <p:spPr bwMode="auto">
            <a:xfrm>
              <a:off x="4224339" y="2379768"/>
              <a:ext cx="3695703" cy="3182"/>
            </a:xfrm>
            <a:prstGeom prst="rect">
              <a:avLst/>
            </a:prstGeom>
            <a:solidFill>
              <a:srgbClr val="B2C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4" name="Rectangle 830"/>
            <p:cNvSpPr>
              <a:spLocks noChangeArrowheads="1"/>
            </p:cNvSpPr>
            <p:nvPr/>
          </p:nvSpPr>
          <p:spPr bwMode="auto">
            <a:xfrm>
              <a:off x="4224339" y="2382950"/>
              <a:ext cx="3695703" cy="3182"/>
            </a:xfrm>
            <a:prstGeom prst="rect">
              <a:avLst/>
            </a:prstGeom>
            <a:solidFill>
              <a:srgbClr val="B0C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5" name="Rectangle 831"/>
            <p:cNvSpPr>
              <a:spLocks noChangeArrowheads="1"/>
            </p:cNvSpPr>
            <p:nvPr/>
          </p:nvSpPr>
          <p:spPr bwMode="auto">
            <a:xfrm>
              <a:off x="4224339" y="2386131"/>
              <a:ext cx="3695703" cy="3182"/>
            </a:xfrm>
            <a:prstGeom prst="rect">
              <a:avLst/>
            </a:prstGeom>
            <a:solidFill>
              <a:srgbClr val="AEB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6" name="Rectangle 832"/>
            <p:cNvSpPr>
              <a:spLocks noChangeArrowheads="1"/>
            </p:cNvSpPr>
            <p:nvPr/>
          </p:nvSpPr>
          <p:spPr bwMode="auto">
            <a:xfrm>
              <a:off x="4224339" y="2389313"/>
              <a:ext cx="3695703" cy="3182"/>
            </a:xfrm>
            <a:prstGeom prst="rect">
              <a:avLst/>
            </a:prstGeom>
            <a:solidFill>
              <a:srgbClr val="ADBE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7" name="Rectangle 833"/>
            <p:cNvSpPr>
              <a:spLocks noChangeArrowheads="1"/>
            </p:cNvSpPr>
            <p:nvPr/>
          </p:nvSpPr>
          <p:spPr bwMode="auto">
            <a:xfrm>
              <a:off x="4224339" y="2392495"/>
              <a:ext cx="3695703" cy="1591"/>
            </a:xfrm>
            <a:prstGeom prst="rect">
              <a:avLst/>
            </a:prstGeom>
            <a:solidFill>
              <a:srgbClr val="ABBD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8" name="Rectangle 834"/>
            <p:cNvSpPr>
              <a:spLocks noChangeArrowheads="1"/>
            </p:cNvSpPr>
            <p:nvPr/>
          </p:nvSpPr>
          <p:spPr bwMode="auto">
            <a:xfrm>
              <a:off x="4224339" y="2394086"/>
              <a:ext cx="3695703" cy="1591"/>
            </a:xfrm>
            <a:prstGeom prst="rect">
              <a:avLst/>
            </a:prstGeom>
            <a:solidFill>
              <a:srgbClr val="AABB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19" name="Rectangle 835"/>
            <p:cNvSpPr>
              <a:spLocks noChangeArrowheads="1"/>
            </p:cNvSpPr>
            <p:nvPr/>
          </p:nvSpPr>
          <p:spPr bwMode="auto">
            <a:xfrm>
              <a:off x="4224339" y="2395677"/>
              <a:ext cx="3695703" cy="3182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0" name="Rectangle 836"/>
            <p:cNvSpPr>
              <a:spLocks noChangeArrowheads="1"/>
            </p:cNvSpPr>
            <p:nvPr/>
          </p:nvSpPr>
          <p:spPr bwMode="auto">
            <a:xfrm>
              <a:off x="4224339" y="2398859"/>
              <a:ext cx="3695703" cy="1591"/>
            </a:xfrm>
            <a:prstGeom prst="rect">
              <a:avLst/>
            </a:prstGeom>
            <a:solidFill>
              <a:srgbClr val="A8B9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1" name="Rectangle 837"/>
            <p:cNvSpPr>
              <a:spLocks noChangeArrowheads="1"/>
            </p:cNvSpPr>
            <p:nvPr/>
          </p:nvSpPr>
          <p:spPr bwMode="auto">
            <a:xfrm>
              <a:off x="4224339" y="2400450"/>
              <a:ext cx="3695703" cy="1591"/>
            </a:xfrm>
            <a:prstGeom prst="rect">
              <a:avLst/>
            </a:prstGeom>
            <a:solidFill>
              <a:srgbClr val="A7B9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2" name="Rectangle 838"/>
            <p:cNvSpPr>
              <a:spLocks noChangeArrowheads="1"/>
            </p:cNvSpPr>
            <p:nvPr/>
          </p:nvSpPr>
          <p:spPr bwMode="auto">
            <a:xfrm>
              <a:off x="4224339" y="2402041"/>
              <a:ext cx="3695703" cy="1591"/>
            </a:xfrm>
            <a:prstGeom prst="rect">
              <a:avLst/>
            </a:prstGeom>
            <a:solidFill>
              <a:srgbClr val="A6B8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3" name="Rectangle 839"/>
            <p:cNvSpPr>
              <a:spLocks noChangeArrowheads="1"/>
            </p:cNvSpPr>
            <p:nvPr/>
          </p:nvSpPr>
          <p:spPr bwMode="auto">
            <a:xfrm>
              <a:off x="4224339" y="2403632"/>
              <a:ext cx="3695703" cy="1591"/>
            </a:xfrm>
            <a:prstGeom prst="rect">
              <a:avLst/>
            </a:prstGeom>
            <a:solidFill>
              <a:srgbClr val="A4B7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4" name="Rectangle 840"/>
            <p:cNvSpPr>
              <a:spLocks noChangeArrowheads="1"/>
            </p:cNvSpPr>
            <p:nvPr/>
          </p:nvSpPr>
          <p:spPr bwMode="auto">
            <a:xfrm>
              <a:off x="4224339" y="2405222"/>
              <a:ext cx="3695703" cy="3182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5" name="Rectangle 841"/>
            <p:cNvSpPr>
              <a:spLocks noChangeArrowheads="1"/>
            </p:cNvSpPr>
            <p:nvPr/>
          </p:nvSpPr>
          <p:spPr bwMode="auto">
            <a:xfrm>
              <a:off x="4224339" y="2408404"/>
              <a:ext cx="3695703" cy="3182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6" name="Rectangle 842"/>
            <p:cNvSpPr>
              <a:spLocks noChangeArrowheads="1"/>
            </p:cNvSpPr>
            <p:nvPr/>
          </p:nvSpPr>
          <p:spPr bwMode="auto">
            <a:xfrm>
              <a:off x="4224339" y="2411586"/>
              <a:ext cx="3695703" cy="3182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7" name="Rectangle 843"/>
            <p:cNvSpPr>
              <a:spLocks noChangeArrowheads="1"/>
            </p:cNvSpPr>
            <p:nvPr/>
          </p:nvSpPr>
          <p:spPr bwMode="auto">
            <a:xfrm>
              <a:off x="4224339" y="2414768"/>
              <a:ext cx="3695703" cy="1591"/>
            </a:xfrm>
            <a:prstGeom prst="rect">
              <a:avLst/>
            </a:prstGeom>
            <a:solidFill>
              <a:srgbClr val="9E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8" name="Rectangle 844"/>
            <p:cNvSpPr>
              <a:spLocks noChangeArrowheads="1"/>
            </p:cNvSpPr>
            <p:nvPr/>
          </p:nvSpPr>
          <p:spPr bwMode="auto">
            <a:xfrm>
              <a:off x="4224339" y="2416359"/>
              <a:ext cx="3695703" cy="3182"/>
            </a:xfrm>
            <a:prstGeom prst="rect">
              <a:avLst/>
            </a:prstGeom>
            <a:solidFill>
              <a:srgbClr val="9DB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29" name="Rectangle 845"/>
            <p:cNvSpPr>
              <a:spLocks noChangeArrowheads="1"/>
            </p:cNvSpPr>
            <p:nvPr/>
          </p:nvSpPr>
          <p:spPr bwMode="auto">
            <a:xfrm>
              <a:off x="4224339" y="2419541"/>
              <a:ext cx="3695703" cy="1591"/>
            </a:xfrm>
            <a:prstGeom prst="rect">
              <a:avLst/>
            </a:prstGeom>
            <a:solidFill>
              <a:srgbClr val="9CB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0" name="Rectangle 846"/>
            <p:cNvSpPr>
              <a:spLocks noChangeArrowheads="1"/>
            </p:cNvSpPr>
            <p:nvPr/>
          </p:nvSpPr>
          <p:spPr bwMode="auto">
            <a:xfrm>
              <a:off x="4224339" y="2421132"/>
              <a:ext cx="3695703" cy="1591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1" name="Rectangle 847"/>
            <p:cNvSpPr>
              <a:spLocks noChangeArrowheads="1"/>
            </p:cNvSpPr>
            <p:nvPr/>
          </p:nvSpPr>
          <p:spPr bwMode="auto">
            <a:xfrm>
              <a:off x="4224339" y="2422723"/>
              <a:ext cx="3695703" cy="3182"/>
            </a:xfrm>
            <a:prstGeom prst="rect">
              <a:avLst/>
            </a:prstGeom>
            <a:solidFill>
              <a:srgbClr val="9AA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2" name="Rectangle 848"/>
            <p:cNvSpPr>
              <a:spLocks noChangeArrowheads="1"/>
            </p:cNvSpPr>
            <p:nvPr/>
          </p:nvSpPr>
          <p:spPr bwMode="auto">
            <a:xfrm>
              <a:off x="4224339" y="2425904"/>
              <a:ext cx="3695703" cy="1591"/>
            </a:xfrm>
            <a:prstGeom prst="rect">
              <a:avLst/>
            </a:prstGeom>
            <a:solidFill>
              <a:srgbClr val="98AD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3" name="Rectangle 849"/>
            <p:cNvSpPr>
              <a:spLocks noChangeArrowheads="1"/>
            </p:cNvSpPr>
            <p:nvPr/>
          </p:nvSpPr>
          <p:spPr bwMode="auto">
            <a:xfrm>
              <a:off x="4224339" y="2427495"/>
              <a:ext cx="3695703" cy="3182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8" name="Rectangle 1035"/>
            <p:cNvSpPr>
              <a:spLocks noChangeArrowheads="1"/>
            </p:cNvSpPr>
            <p:nvPr/>
          </p:nvSpPr>
          <p:spPr bwMode="auto">
            <a:xfrm>
              <a:off x="4224339" y="2430465"/>
              <a:ext cx="3695703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9" name="Rectangle 1036"/>
            <p:cNvSpPr>
              <a:spLocks noChangeArrowheads="1"/>
            </p:cNvSpPr>
            <p:nvPr/>
          </p:nvSpPr>
          <p:spPr bwMode="auto">
            <a:xfrm>
              <a:off x="4224339" y="2436815"/>
              <a:ext cx="3695703" cy="6350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0" name="Rectangle 1037"/>
            <p:cNvSpPr>
              <a:spLocks noChangeArrowheads="1"/>
            </p:cNvSpPr>
            <p:nvPr/>
          </p:nvSpPr>
          <p:spPr bwMode="auto">
            <a:xfrm>
              <a:off x="4224339" y="2443165"/>
              <a:ext cx="3695703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1" name="Rectangle 1038"/>
            <p:cNvSpPr>
              <a:spLocks noChangeArrowheads="1"/>
            </p:cNvSpPr>
            <p:nvPr/>
          </p:nvSpPr>
          <p:spPr bwMode="auto">
            <a:xfrm>
              <a:off x="4224339" y="2451103"/>
              <a:ext cx="3695703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49" name="Rectangle 2542"/>
            <p:cNvSpPr>
              <a:spLocks noChangeArrowheads="1"/>
            </p:cNvSpPr>
            <p:nvPr/>
          </p:nvSpPr>
          <p:spPr bwMode="auto">
            <a:xfrm>
              <a:off x="5419728" y="1843089"/>
              <a:ext cx="1417639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Dépendante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50" name="Rectangle 2543"/>
            <p:cNvSpPr>
              <a:spLocks noChangeArrowheads="1"/>
            </p:cNvSpPr>
            <p:nvPr/>
          </p:nvSpPr>
          <p:spPr bwMode="auto">
            <a:xfrm>
              <a:off x="5341940" y="2116139"/>
              <a:ext cx="441325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de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51" name="Rectangle 2544"/>
            <p:cNvSpPr>
              <a:spLocks noChangeArrowheads="1"/>
            </p:cNvSpPr>
            <p:nvPr/>
          </p:nvSpPr>
          <p:spPr bwMode="auto">
            <a:xfrm>
              <a:off x="5673728" y="2116139"/>
              <a:ext cx="11890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la couleur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52" name="Rectangle 2545"/>
            <p:cNvSpPr>
              <a:spLocks noChangeArrowheads="1"/>
            </p:cNvSpPr>
            <p:nvPr/>
          </p:nvSpPr>
          <p:spPr bwMode="auto">
            <a:xfrm>
              <a:off x="6738942" y="2116139"/>
              <a:ext cx="174625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.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05" name="Groupe 5604"/>
          <p:cNvGrpSpPr/>
          <p:nvPr/>
        </p:nvGrpSpPr>
        <p:grpSpPr>
          <a:xfrm>
            <a:off x="89756" y="2277400"/>
            <a:ext cx="1295401" cy="633187"/>
            <a:chOff x="1223962" y="2437041"/>
            <a:chExt cx="1295401" cy="633187"/>
          </a:xfrm>
        </p:grpSpPr>
        <p:sp>
          <p:nvSpPr>
            <p:cNvPr id="4635" name="Rectangle 851"/>
            <p:cNvSpPr>
              <a:spLocks noChangeArrowheads="1"/>
            </p:cNvSpPr>
            <p:nvPr/>
          </p:nvSpPr>
          <p:spPr bwMode="auto">
            <a:xfrm>
              <a:off x="1223962" y="2437041"/>
              <a:ext cx="1295401" cy="6364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6" name="Rectangle 852"/>
            <p:cNvSpPr>
              <a:spLocks noChangeArrowheads="1"/>
            </p:cNvSpPr>
            <p:nvPr/>
          </p:nvSpPr>
          <p:spPr bwMode="auto">
            <a:xfrm>
              <a:off x="1223962" y="2443405"/>
              <a:ext cx="1295401" cy="7955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7" name="Rectangle 853"/>
            <p:cNvSpPr>
              <a:spLocks noChangeArrowheads="1"/>
            </p:cNvSpPr>
            <p:nvPr/>
          </p:nvSpPr>
          <p:spPr bwMode="auto">
            <a:xfrm>
              <a:off x="1223962" y="2451359"/>
              <a:ext cx="1295401" cy="7955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8" name="Rectangle 854"/>
            <p:cNvSpPr>
              <a:spLocks noChangeArrowheads="1"/>
            </p:cNvSpPr>
            <p:nvPr/>
          </p:nvSpPr>
          <p:spPr bwMode="auto">
            <a:xfrm>
              <a:off x="1223962" y="2459314"/>
              <a:ext cx="1295401" cy="7955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39" name="Rectangle 855"/>
            <p:cNvSpPr>
              <a:spLocks noChangeArrowheads="1"/>
            </p:cNvSpPr>
            <p:nvPr/>
          </p:nvSpPr>
          <p:spPr bwMode="auto">
            <a:xfrm>
              <a:off x="1223962" y="2467268"/>
              <a:ext cx="1295401" cy="7955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0" name="Rectangle 856"/>
            <p:cNvSpPr>
              <a:spLocks noChangeArrowheads="1"/>
            </p:cNvSpPr>
            <p:nvPr/>
          </p:nvSpPr>
          <p:spPr bwMode="auto">
            <a:xfrm>
              <a:off x="1223962" y="2475223"/>
              <a:ext cx="1295401" cy="477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1" name="Rectangle 857"/>
            <p:cNvSpPr>
              <a:spLocks noChangeArrowheads="1"/>
            </p:cNvSpPr>
            <p:nvPr/>
          </p:nvSpPr>
          <p:spPr bwMode="auto">
            <a:xfrm>
              <a:off x="1223962" y="2479996"/>
              <a:ext cx="1295401" cy="6364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2" name="Rectangle 858"/>
            <p:cNvSpPr>
              <a:spLocks noChangeArrowheads="1"/>
            </p:cNvSpPr>
            <p:nvPr/>
          </p:nvSpPr>
          <p:spPr bwMode="auto">
            <a:xfrm>
              <a:off x="1223962" y="2486359"/>
              <a:ext cx="1295401" cy="11136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3" name="Rectangle 859"/>
            <p:cNvSpPr>
              <a:spLocks noChangeArrowheads="1"/>
            </p:cNvSpPr>
            <p:nvPr/>
          </p:nvSpPr>
          <p:spPr bwMode="auto">
            <a:xfrm>
              <a:off x="1223962" y="2497496"/>
              <a:ext cx="1295401" cy="6364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4" name="Rectangle 860"/>
            <p:cNvSpPr>
              <a:spLocks noChangeArrowheads="1"/>
            </p:cNvSpPr>
            <p:nvPr/>
          </p:nvSpPr>
          <p:spPr bwMode="auto">
            <a:xfrm>
              <a:off x="1223962" y="2503860"/>
              <a:ext cx="1295401" cy="7955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5" name="Rectangle 861"/>
            <p:cNvSpPr>
              <a:spLocks noChangeArrowheads="1"/>
            </p:cNvSpPr>
            <p:nvPr/>
          </p:nvSpPr>
          <p:spPr bwMode="auto">
            <a:xfrm>
              <a:off x="1223962" y="2511814"/>
              <a:ext cx="1295401" cy="6364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6" name="Rectangle 862"/>
            <p:cNvSpPr>
              <a:spLocks noChangeArrowheads="1"/>
            </p:cNvSpPr>
            <p:nvPr/>
          </p:nvSpPr>
          <p:spPr bwMode="auto">
            <a:xfrm>
              <a:off x="1223962" y="2518178"/>
              <a:ext cx="1295401" cy="6364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7" name="Rectangle 863"/>
            <p:cNvSpPr>
              <a:spLocks noChangeArrowheads="1"/>
            </p:cNvSpPr>
            <p:nvPr/>
          </p:nvSpPr>
          <p:spPr bwMode="auto">
            <a:xfrm>
              <a:off x="1223962" y="2524542"/>
              <a:ext cx="1295401" cy="477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8" name="Rectangle 864"/>
            <p:cNvSpPr>
              <a:spLocks noChangeArrowheads="1"/>
            </p:cNvSpPr>
            <p:nvPr/>
          </p:nvSpPr>
          <p:spPr bwMode="auto">
            <a:xfrm>
              <a:off x="1223962" y="2527723"/>
              <a:ext cx="1295401" cy="477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49" name="Rectangle 865"/>
            <p:cNvSpPr>
              <a:spLocks noChangeArrowheads="1"/>
            </p:cNvSpPr>
            <p:nvPr/>
          </p:nvSpPr>
          <p:spPr bwMode="auto">
            <a:xfrm>
              <a:off x="1223962" y="2532496"/>
              <a:ext cx="1295401" cy="7955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0" name="Rectangle 866"/>
            <p:cNvSpPr>
              <a:spLocks noChangeArrowheads="1"/>
            </p:cNvSpPr>
            <p:nvPr/>
          </p:nvSpPr>
          <p:spPr bwMode="auto">
            <a:xfrm>
              <a:off x="1223962" y="2540451"/>
              <a:ext cx="1295401" cy="11136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1" name="Rectangle 867"/>
            <p:cNvSpPr>
              <a:spLocks noChangeArrowheads="1"/>
            </p:cNvSpPr>
            <p:nvPr/>
          </p:nvSpPr>
          <p:spPr bwMode="auto">
            <a:xfrm>
              <a:off x="1223962" y="2551587"/>
              <a:ext cx="1295401" cy="6364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2" name="Rectangle 868"/>
            <p:cNvSpPr>
              <a:spLocks noChangeArrowheads="1"/>
            </p:cNvSpPr>
            <p:nvPr/>
          </p:nvSpPr>
          <p:spPr bwMode="auto">
            <a:xfrm>
              <a:off x="1223962" y="2557951"/>
              <a:ext cx="1295401" cy="6364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3" name="Rectangle 869"/>
            <p:cNvSpPr>
              <a:spLocks noChangeArrowheads="1"/>
            </p:cNvSpPr>
            <p:nvPr/>
          </p:nvSpPr>
          <p:spPr bwMode="auto">
            <a:xfrm>
              <a:off x="1223962" y="2564315"/>
              <a:ext cx="1295401" cy="6364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4" name="Rectangle 870"/>
            <p:cNvSpPr>
              <a:spLocks noChangeArrowheads="1"/>
            </p:cNvSpPr>
            <p:nvPr/>
          </p:nvSpPr>
          <p:spPr bwMode="auto">
            <a:xfrm>
              <a:off x="1223962" y="2570678"/>
              <a:ext cx="1295401" cy="7955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5" name="Rectangle 871"/>
            <p:cNvSpPr>
              <a:spLocks noChangeArrowheads="1"/>
            </p:cNvSpPr>
            <p:nvPr/>
          </p:nvSpPr>
          <p:spPr bwMode="auto">
            <a:xfrm>
              <a:off x="1223962" y="2578633"/>
              <a:ext cx="1295401" cy="477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6" name="Rectangle 872"/>
            <p:cNvSpPr>
              <a:spLocks noChangeArrowheads="1"/>
            </p:cNvSpPr>
            <p:nvPr/>
          </p:nvSpPr>
          <p:spPr bwMode="auto">
            <a:xfrm>
              <a:off x="1223962" y="2583406"/>
              <a:ext cx="1295401" cy="477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7" name="Rectangle 873"/>
            <p:cNvSpPr>
              <a:spLocks noChangeArrowheads="1"/>
            </p:cNvSpPr>
            <p:nvPr/>
          </p:nvSpPr>
          <p:spPr bwMode="auto">
            <a:xfrm>
              <a:off x="1223962" y="2588179"/>
              <a:ext cx="1295401" cy="6364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8" name="Rectangle 874"/>
            <p:cNvSpPr>
              <a:spLocks noChangeArrowheads="1"/>
            </p:cNvSpPr>
            <p:nvPr/>
          </p:nvSpPr>
          <p:spPr bwMode="auto">
            <a:xfrm>
              <a:off x="1223962" y="2594542"/>
              <a:ext cx="1295401" cy="477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59" name="Rectangle 875"/>
            <p:cNvSpPr>
              <a:spLocks noChangeArrowheads="1"/>
            </p:cNvSpPr>
            <p:nvPr/>
          </p:nvSpPr>
          <p:spPr bwMode="auto">
            <a:xfrm>
              <a:off x="1223962" y="2599315"/>
              <a:ext cx="1295401" cy="7955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0" name="Rectangle 876"/>
            <p:cNvSpPr>
              <a:spLocks noChangeArrowheads="1"/>
            </p:cNvSpPr>
            <p:nvPr/>
          </p:nvSpPr>
          <p:spPr bwMode="auto">
            <a:xfrm>
              <a:off x="1223962" y="2607270"/>
              <a:ext cx="1295401" cy="6364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1" name="Rectangle 877"/>
            <p:cNvSpPr>
              <a:spLocks noChangeArrowheads="1"/>
            </p:cNvSpPr>
            <p:nvPr/>
          </p:nvSpPr>
          <p:spPr bwMode="auto">
            <a:xfrm>
              <a:off x="1223962" y="2613633"/>
              <a:ext cx="1295401" cy="7955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2" name="Rectangle 878"/>
            <p:cNvSpPr>
              <a:spLocks noChangeArrowheads="1"/>
            </p:cNvSpPr>
            <p:nvPr/>
          </p:nvSpPr>
          <p:spPr bwMode="auto">
            <a:xfrm>
              <a:off x="1223962" y="2621588"/>
              <a:ext cx="1295401" cy="477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3" name="Rectangle 879"/>
            <p:cNvSpPr>
              <a:spLocks noChangeArrowheads="1"/>
            </p:cNvSpPr>
            <p:nvPr/>
          </p:nvSpPr>
          <p:spPr bwMode="auto">
            <a:xfrm>
              <a:off x="1223962" y="2626361"/>
              <a:ext cx="1295401" cy="6364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4" name="Rectangle 880"/>
            <p:cNvSpPr>
              <a:spLocks noChangeArrowheads="1"/>
            </p:cNvSpPr>
            <p:nvPr/>
          </p:nvSpPr>
          <p:spPr bwMode="auto">
            <a:xfrm>
              <a:off x="1223962" y="2632724"/>
              <a:ext cx="1295401" cy="477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5" name="Rectangle 881"/>
            <p:cNvSpPr>
              <a:spLocks noChangeArrowheads="1"/>
            </p:cNvSpPr>
            <p:nvPr/>
          </p:nvSpPr>
          <p:spPr bwMode="auto">
            <a:xfrm>
              <a:off x="1223962" y="2637497"/>
              <a:ext cx="1295401" cy="477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6" name="Rectangle 882"/>
            <p:cNvSpPr>
              <a:spLocks noChangeArrowheads="1"/>
            </p:cNvSpPr>
            <p:nvPr/>
          </p:nvSpPr>
          <p:spPr bwMode="auto">
            <a:xfrm>
              <a:off x="1223962" y="2642270"/>
              <a:ext cx="1295401" cy="7955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7" name="Rectangle 883"/>
            <p:cNvSpPr>
              <a:spLocks noChangeArrowheads="1"/>
            </p:cNvSpPr>
            <p:nvPr/>
          </p:nvSpPr>
          <p:spPr bwMode="auto">
            <a:xfrm>
              <a:off x="1223962" y="2650224"/>
              <a:ext cx="1295401" cy="6364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8" name="Rectangle 884"/>
            <p:cNvSpPr>
              <a:spLocks noChangeArrowheads="1"/>
            </p:cNvSpPr>
            <p:nvPr/>
          </p:nvSpPr>
          <p:spPr bwMode="auto">
            <a:xfrm>
              <a:off x="1223962" y="2656588"/>
              <a:ext cx="1295401" cy="6364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69" name="Rectangle 885"/>
            <p:cNvSpPr>
              <a:spLocks noChangeArrowheads="1"/>
            </p:cNvSpPr>
            <p:nvPr/>
          </p:nvSpPr>
          <p:spPr bwMode="auto">
            <a:xfrm>
              <a:off x="1223962" y="2662952"/>
              <a:ext cx="1295401" cy="6364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0" name="Rectangle 886"/>
            <p:cNvSpPr>
              <a:spLocks noChangeArrowheads="1"/>
            </p:cNvSpPr>
            <p:nvPr/>
          </p:nvSpPr>
          <p:spPr bwMode="auto">
            <a:xfrm>
              <a:off x="1223962" y="2669316"/>
              <a:ext cx="1295401" cy="6364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1" name="Rectangle 887"/>
            <p:cNvSpPr>
              <a:spLocks noChangeArrowheads="1"/>
            </p:cNvSpPr>
            <p:nvPr/>
          </p:nvSpPr>
          <p:spPr bwMode="auto">
            <a:xfrm>
              <a:off x="1223962" y="2675679"/>
              <a:ext cx="1295401" cy="477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2" name="Rectangle 888"/>
            <p:cNvSpPr>
              <a:spLocks noChangeArrowheads="1"/>
            </p:cNvSpPr>
            <p:nvPr/>
          </p:nvSpPr>
          <p:spPr bwMode="auto">
            <a:xfrm>
              <a:off x="1223962" y="2680452"/>
              <a:ext cx="1295401" cy="7955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3" name="Rectangle 889"/>
            <p:cNvSpPr>
              <a:spLocks noChangeArrowheads="1"/>
            </p:cNvSpPr>
            <p:nvPr/>
          </p:nvSpPr>
          <p:spPr bwMode="auto">
            <a:xfrm>
              <a:off x="1223962" y="2688407"/>
              <a:ext cx="1295401" cy="477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4" name="Rectangle 890"/>
            <p:cNvSpPr>
              <a:spLocks noChangeArrowheads="1"/>
            </p:cNvSpPr>
            <p:nvPr/>
          </p:nvSpPr>
          <p:spPr bwMode="auto">
            <a:xfrm>
              <a:off x="1223962" y="2693179"/>
              <a:ext cx="1295401" cy="7955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5" name="Rectangle 891"/>
            <p:cNvSpPr>
              <a:spLocks noChangeArrowheads="1"/>
            </p:cNvSpPr>
            <p:nvPr/>
          </p:nvSpPr>
          <p:spPr bwMode="auto">
            <a:xfrm>
              <a:off x="1223962" y="2701134"/>
              <a:ext cx="1295401" cy="6364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6" name="Rectangle 892"/>
            <p:cNvSpPr>
              <a:spLocks noChangeArrowheads="1"/>
            </p:cNvSpPr>
            <p:nvPr/>
          </p:nvSpPr>
          <p:spPr bwMode="auto">
            <a:xfrm>
              <a:off x="1223962" y="2707498"/>
              <a:ext cx="1295401" cy="7955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7" name="Rectangle 893"/>
            <p:cNvSpPr>
              <a:spLocks noChangeArrowheads="1"/>
            </p:cNvSpPr>
            <p:nvPr/>
          </p:nvSpPr>
          <p:spPr bwMode="auto">
            <a:xfrm>
              <a:off x="1223962" y="2715452"/>
              <a:ext cx="1295401" cy="7955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8" name="Rectangle 894"/>
            <p:cNvSpPr>
              <a:spLocks noChangeArrowheads="1"/>
            </p:cNvSpPr>
            <p:nvPr/>
          </p:nvSpPr>
          <p:spPr bwMode="auto">
            <a:xfrm>
              <a:off x="1223962" y="2723407"/>
              <a:ext cx="1295401" cy="7955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79" name="Rectangle 895"/>
            <p:cNvSpPr>
              <a:spLocks noChangeArrowheads="1"/>
            </p:cNvSpPr>
            <p:nvPr/>
          </p:nvSpPr>
          <p:spPr bwMode="auto">
            <a:xfrm>
              <a:off x="1223962" y="2731362"/>
              <a:ext cx="1295401" cy="477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0" name="Rectangle 896"/>
            <p:cNvSpPr>
              <a:spLocks noChangeArrowheads="1"/>
            </p:cNvSpPr>
            <p:nvPr/>
          </p:nvSpPr>
          <p:spPr bwMode="auto">
            <a:xfrm>
              <a:off x="1223962" y="2736134"/>
              <a:ext cx="1295401" cy="7955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1" name="Rectangle 897"/>
            <p:cNvSpPr>
              <a:spLocks noChangeArrowheads="1"/>
            </p:cNvSpPr>
            <p:nvPr/>
          </p:nvSpPr>
          <p:spPr bwMode="auto">
            <a:xfrm>
              <a:off x="1223962" y="2744089"/>
              <a:ext cx="1295401" cy="6364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2" name="Rectangle 898"/>
            <p:cNvSpPr>
              <a:spLocks noChangeArrowheads="1"/>
            </p:cNvSpPr>
            <p:nvPr/>
          </p:nvSpPr>
          <p:spPr bwMode="auto">
            <a:xfrm>
              <a:off x="1223962" y="2750453"/>
              <a:ext cx="1295401" cy="7955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3" name="Rectangle 899"/>
            <p:cNvSpPr>
              <a:spLocks noChangeArrowheads="1"/>
            </p:cNvSpPr>
            <p:nvPr/>
          </p:nvSpPr>
          <p:spPr bwMode="auto">
            <a:xfrm>
              <a:off x="1223962" y="2758407"/>
              <a:ext cx="1295401" cy="7955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4" name="Rectangle 900"/>
            <p:cNvSpPr>
              <a:spLocks noChangeArrowheads="1"/>
            </p:cNvSpPr>
            <p:nvPr/>
          </p:nvSpPr>
          <p:spPr bwMode="auto">
            <a:xfrm>
              <a:off x="1223962" y="2766362"/>
              <a:ext cx="1295401" cy="197274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5" name="Rectangle 901"/>
            <p:cNvSpPr>
              <a:spLocks noChangeArrowheads="1"/>
            </p:cNvSpPr>
            <p:nvPr/>
          </p:nvSpPr>
          <p:spPr bwMode="auto">
            <a:xfrm>
              <a:off x="1223962" y="2963636"/>
              <a:ext cx="1295401" cy="3182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6" name="Rectangle 902"/>
            <p:cNvSpPr>
              <a:spLocks noChangeArrowheads="1"/>
            </p:cNvSpPr>
            <p:nvPr/>
          </p:nvSpPr>
          <p:spPr bwMode="auto">
            <a:xfrm>
              <a:off x="1223962" y="2966818"/>
              <a:ext cx="1295401" cy="3182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7" name="Rectangle 903"/>
            <p:cNvSpPr>
              <a:spLocks noChangeArrowheads="1"/>
            </p:cNvSpPr>
            <p:nvPr/>
          </p:nvSpPr>
          <p:spPr bwMode="auto">
            <a:xfrm>
              <a:off x="1223962" y="2970000"/>
              <a:ext cx="1295401" cy="3182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8" name="Rectangle 904"/>
            <p:cNvSpPr>
              <a:spLocks noChangeArrowheads="1"/>
            </p:cNvSpPr>
            <p:nvPr/>
          </p:nvSpPr>
          <p:spPr bwMode="auto">
            <a:xfrm>
              <a:off x="1223962" y="2973182"/>
              <a:ext cx="1295401" cy="1591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89" name="Rectangle 905"/>
            <p:cNvSpPr>
              <a:spLocks noChangeArrowheads="1"/>
            </p:cNvSpPr>
            <p:nvPr/>
          </p:nvSpPr>
          <p:spPr bwMode="auto">
            <a:xfrm>
              <a:off x="1223962" y="2974773"/>
              <a:ext cx="1295401" cy="1591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0" name="Rectangle 906"/>
            <p:cNvSpPr>
              <a:spLocks noChangeArrowheads="1"/>
            </p:cNvSpPr>
            <p:nvPr/>
          </p:nvSpPr>
          <p:spPr bwMode="auto">
            <a:xfrm>
              <a:off x="1223962" y="2976364"/>
              <a:ext cx="1295401" cy="3182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1" name="Rectangle 907"/>
            <p:cNvSpPr>
              <a:spLocks noChangeArrowheads="1"/>
            </p:cNvSpPr>
            <p:nvPr/>
          </p:nvSpPr>
          <p:spPr bwMode="auto">
            <a:xfrm>
              <a:off x="1223962" y="2979545"/>
              <a:ext cx="1295401" cy="1591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2" name="Rectangle 908"/>
            <p:cNvSpPr>
              <a:spLocks noChangeArrowheads="1"/>
            </p:cNvSpPr>
            <p:nvPr/>
          </p:nvSpPr>
          <p:spPr bwMode="auto">
            <a:xfrm>
              <a:off x="1223962" y="2981136"/>
              <a:ext cx="1295401" cy="3182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3" name="Rectangle 909"/>
            <p:cNvSpPr>
              <a:spLocks noChangeArrowheads="1"/>
            </p:cNvSpPr>
            <p:nvPr/>
          </p:nvSpPr>
          <p:spPr bwMode="auto">
            <a:xfrm>
              <a:off x="1223962" y="2984318"/>
              <a:ext cx="1295401" cy="1591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4" name="Rectangle 910"/>
            <p:cNvSpPr>
              <a:spLocks noChangeArrowheads="1"/>
            </p:cNvSpPr>
            <p:nvPr/>
          </p:nvSpPr>
          <p:spPr bwMode="auto">
            <a:xfrm>
              <a:off x="1223962" y="2985909"/>
              <a:ext cx="1295401" cy="1591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5" name="Rectangle 911"/>
            <p:cNvSpPr>
              <a:spLocks noChangeArrowheads="1"/>
            </p:cNvSpPr>
            <p:nvPr/>
          </p:nvSpPr>
          <p:spPr bwMode="auto">
            <a:xfrm>
              <a:off x="1223962" y="2987500"/>
              <a:ext cx="1295401" cy="3182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6" name="Rectangle 912"/>
            <p:cNvSpPr>
              <a:spLocks noChangeArrowheads="1"/>
            </p:cNvSpPr>
            <p:nvPr/>
          </p:nvSpPr>
          <p:spPr bwMode="auto">
            <a:xfrm>
              <a:off x="1223962" y="2990682"/>
              <a:ext cx="1295401" cy="3182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7" name="Rectangle 913"/>
            <p:cNvSpPr>
              <a:spLocks noChangeArrowheads="1"/>
            </p:cNvSpPr>
            <p:nvPr/>
          </p:nvSpPr>
          <p:spPr bwMode="auto">
            <a:xfrm>
              <a:off x="1223962" y="2993864"/>
              <a:ext cx="1295401" cy="3182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8" name="Rectangle 914"/>
            <p:cNvSpPr>
              <a:spLocks noChangeArrowheads="1"/>
            </p:cNvSpPr>
            <p:nvPr/>
          </p:nvSpPr>
          <p:spPr bwMode="auto">
            <a:xfrm>
              <a:off x="1223962" y="2997046"/>
              <a:ext cx="1295401" cy="3182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99" name="Rectangle 915"/>
            <p:cNvSpPr>
              <a:spLocks noChangeArrowheads="1"/>
            </p:cNvSpPr>
            <p:nvPr/>
          </p:nvSpPr>
          <p:spPr bwMode="auto">
            <a:xfrm>
              <a:off x="1223962" y="3000227"/>
              <a:ext cx="1295401" cy="1591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0" name="Rectangle 916"/>
            <p:cNvSpPr>
              <a:spLocks noChangeArrowheads="1"/>
            </p:cNvSpPr>
            <p:nvPr/>
          </p:nvSpPr>
          <p:spPr bwMode="auto">
            <a:xfrm>
              <a:off x="1223962" y="3001818"/>
              <a:ext cx="1295401" cy="3182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1" name="Rectangle 917"/>
            <p:cNvSpPr>
              <a:spLocks noChangeArrowheads="1"/>
            </p:cNvSpPr>
            <p:nvPr/>
          </p:nvSpPr>
          <p:spPr bwMode="auto">
            <a:xfrm>
              <a:off x="1223962" y="3005000"/>
              <a:ext cx="1295401" cy="1591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2" name="Rectangle 918"/>
            <p:cNvSpPr>
              <a:spLocks noChangeArrowheads="1"/>
            </p:cNvSpPr>
            <p:nvPr/>
          </p:nvSpPr>
          <p:spPr bwMode="auto">
            <a:xfrm>
              <a:off x="1223962" y="3006591"/>
              <a:ext cx="1295401" cy="1591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3" name="Rectangle 919"/>
            <p:cNvSpPr>
              <a:spLocks noChangeArrowheads="1"/>
            </p:cNvSpPr>
            <p:nvPr/>
          </p:nvSpPr>
          <p:spPr bwMode="auto">
            <a:xfrm>
              <a:off x="1223962" y="3008182"/>
              <a:ext cx="1295401" cy="3182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4" name="Rectangle 920"/>
            <p:cNvSpPr>
              <a:spLocks noChangeArrowheads="1"/>
            </p:cNvSpPr>
            <p:nvPr/>
          </p:nvSpPr>
          <p:spPr bwMode="auto">
            <a:xfrm>
              <a:off x="1223962" y="3011364"/>
              <a:ext cx="1295401" cy="1591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5" name="Rectangle 921"/>
            <p:cNvSpPr>
              <a:spLocks noChangeArrowheads="1"/>
            </p:cNvSpPr>
            <p:nvPr/>
          </p:nvSpPr>
          <p:spPr bwMode="auto">
            <a:xfrm>
              <a:off x="1223962" y="3012955"/>
              <a:ext cx="1295401" cy="1591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6" name="Rectangle 922"/>
            <p:cNvSpPr>
              <a:spLocks noChangeArrowheads="1"/>
            </p:cNvSpPr>
            <p:nvPr/>
          </p:nvSpPr>
          <p:spPr bwMode="auto">
            <a:xfrm>
              <a:off x="1223962" y="3014546"/>
              <a:ext cx="1295401" cy="3182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7" name="Rectangle 923"/>
            <p:cNvSpPr>
              <a:spLocks noChangeArrowheads="1"/>
            </p:cNvSpPr>
            <p:nvPr/>
          </p:nvSpPr>
          <p:spPr bwMode="auto">
            <a:xfrm>
              <a:off x="1223962" y="3017728"/>
              <a:ext cx="1295401" cy="3182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8" name="Rectangle 924"/>
            <p:cNvSpPr>
              <a:spLocks noChangeArrowheads="1"/>
            </p:cNvSpPr>
            <p:nvPr/>
          </p:nvSpPr>
          <p:spPr bwMode="auto">
            <a:xfrm>
              <a:off x="1223962" y="3020909"/>
              <a:ext cx="1295401" cy="3182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09" name="Rectangle 925"/>
            <p:cNvSpPr>
              <a:spLocks noChangeArrowheads="1"/>
            </p:cNvSpPr>
            <p:nvPr/>
          </p:nvSpPr>
          <p:spPr bwMode="auto">
            <a:xfrm>
              <a:off x="1223962" y="3024091"/>
              <a:ext cx="1295401" cy="3182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0" name="Rectangle 926"/>
            <p:cNvSpPr>
              <a:spLocks noChangeArrowheads="1"/>
            </p:cNvSpPr>
            <p:nvPr/>
          </p:nvSpPr>
          <p:spPr bwMode="auto">
            <a:xfrm>
              <a:off x="1223962" y="3027273"/>
              <a:ext cx="1295401" cy="3182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1" name="Rectangle 927"/>
            <p:cNvSpPr>
              <a:spLocks noChangeArrowheads="1"/>
            </p:cNvSpPr>
            <p:nvPr/>
          </p:nvSpPr>
          <p:spPr bwMode="auto">
            <a:xfrm>
              <a:off x="1223962" y="3030455"/>
              <a:ext cx="1295401" cy="3182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2" name="Rectangle 928"/>
            <p:cNvSpPr>
              <a:spLocks noChangeArrowheads="1"/>
            </p:cNvSpPr>
            <p:nvPr/>
          </p:nvSpPr>
          <p:spPr bwMode="auto">
            <a:xfrm>
              <a:off x="1223962" y="3033637"/>
              <a:ext cx="1295401" cy="1591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3" name="Rectangle 929"/>
            <p:cNvSpPr>
              <a:spLocks noChangeArrowheads="1"/>
            </p:cNvSpPr>
            <p:nvPr/>
          </p:nvSpPr>
          <p:spPr bwMode="auto">
            <a:xfrm>
              <a:off x="1223962" y="3035228"/>
              <a:ext cx="1295401" cy="3182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4" name="Rectangle 930"/>
            <p:cNvSpPr>
              <a:spLocks noChangeArrowheads="1"/>
            </p:cNvSpPr>
            <p:nvPr/>
          </p:nvSpPr>
          <p:spPr bwMode="auto">
            <a:xfrm>
              <a:off x="1223962" y="3038410"/>
              <a:ext cx="1295401" cy="3182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5" name="Rectangle 931"/>
            <p:cNvSpPr>
              <a:spLocks noChangeArrowheads="1"/>
            </p:cNvSpPr>
            <p:nvPr/>
          </p:nvSpPr>
          <p:spPr bwMode="auto">
            <a:xfrm>
              <a:off x="1223962" y="3041591"/>
              <a:ext cx="1295401" cy="1591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6" name="Rectangle 932"/>
            <p:cNvSpPr>
              <a:spLocks noChangeArrowheads="1"/>
            </p:cNvSpPr>
            <p:nvPr/>
          </p:nvSpPr>
          <p:spPr bwMode="auto">
            <a:xfrm>
              <a:off x="1223962" y="3043182"/>
              <a:ext cx="1295401" cy="3182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7" name="Rectangle 933"/>
            <p:cNvSpPr>
              <a:spLocks noChangeArrowheads="1"/>
            </p:cNvSpPr>
            <p:nvPr/>
          </p:nvSpPr>
          <p:spPr bwMode="auto">
            <a:xfrm>
              <a:off x="1223962" y="3046364"/>
              <a:ext cx="1295401" cy="3182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8" name="Rectangle 934"/>
            <p:cNvSpPr>
              <a:spLocks noChangeArrowheads="1"/>
            </p:cNvSpPr>
            <p:nvPr/>
          </p:nvSpPr>
          <p:spPr bwMode="auto">
            <a:xfrm>
              <a:off x="1223962" y="3049546"/>
              <a:ext cx="1295401" cy="1591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19" name="Rectangle 935"/>
            <p:cNvSpPr>
              <a:spLocks noChangeArrowheads="1"/>
            </p:cNvSpPr>
            <p:nvPr/>
          </p:nvSpPr>
          <p:spPr bwMode="auto">
            <a:xfrm>
              <a:off x="1223962" y="3051137"/>
              <a:ext cx="1295401" cy="3182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0" name="Rectangle 936"/>
            <p:cNvSpPr>
              <a:spLocks noChangeArrowheads="1"/>
            </p:cNvSpPr>
            <p:nvPr/>
          </p:nvSpPr>
          <p:spPr bwMode="auto">
            <a:xfrm>
              <a:off x="1223962" y="3054319"/>
              <a:ext cx="1295401" cy="1591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1" name="Rectangle 937"/>
            <p:cNvSpPr>
              <a:spLocks noChangeArrowheads="1"/>
            </p:cNvSpPr>
            <p:nvPr/>
          </p:nvSpPr>
          <p:spPr bwMode="auto">
            <a:xfrm>
              <a:off x="1223962" y="3055910"/>
              <a:ext cx="1295401" cy="1591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2" name="Rectangle 938"/>
            <p:cNvSpPr>
              <a:spLocks noChangeArrowheads="1"/>
            </p:cNvSpPr>
            <p:nvPr/>
          </p:nvSpPr>
          <p:spPr bwMode="auto">
            <a:xfrm>
              <a:off x="1223962" y="3057501"/>
              <a:ext cx="1295401" cy="3182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3" name="Rectangle 939"/>
            <p:cNvSpPr>
              <a:spLocks noChangeArrowheads="1"/>
            </p:cNvSpPr>
            <p:nvPr/>
          </p:nvSpPr>
          <p:spPr bwMode="auto">
            <a:xfrm>
              <a:off x="1223962" y="3060682"/>
              <a:ext cx="1295401" cy="3182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4" name="Rectangle 940"/>
            <p:cNvSpPr>
              <a:spLocks noChangeArrowheads="1"/>
            </p:cNvSpPr>
            <p:nvPr/>
          </p:nvSpPr>
          <p:spPr bwMode="auto">
            <a:xfrm>
              <a:off x="1223962" y="3063864"/>
              <a:ext cx="1295401" cy="3182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5" name="Rectangle 941"/>
            <p:cNvSpPr>
              <a:spLocks noChangeArrowheads="1"/>
            </p:cNvSpPr>
            <p:nvPr/>
          </p:nvSpPr>
          <p:spPr bwMode="auto">
            <a:xfrm>
              <a:off x="1223962" y="3067046"/>
              <a:ext cx="1295401" cy="3182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53" name="Rectangle 2546"/>
            <p:cNvSpPr>
              <a:spLocks noChangeArrowheads="1"/>
            </p:cNvSpPr>
            <p:nvPr/>
          </p:nvSpPr>
          <p:spPr bwMode="auto">
            <a:xfrm>
              <a:off x="1824037" y="2554290"/>
              <a:ext cx="269875" cy="482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I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06" name="Groupe 5605"/>
          <p:cNvGrpSpPr/>
          <p:nvPr/>
        </p:nvGrpSpPr>
        <p:grpSpPr>
          <a:xfrm>
            <a:off x="2065548" y="2276872"/>
            <a:ext cx="1704976" cy="633187"/>
            <a:chOff x="2519363" y="2437041"/>
            <a:chExt cx="1704976" cy="633187"/>
          </a:xfrm>
        </p:grpSpPr>
        <p:sp>
          <p:nvSpPr>
            <p:cNvPr id="4727" name="Rectangle 943"/>
            <p:cNvSpPr>
              <a:spLocks noChangeArrowheads="1"/>
            </p:cNvSpPr>
            <p:nvPr/>
          </p:nvSpPr>
          <p:spPr bwMode="auto">
            <a:xfrm>
              <a:off x="2519363" y="2437041"/>
              <a:ext cx="1704976" cy="6364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8" name="Rectangle 944"/>
            <p:cNvSpPr>
              <a:spLocks noChangeArrowheads="1"/>
            </p:cNvSpPr>
            <p:nvPr/>
          </p:nvSpPr>
          <p:spPr bwMode="auto">
            <a:xfrm>
              <a:off x="2519363" y="2443405"/>
              <a:ext cx="1704976" cy="7955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29" name="Rectangle 945"/>
            <p:cNvSpPr>
              <a:spLocks noChangeArrowheads="1"/>
            </p:cNvSpPr>
            <p:nvPr/>
          </p:nvSpPr>
          <p:spPr bwMode="auto">
            <a:xfrm>
              <a:off x="2519363" y="2451359"/>
              <a:ext cx="1704976" cy="7955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0" name="Rectangle 946"/>
            <p:cNvSpPr>
              <a:spLocks noChangeArrowheads="1"/>
            </p:cNvSpPr>
            <p:nvPr/>
          </p:nvSpPr>
          <p:spPr bwMode="auto">
            <a:xfrm>
              <a:off x="2519363" y="2459314"/>
              <a:ext cx="1704976" cy="7955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1" name="Rectangle 947"/>
            <p:cNvSpPr>
              <a:spLocks noChangeArrowheads="1"/>
            </p:cNvSpPr>
            <p:nvPr/>
          </p:nvSpPr>
          <p:spPr bwMode="auto">
            <a:xfrm>
              <a:off x="2519363" y="2467268"/>
              <a:ext cx="1704976" cy="7955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2" name="Rectangle 948"/>
            <p:cNvSpPr>
              <a:spLocks noChangeArrowheads="1"/>
            </p:cNvSpPr>
            <p:nvPr/>
          </p:nvSpPr>
          <p:spPr bwMode="auto">
            <a:xfrm>
              <a:off x="2519363" y="2475223"/>
              <a:ext cx="1704976" cy="477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3" name="Rectangle 949"/>
            <p:cNvSpPr>
              <a:spLocks noChangeArrowheads="1"/>
            </p:cNvSpPr>
            <p:nvPr/>
          </p:nvSpPr>
          <p:spPr bwMode="auto">
            <a:xfrm>
              <a:off x="2519363" y="2479996"/>
              <a:ext cx="1704976" cy="6364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4" name="Rectangle 950"/>
            <p:cNvSpPr>
              <a:spLocks noChangeArrowheads="1"/>
            </p:cNvSpPr>
            <p:nvPr/>
          </p:nvSpPr>
          <p:spPr bwMode="auto">
            <a:xfrm>
              <a:off x="2519363" y="2486359"/>
              <a:ext cx="1704976" cy="11136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5" name="Rectangle 951"/>
            <p:cNvSpPr>
              <a:spLocks noChangeArrowheads="1"/>
            </p:cNvSpPr>
            <p:nvPr/>
          </p:nvSpPr>
          <p:spPr bwMode="auto">
            <a:xfrm>
              <a:off x="2519363" y="2497496"/>
              <a:ext cx="1704976" cy="6364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6" name="Rectangle 952"/>
            <p:cNvSpPr>
              <a:spLocks noChangeArrowheads="1"/>
            </p:cNvSpPr>
            <p:nvPr/>
          </p:nvSpPr>
          <p:spPr bwMode="auto">
            <a:xfrm>
              <a:off x="2519363" y="2503860"/>
              <a:ext cx="1704976" cy="7955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7" name="Rectangle 953"/>
            <p:cNvSpPr>
              <a:spLocks noChangeArrowheads="1"/>
            </p:cNvSpPr>
            <p:nvPr/>
          </p:nvSpPr>
          <p:spPr bwMode="auto">
            <a:xfrm>
              <a:off x="2519363" y="2511814"/>
              <a:ext cx="1704976" cy="6364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8" name="Rectangle 954"/>
            <p:cNvSpPr>
              <a:spLocks noChangeArrowheads="1"/>
            </p:cNvSpPr>
            <p:nvPr/>
          </p:nvSpPr>
          <p:spPr bwMode="auto">
            <a:xfrm>
              <a:off x="2519363" y="2518178"/>
              <a:ext cx="1704976" cy="6364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39" name="Rectangle 955"/>
            <p:cNvSpPr>
              <a:spLocks noChangeArrowheads="1"/>
            </p:cNvSpPr>
            <p:nvPr/>
          </p:nvSpPr>
          <p:spPr bwMode="auto">
            <a:xfrm>
              <a:off x="2519363" y="2524542"/>
              <a:ext cx="1704976" cy="477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0" name="Rectangle 956"/>
            <p:cNvSpPr>
              <a:spLocks noChangeArrowheads="1"/>
            </p:cNvSpPr>
            <p:nvPr/>
          </p:nvSpPr>
          <p:spPr bwMode="auto">
            <a:xfrm>
              <a:off x="2519363" y="2527723"/>
              <a:ext cx="1704976" cy="477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1" name="Rectangle 957"/>
            <p:cNvSpPr>
              <a:spLocks noChangeArrowheads="1"/>
            </p:cNvSpPr>
            <p:nvPr/>
          </p:nvSpPr>
          <p:spPr bwMode="auto">
            <a:xfrm>
              <a:off x="2519363" y="2532496"/>
              <a:ext cx="1704976" cy="7955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2" name="Rectangle 958"/>
            <p:cNvSpPr>
              <a:spLocks noChangeArrowheads="1"/>
            </p:cNvSpPr>
            <p:nvPr/>
          </p:nvSpPr>
          <p:spPr bwMode="auto">
            <a:xfrm>
              <a:off x="2519363" y="2540451"/>
              <a:ext cx="1704976" cy="11136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3" name="Rectangle 959"/>
            <p:cNvSpPr>
              <a:spLocks noChangeArrowheads="1"/>
            </p:cNvSpPr>
            <p:nvPr/>
          </p:nvSpPr>
          <p:spPr bwMode="auto">
            <a:xfrm>
              <a:off x="2519363" y="2551587"/>
              <a:ext cx="1704976" cy="6364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4" name="Rectangle 960"/>
            <p:cNvSpPr>
              <a:spLocks noChangeArrowheads="1"/>
            </p:cNvSpPr>
            <p:nvPr/>
          </p:nvSpPr>
          <p:spPr bwMode="auto">
            <a:xfrm>
              <a:off x="2519363" y="2557951"/>
              <a:ext cx="1704976" cy="6364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5" name="Rectangle 961"/>
            <p:cNvSpPr>
              <a:spLocks noChangeArrowheads="1"/>
            </p:cNvSpPr>
            <p:nvPr/>
          </p:nvSpPr>
          <p:spPr bwMode="auto">
            <a:xfrm>
              <a:off x="2519363" y="2564315"/>
              <a:ext cx="1704976" cy="6364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6" name="Rectangle 962"/>
            <p:cNvSpPr>
              <a:spLocks noChangeArrowheads="1"/>
            </p:cNvSpPr>
            <p:nvPr/>
          </p:nvSpPr>
          <p:spPr bwMode="auto">
            <a:xfrm>
              <a:off x="2519363" y="2570678"/>
              <a:ext cx="1704976" cy="7955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7" name="Rectangle 963"/>
            <p:cNvSpPr>
              <a:spLocks noChangeArrowheads="1"/>
            </p:cNvSpPr>
            <p:nvPr/>
          </p:nvSpPr>
          <p:spPr bwMode="auto">
            <a:xfrm>
              <a:off x="2519363" y="2578633"/>
              <a:ext cx="1704976" cy="477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8" name="Rectangle 964"/>
            <p:cNvSpPr>
              <a:spLocks noChangeArrowheads="1"/>
            </p:cNvSpPr>
            <p:nvPr/>
          </p:nvSpPr>
          <p:spPr bwMode="auto">
            <a:xfrm>
              <a:off x="2519363" y="2583406"/>
              <a:ext cx="1704976" cy="477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49" name="Rectangle 965"/>
            <p:cNvSpPr>
              <a:spLocks noChangeArrowheads="1"/>
            </p:cNvSpPr>
            <p:nvPr/>
          </p:nvSpPr>
          <p:spPr bwMode="auto">
            <a:xfrm>
              <a:off x="2519363" y="2588179"/>
              <a:ext cx="1704976" cy="6364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0" name="Rectangle 966"/>
            <p:cNvSpPr>
              <a:spLocks noChangeArrowheads="1"/>
            </p:cNvSpPr>
            <p:nvPr/>
          </p:nvSpPr>
          <p:spPr bwMode="auto">
            <a:xfrm>
              <a:off x="2519363" y="2594542"/>
              <a:ext cx="1704976" cy="477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1" name="Rectangle 967"/>
            <p:cNvSpPr>
              <a:spLocks noChangeArrowheads="1"/>
            </p:cNvSpPr>
            <p:nvPr/>
          </p:nvSpPr>
          <p:spPr bwMode="auto">
            <a:xfrm>
              <a:off x="2519363" y="2599315"/>
              <a:ext cx="1704976" cy="7955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2" name="Rectangle 968"/>
            <p:cNvSpPr>
              <a:spLocks noChangeArrowheads="1"/>
            </p:cNvSpPr>
            <p:nvPr/>
          </p:nvSpPr>
          <p:spPr bwMode="auto">
            <a:xfrm>
              <a:off x="2519363" y="2607270"/>
              <a:ext cx="1704976" cy="6364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3" name="Rectangle 969"/>
            <p:cNvSpPr>
              <a:spLocks noChangeArrowheads="1"/>
            </p:cNvSpPr>
            <p:nvPr/>
          </p:nvSpPr>
          <p:spPr bwMode="auto">
            <a:xfrm>
              <a:off x="2519363" y="2613633"/>
              <a:ext cx="1704976" cy="7955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4" name="Rectangle 970"/>
            <p:cNvSpPr>
              <a:spLocks noChangeArrowheads="1"/>
            </p:cNvSpPr>
            <p:nvPr/>
          </p:nvSpPr>
          <p:spPr bwMode="auto">
            <a:xfrm>
              <a:off x="2519363" y="2621588"/>
              <a:ext cx="1704976" cy="477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5" name="Rectangle 971"/>
            <p:cNvSpPr>
              <a:spLocks noChangeArrowheads="1"/>
            </p:cNvSpPr>
            <p:nvPr/>
          </p:nvSpPr>
          <p:spPr bwMode="auto">
            <a:xfrm>
              <a:off x="2519363" y="2626361"/>
              <a:ext cx="1704976" cy="6364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6" name="Rectangle 972"/>
            <p:cNvSpPr>
              <a:spLocks noChangeArrowheads="1"/>
            </p:cNvSpPr>
            <p:nvPr/>
          </p:nvSpPr>
          <p:spPr bwMode="auto">
            <a:xfrm>
              <a:off x="2519363" y="2632724"/>
              <a:ext cx="1704976" cy="477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7" name="Rectangle 973"/>
            <p:cNvSpPr>
              <a:spLocks noChangeArrowheads="1"/>
            </p:cNvSpPr>
            <p:nvPr/>
          </p:nvSpPr>
          <p:spPr bwMode="auto">
            <a:xfrm>
              <a:off x="2519363" y="2637497"/>
              <a:ext cx="1704976" cy="477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8" name="Rectangle 974"/>
            <p:cNvSpPr>
              <a:spLocks noChangeArrowheads="1"/>
            </p:cNvSpPr>
            <p:nvPr/>
          </p:nvSpPr>
          <p:spPr bwMode="auto">
            <a:xfrm>
              <a:off x="2519363" y="2642270"/>
              <a:ext cx="1704976" cy="7955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59" name="Rectangle 975"/>
            <p:cNvSpPr>
              <a:spLocks noChangeArrowheads="1"/>
            </p:cNvSpPr>
            <p:nvPr/>
          </p:nvSpPr>
          <p:spPr bwMode="auto">
            <a:xfrm>
              <a:off x="2519363" y="2650224"/>
              <a:ext cx="1704976" cy="6364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0" name="Rectangle 976"/>
            <p:cNvSpPr>
              <a:spLocks noChangeArrowheads="1"/>
            </p:cNvSpPr>
            <p:nvPr/>
          </p:nvSpPr>
          <p:spPr bwMode="auto">
            <a:xfrm>
              <a:off x="2519363" y="2656588"/>
              <a:ext cx="1704976" cy="6364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1" name="Rectangle 977"/>
            <p:cNvSpPr>
              <a:spLocks noChangeArrowheads="1"/>
            </p:cNvSpPr>
            <p:nvPr/>
          </p:nvSpPr>
          <p:spPr bwMode="auto">
            <a:xfrm>
              <a:off x="2519363" y="2662952"/>
              <a:ext cx="1704976" cy="6364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2" name="Rectangle 978"/>
            <p:cNvSpPr>
              <a:spLocks noChangeArrowheads="1"/>
            </p:cNvSpPr>
            <p:nvPr/>
          </p:nvSpPr>
          <p:spPr bwMode="auto">
            <a:xfrm>
              <a:off x="2519363" y="2669316"/>
              <a:ext cx="1704976" cy="6364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3" name="Rectangle 979"/>
            <p:cNvSpPr>
              <a:spLocks noChangeArrowheads="1"/>
            </p:cNvSpPr>
            <p:nvPr/>
          </p:nvSpPr>
          <p:spPr bwMode="auto">
            <a:xfrm>
              <a:off x="2519363" y="2675679"/>
              <a:ext cx="1704976" cy="477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4" name="Rectangle 980"/>
            <p:cNvSpPr>
              <a:spLocks noChangeArrowheads="1"/>
            </p:cNvSpPr>
            <p:nvPr/>
          </p:nvSpPr>
          <p:spPr bwMode="auto">
            <a:xfrm>
              <a:off x="2519363" y="2680452"/>
              <a:ext cx="1704976" cy="7955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5" name="Rectangle 981"/>
            <p:cNvSpPr>
              <a:spLocks noChangeArrowheads="1"/>
            </p:cNvSpPr>
            <p:nvPr/>
          </p:nvSpPr>
          <p:spPr bwMode="auto">
            <a:xfrm>
              <a:off x="2519363" y="2688407"/>
              <a:ext cx="1704976" cy="477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6" name="Rectangle 982"/>
            <p:cNvSpPr>
              <a:spLocks noChangeArrowheads="1"/>
            </p:cNvSpPr>
            <p:nvPr/>
          </p:nvSpPr>
          <p:spPr bwMode="auto">
            <a:xfrm>
              <a:off x="2519363" y="2693179"/>
              <a:ext cx="1704976" cy="7955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7" name="Rectangle 983"/>
            <p:cNvSpPr>
              <a:spLocks noChangeArrowheads="1"/>
            </p:cNvSpPr>
            <p:nvPr/>
          </p:nvSpPr>
          <p:spPr bwMode="auto">
            <a:xfrm>
              <a:off x="2519363" y="2701134"/>
              <a:ext cx="1704976" cy="6364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8" name="Rectangle 984"/>
            <p:cNvSpPr>
              <a:spLocks noChangeArrowheads="1"/>
            </p:cNvSpPr>
            <p:nvPr/>
          </p:nvSpPr>
          <p:spPr bwMode="auto">
            <a:xfrm>
              <a:off x="2519363" y="2707498"/>
              <a:ext cx="1704976" cy="7955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9" name="Rectangle 985"/>
            <p:cNvSpPr>
              <a:spLocks noChangeArrowheads="1"/>
            </p:cNvSpPr>
            <p:nvPr/>
          </p:nvSpPr>
          <p:spPr bwMode="auto">
            <a:xfrm>
              <a:off x="2519363" y="2715452"/>
              <a:ext cx="1704976" cy="7955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0" name="Rectangle 986"/>
            <p:cNvSpPr>
              <a:spLocks noChangeArrowheads="1"/>
            </p:cNvSpPr>
            <p:nvPr/>
          </p:nvSpPr>
          <p:spPr bwMode="auto">
            <a:xfrm>
              <a:off x="2519363" y="2723407"/>
              <a:ext cx="1704976" cy="7955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1" name="Rectangle 987"/>
            <p:cNvSpPr>
              <a:spLocks noChangeArrowheads="1"/>
            </p:cNvSpPr>
            <p:nvPr/>
          </p:nvSpPr>
          <p:spPr bwMode="auto">
            <a:xfrm>
              <a:off x="2519363" y="2731362"/>
              <a:ext cx="1704976" cy="477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2" name="Rectangle 988"/>
            <p:cNvSpPr>
              <a:spLocks noChangeArrowheads="1"/>
            </p:cNvSpPr>
            <p:nvPr/>
          </p:nvSpPr>
          <p:spPr bwMode="auto">
            <a:xfrm>
              <a:off x="2519363" y="2736134"/>
              <a:ext cx="1704976" cy="7955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3" name="Rectangle 989"/>
            <p:cNvSpPr>
              <a:spLocks noChangeArrowheads="1"/>
            </p:cNvSpPr>
            <p:nvPr/>
          </p:nvSpPr>
          <p:spPr bwMode="auto">
            <a:xfrm>
              <a:off x="2519363" y="2744089"/>
              <a:ext cx="1704976" cy="6364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4" name="Rectangle 990"/>
            <p:cNvSpPr>
              <a:spLocks noChangeArrowheads="1"/>
            </p:cNvSpPr>
            <p:nvPr/>
          </p:nvSpPr>
          <p:spPr bwMode="auto">
            <a:xfrm>
              <a:off x="2519363" y="2750453"/>
              <a:ext cx="1704976" cy="7955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5" name="Rectangle 991"/>
            <p:cNvSpPr>
              <a:spLocks noChangeArrowheads="1"/>
            </p:cNvSpPr>
            <p:nvPr/>
          </p:nvSpPr>
          <p:spPr bwMode="auto">
            <a:xfrm>
              <a:off x="2519363" y="2758407"/>
              <a:ext cx="1704976" cy="7955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6" name="Rectangle 992"/>
            <p:cNvSpPr>
              <a:spLocks noChangeArrowheads="1"/>
            </p:cNvSpPr>
            <p:nvPr/>
          </p:nvSpPr>
          <p:spPr bwMode="auto">
            <a:xfrm>
              <a:off x="2519363" y="2766362"/>
              <a:ext cx="1704976" cy="197274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7" name="Rectangle 993"/>
            <p:cNvSpPr>
              <a:spLocks noChangeArrowheads="1"/>
            </p:cNvSpPr>
            <p:nvPr/>
          </p:nvSpPr>
          <p:spPr bwMode="auto">
            <a:xfrm>
              <a:off x="2519363" y="2963636"/>
              <a:ext cx="1704976" cy="3182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8" name="Rectangle 994"/>
            <p:cNvSpPr>
              <a:spLocks noChangeArrowheads="1"/>
            </p:cNvSpPr>
            <p:nvPr/>
          </p:nvSpPr>
          <p:spPr bwMode="auto">
            <a:xfrm>
              <a:off x="2519363" y="2966818"/>
              <a:ext cx="1704976" cy="3182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9" name="Rectangle 995"/>
            <p:cNvSpPr>
              <a:spLocks noChangeArrowheads="1"/>
            </p:cNvSpPr>
            <p:nvPr/>
          </p:nvSpPr>
          <p:spPr bwMode="auto">
            <a:xfrm>
              <a:off x="2519363" y="2970000"/>
              <a:ext cx="1704976" cy="3182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0" name="Rectangle 996"/>
            <p:cNvSpPr>
              <a:spLocks noChangeArrowheads="1"/>
            </p:cNvSpPr>
            <p:nvPr/>
          </p:nvSpPr>
          <p:spPr bwMode="auto">
            <a:xfrm>
              <a:off x="2519363" y="2973182"/>
              <a:ext cx="1704976" cy="1591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1" name="Rectangle 997"/>
            <p:cNvSpPr>
              <a:spLocks noChangeArrowheads="1"/>
            </p:cNvSpPr>
            <p:nvPr/>
          </p:nvSpPr>
          <p:spPr bwMode="auto">
            <a:xfrm>
              <a:off x="2519363" y="2974773"/>
              <a:ext cx="1704976" cy="1591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2" name="Rectangle 998"/>
            <p:cNvSpPr>
              <a:spLocks noChangeArrowheads="1"/>
            </p:cNvSpPr>
            <p:nvPr/>
          </p:nvSpPr>
          <p:spPr bwMode="auto">
            <a:xfrm>
              <a:off x="2519363" y="2976364"/>
              <a:ext cx="1704976" cy="3182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3" name="Rectangle 999"/>
            <p:cNvSpPr>
              <a:spLocks noChangeArrowheads="1"/>
            </p:cNvSpPr>
            <p:nvPr/>
          </p:nvSpPr>
          <p:spPr bwMode="auto">
            <a:xfrm>
              <a:off x="2519363" y="2979545"/>
              <a:ext cx="1704976" cy="1591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4" name="Rectangle 1000"/>
            <p:cNvSpPr>
              <a:spLocks noChangeArrowheads="1"/>
            </p:cNvSpPr>
            <p:nvPr/>
          </p:nvSpPr>
          <p:spPr bwMode="auto">
            <a:xfrm>
              <a:off x="2519363" y="2981136"/>
              <a:ext cx="1704976" cy="3182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5" name="Rectangle 1001"/>
            <p:cNvSpPr>
              <a:spLocks noChangeArrowheads="1"/>
            </p:cNvSpPr>
            <p:nvPr/>
          </p:nvSpPr>
          <p:spPr bwMode="auto">
            <a:xfrm>
              <a:off x="2519363" y="2984318"/>
              <a:ext cx="1704976" cy="1591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6" name="Rectangle 1002"/>
            <p:cNvSpPr>
              <a:spLocks noChangeArrowheads="1"/>
            </p:cNvSpPr>
            <p:nvPr/>
          </p:nvSpPr>
          <p:spPr bwMode="auto">
            <a:xfrm>
              <a:off x="2519363" y="2985909"/>
              <a:ext cx="1704976" cy="1591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7" name="Rectangle 1003"/>
            <p:cNvSpPr>
              <a:spLocks noChangeArrowheads="1"/>
            </p:cNvSpPr>
            <p:nvPr/>
          </p:nvSpPr>
          <p:spPr bwMode="auto">
            <a:xfrm>
              <a:off x="2519363" y="2987500"/>
              <a:ext cx="1704976" cy="3182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8" name="Rectangle 1004"/>
            <p:cNvSpPr>
              <a:spLocks noChangeArrowheads="1"/>
            </p:cNvSpPr>
            <p:nvPr/>
          </p:nvSpPr>
          <p:spPr bwMode="auto">
            <a:xfrm>
              <a:off x="2519363" y="2990682"/>
              <a:ext cx="1704976" cy="3182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89" name="Rectangle 1005"/>
            <p:cNvSpPr>
              <a:spLocks noChangeArrowheads="1"/>
            </p:cNvSpPr>
            <p:nvPr/>
          </p:nvSpPr>
          <p:spPr bwMode="auto">
            <a:xfrm>
              <a:off x="2519363" y="2993864"/>
              <a:ext cx="1704976" cy="3182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0" name="Rectangle 1006"/>
            <p:cNvSpPr>
              <a:spLocks noChangeArrowheads="1"/>
            </p:cNvSpPr>
            <p:nvPr/>
          </p:nvSpPr>
          <p:spPr bwMode="auto">
            <a:xfrm>
              <a:off x="2519363" y="2997046"/>
              <a:ext cx="1704976" cy="3182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1" name="Rectangle 1007"/>
            <p:cNvSpPr>
              <a:spLocks noChangeArrowheads="1"/>
            </p:cNvSpPr>
            <p:nvPr/>
          </p:nvSpPr>
          <p:spPr bwMode="auto">
            <a:xfrm>
              <a:off x="2519363" y="3000227"/>
              <a:ext cx="1704976" cy="1591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2" name="Rectangle 1008"/>
            <p:cNvSpPr>
              <a:spLocks noChangeArrowheads="1"/>
            </p:cNvSpPr>
            <p:nvPr/>
          </p:nvSpPr>
          <p:spPr bwMode="auto">
            <a:xfrm>
              <a:off x="2519363" y="3001818"/>
              <a:ext cx="1704976" cy="3182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93" name="Rectangle 1009"/>
            <p:cNvSpPr>
              <a:spLocks noChangeArrowheads="1"/>
            </p:cNvSpPr>
            <p:nvPr/>
          </p:nvSpPr>
          <p:spPr bwMode="auto">
            <a:xfrm>
              <a:off x="2519363" y="3006591"/>
              <a:ext cx="1704976" cy="1591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4" name="Rectangle 1011"/>
            <p:cNvSpPr>
              <a:spLocks noChangeArrowheads="1"/>
            </p:cNvSpPr>
            <p:nvPr/>
          </p:nvSpPr>
          <p:spPr bwMode="auto">
            <a:xfrm>
              <a:off x="2519363" y="3006728"/>
              <a:ext cx="1704976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5" name="Rectangle 1012"/>
            <p:cNvSpPr>
              <a:spLocks noChangeArrowheads="1"/>
            </p:cNvSpPr>
            <p:nvPr/>
          </p:nvSpPr>
          <p:spPr bwMode="auto">
            <a:xfrm>
              <a:off x="2519363" y="3008316"/>
              <a:ext cx="1704976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6" name="Rectangle 1013"/>
            <p:cNvSpPr>
              <a:spLocks noChangeArrowheads="1"/>
            </p:cNvSpPr>
            <p:nvPr/>
          </p:nvSpPr>
          <p:spPr bwMode="auto">
            <a:xfrm>
              <a:off x="2519363" y="3011491"/>
              <a:ext cx="1704976" cy="1588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7" name="Rectangle 1014"/>
            <p:cNvSpPr>
              <a:spLocks noChangeArrowheads="1"/>
            </p:cNvSpPr>
            <p:nvPr/>
          </p:nvSpPr>
          <p:spPr bwMode="auto">
            <a:xfrm>
              <a:off x="2519363" y="3013078"/>
              <a:ext cx="1704976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8" name="Rectangle 1015"/>
            <p:cNvSpPr>
              <a:spLocks noChangeArrowheads="1"/>
            </p:cNvSpPr>
            <p:nvPr/>
          </p:nvSpPr>
          <p:spPr bwMode="auto">
            <a:xfrm>
              <a:off x="2519363" y="3014666"/>
              <a:ext cx="1704976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9" name="Rectangle 1016"/>
            <p:cNvSpPr>
              <a:spLocks noChangeArrowheads="1"/>
            </p:cNvSpPr>
            <p:nvPr/>
          </p:nvSpPr>
          <p:spPr bwMode="auto">
            <a:xfrm>
              <a:off x="2519363" y="3017841"/>
              <a:ext cx="1704976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0" name="Rectangle 1017"/>
            <p:cNvSpPr>
              <a:spLocks noChangeArrowheads="1"/>
            </p:cNvSpPr>
            <p:nvPr/>
          </p:nvSpPr>
          <p:spPr bwMode="auto">
            <a:xfrm>
              <a:off x="2519363" y="3021016"/>
              <a:ext cx="1704976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1" name="Rectangle 1018"/>
            <p:cNvSpPr>
              <a:spLocks noChangeArrowheads="1"/>
            </p:cNvSpPr>
            <p:nvPr/>
          </p:nvSpPr>
          <p:spPr bwMode="auto">
            <a:xfrm>
              <a:off x="2519363" y="3024191"/>
              <a:ext cx="1704976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2" name="Rectangle 1019"/>
            <p:cNvSpPr>
              <a:spLocks noChangeArrowheads="1"/>
            </p:cNvSpPr>
            <p:nvPr/>
          </p:nvSpPr>
          <p:spPr bwMode="auto">
            <a:xfrm>
              <a:off x="2519363" y="3027366"/>
              <a:ext cx="1704976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3" name="Rectangle 1020"/>
            <p:cNvSpPr>
              <a:spLocks noChangeArrowheads="1"/>
            </p:cNvSpPr>
            <p:nvPr/>
          </p:nvSpPr>
          <p:spPr bwMode="auto">
            <a:xfrm>
              <a:off x="2519363" y="3030541"/>
              <a:ext cx="1704976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4" name="Rectangle 1021"/>
            <p:cNvSpPr>
              <a:spLocks noChangeArrowheads="1"/>
            </p:cNvSpPr>
            <p:nvPr/>
          </p:nvSpPr>
          <p:spPr bwMode="auto">
            <a:xfrm>
              <a:off x="2519363" y="3033716"/>
              <a:ext cx="1704976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5" name="Rectangle 1022"/>
            <p:cNvSpPr>
              <a:spLocks noChangeArrowheads="1"/>
            </p:cNvSpPr>
            <p:nvPr/>
          </p:nvSpPr>
          <p:spPr bwMode="auto">
            <a:xfrm>
              <a:off x="2519363" y="3035303"/>
              <a:ext cx="1704976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6" name="Rectangle 1023"/>
            <p:cNvSpPr>
              <a:spLocks noChangeArrowheads="1"/>
            </p:cNvSpPr>
            <p:nvPr/>
          </p:nvSpPr>
          <p:spPr bwMode="auto">
            <a:xfrm>
              <a:off x="2519363" y="3038478"/>
              <a:ext cx="1704976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7" name="Rectangle 1024"/>
            <p:cNvSpPr>
              <a:spLocks noChangeArrowheads="1"/>
            </p:cNvSpPr>
            <p:nvPr/>
          </p:nvSpPr>
          <p:spPr bwMode="auto">
            <a:xfrm>
              <a:off x="2519363" y="3041653"/>
              <a:ext cx="1704976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8" name="Rectangle 1025"/>
            <p:cNvSpPr>
              <a:spLocks noChangeArrowheads="1"/>
            </p:cNvSpPr>
            <p:nvPr/>
          </p:nvSpPr>
          <p:spPr bwMode="auto">
            <a:xfrm>
              <a:off x="2519363" y="3043241"/>
              <a:ext cx="1704976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09" name="Rectangle 1026"/>
            <p:cNvSpPr>
              <a:spLocks noChangeArrowheads="1"/>
            </p:cNvSpPr>
            <p:nvPr/>
          </p:nvSpPr>
          <p:spPr bwMode="auto">
            <a:xfrm>
              <a:off x="2519363" y="3046416"/>
              <a:ext cx="1704976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0" name="Rectangle 1027"/>
            <p:cNvSpPr>
              <a:spLocks noChangeArrowheads="1"/>
            </p:cNvSpPr>
            <p:nvPr/>
          </p:nvSpPr>
          <p:spPr bwMode="auto">
            <a:xfrm>
              <a:off x="2519363" y="3049591"/>
              <a:ext cx="1704976" cy="1588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1" name="Rectangle 1028"/>
            <p:cNvSpPr>
              <a:spLocks noChangeArrowheads="1"/>
            </p:cNvSpPr>
            <p:nvPr/>
          </p:nvSpPr>
          <p:spPr bwMode="auto">
            <a:xfrm>
              <a:off x="2519363" y="3051178"/>
              <a:ext cx="1704976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2" name="Rectangle 1029"/>
            <p:cNvSpPr>
              <a:spLocks noChangeArrowheads="1"/>
            </p:cNvSpPr>
            <p:nvPr/>
          </p:nvSpPr>
          <p:spPr bwMode="auto">
            <a:xfrm>
              <a:off x="2519363" y="3054353"/>
              <a:ext cx="1704976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3" name="Rectangle 1030"/>
            <p:cNvSpPr>
              <a:spLocks noChangeArrowheads="1"/>
            </p:cNvSpPr>
            <p:nvPr/>
          </p:nvSpPr>
          <p:spPr bwMode="auto">
            <a:xfrm>
              <a:off x="2519363" y="3055941"/>
              <a:ext cx="1704976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4" name="Rectangle 1031"/>
            <p:cNvSpPr>
              <a:spLocks noChangeArrowheads="1"/>
            </p:cNvSpPr>
            <p:nvPr/>
          </p:nvSpPr>
          <p:spPr bwMode="auto">
            <a:xfrm>
              <a:off x="2519363" y="3057528"/>
              <a:ext cx="1704976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5" name="Rectangle 1032"/>
            <p:cNvSpPr>
              <a:spLocks noChangeArrowheads="1"/>
            </p:cNvSpPr>
            <p:nvPr/>
          </p:nvSpPr>
          <p:spPr bwMode="auto">
            <a:xfrm>
              <a:off x="2519363" y="3060703"/>
              <a:ext cx="1704976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6" name="Rectangle 1033"/>
            <p:cNvSpPr>
              <a:spLocks noChangeArrowheads="1"/>
            </p:cNvSpPr>
            <p:nvPr/>
          </p:nvSpPr>
          <p:spPr bwMode="auto">
            <a:xfrm>
              <a:off x="2519363" y="3063878"/>
              <a:ext cx="1704976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17" name="Rectangle 1034"/>
            <p:cNvSpPr>
              <a:spLocks noChangeArrowheads="1"/>
            </p:cNvSpPr>
            <p:nvPr/>
          </p:nvSpPr>
          <p:spPr bwMode="auto">
            <a:xfrm>
              <a:off x="2519363" y="3067053"/>
              <a:ext cx="1704976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54" name="Rectangle 2547"/>
            <p:cNvSpPr>
              <a:spLocks noChangeArrowheads="1"/>
            </p:cNvSpPr>
            <p:nvPr/>
          </p:nvSpPr>
          <p:spPr bwMode="auto">
            <a:xfrm>
              <a:off x="2668588" y="2624140"/>
              <a:ext cx="1519239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Candela (Cd)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09" name="Groupe 5608"/>
          <p:cNvGrpSpPr/>
          <p:nvPr/>
        </p:nvGrpSpPr>
        <p:grpSpPr>
          <a:xfrm>
            <a:off x="4854574" y="2291866"/>
            <a:ext cx="3695703" cy="625476"/>
            <a:chOff x="4224339" y="2459040"/>
            <a:chExt cx="3695703" cy="625476"/>
          </a:xfrm>
        </p:grpSpPr>
        <p:sp>
          <p:nvSpPr>
            <p:cNvPr id="4422" name="Rectangle 1039"/>
            <p:cNvSpPr>
              <a:spLocks noChangeArrowheads="1"/>
            </p:cNvSpPr>
            <p:nvPr/>
          </p:nvSpPr>
          <p:spPr bwMode="auto">
            <a:xfrm>
              <a:off x="4224339" y="2459040"/>
              <a:ext cx="3695703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3" name="Rectangle 1040"/>
            <p:cNvSpPr>
              <a:spLocks noChangeArrowheads="1"/>
            </p:cNvSpPr>
            <p:nvPr/>
          </p:nvSpPr>
          <p:spPr bwMode="auto">
            <a:xfrm>
              <a:off x="4224339" y="2466978"/>
              <a:ext cx="3695703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4" name="Rectangle 1041"/>
            <p:cNvSpPr>
              <a:spLocks noChangeArrowheads="1"/>
            </p:cNvSpPr>
            <p:nvPr/>
          </p:nvSpPr>
          <p:spPr bwMode="auto">
            <a:xfrm>
              <a:off x="4224339" y="2474915"/>
              <a:ext cx="3695703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5" name="Rectangle 1042"/>
            <p:cNvSpPr>
              <a:spLocks noChangeArrowheads="1"/>
            </p:cNvSpPr>
            <p:nvPr/>
          </p:nvSpPr>
          <p:spPr bwMode="auto">
            <a:xfrm>
              <a:off x="4224339" y="2479678"/>
              <a:ext cx="3695703" cy="6350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6" name="Rectangle 1043"/>
            <p:cNvSpPr>
              <a:spLocks noChangeArrowheads="1"/>
            </p:cNvSpPr>
            <p:nvPr/>
          </p:nvSpPr>
          <p:spPr bwMode="auto">
            <a:xfrm>
              <a:off x="4224339" y="2486028"/>
              <a:ext cx="3695703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7" name="Rectangle 1044"/>
            <p:cNvSpPr>
              <a:spLocks noChangeArrowheads="1"/>
            </p:cNvSpPr>
            <p:nvPr/>
          </p:nvSpPr>
          <p:spPr bwMode="auto">
            <a:xfrm>
              <a:off x="4224339" y="2497140"/>
              <a:ext cx="3695703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8" name="Rectangle 1045"/>
            <p:cNvSpPr>
              <a:spLocks noChangeArrowheads="1"/>
            </p:cNvSpPr>
            <p:nvPr/>
          </p:nvSpPr>
          <p:spPr bwMode="auto">
            <a:xfrm>
              <a:off x="4224339" y="2503490"/>
              <a:ext cx="3695703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9" name="Rectangle 1046"/>
            <p:cNvSpPr>
              <a:spLocks noChangeArrowheads="1"/>
            </p:cNvSpPr>
            <p:nvPr/>
          </p:nvSpPr>
          <p:spPr bwMode="auto">
            <a:xfrm>
              <a:off x="4224339" y="2511428"/>
              <a:ext cx="3695703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0" name="Rectangle 1047"/>
            <p:cNvSpPr>
              <a:spLocks noChangeArrowheads="1"/>
            </p:cNvSpPr>
            <p:nvPr/>
          </p:nvSpPr>
          <p:spPr bwMode="auto">
            <a:xfrm>
              <a:off x="4224339" y="2517778"/>
              <a:ext cx="3695703" cy="6350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1" name="Rectangle 1048"/>
            <p:cNvSpPr>
              <a:spLocks noChangeArrowheads="1"/>
            </p:cNvSpPr>
            <p:nvPr/>
          </p:nvSpPr>
          <p:spPr bwMode="auto">
            <a:xfrm>
              <a:off x="4224339" y="2524128"/>
              <a:ext cx="3695703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2" name="Rectangle 1049"/>
            <p:cNvSpPr>
              <a:spLocks noChangeArrowheads="1"/>
            </p:cNvSpPr>
            <p:nvPr/>
          </p:nvSpPr>
          <p:spPr bwMode="auto">
            <a:xfrm>
              <a:off x="4224339" y="2528890"/>
              <a:ext cx="3695703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3" name="Rectangle 1050"/>
            <p:cNvSpPr>
              <a:spLocks noChangeArrowheads="1"/>
            </p:cNvSpPr>
            <p:nvPr/>
          </p:nvSpPr>
          <p:spPr bwMode="auto">
            <a:xfrm>
              <a:off x="4224339" y="2533653"/>
              <a:ext cx="3695703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4" name="Rectangle 1051"/>
            <p:cNvSpPr>
              <a:spLocks noChangeArrowheads="1"/>
            </p:cNvSpPr>
            <p:nvPr/>
          </p:nvSpPr>
          <p:spPr bwMode="auto">
            <a:xfrm>
              <a:off x="4224339" y="2541590"/>
              <a:ext cx="3695703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5" name="Rectangle 1052"/>
            <p:cNvSpPr>
              <a:spLocks noChangeArrowheads="1"/>
            </p:cNvSpPr>
            <p:nvPr/>
          </p:nvSpPr>
          <p:spPr bwMode="auto">
            <a:xfrm>
              <a:off x="4224339" y="2552703"/>
              <a:ext cx="3695703" cy="6350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6" name="Rectangle 1053"/>
            <p:cNvSpPr>
              <a:spLocks noChangeArrowheads="1"/>
            </p:cNvSpPr>
            <p:nvPr/>
          </p:nvSpPr>
          <p:spPr bwMode="auto">
            <a:xfrm>
              <a:off x="4224339" y="2559053"/>
              <a:ext cx="3695703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7" name="Rectangle 1054"/>
            <p:cNvSpPr>
              <a:spLocks noChangeArrowheads="1"/>
            </p:cNvSpPr>
            <p:nvPr/>
          </p:nvSpPr>
          <p:spPr bwMode="auto">
            <a:xfrm>
              <a:off x="4224339" y="2565403"/>
              <a:ext cx="3695703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8" name="Rectangle 1055"/>
            <p:cNvSpPr>
              <a:spLocks noChangeArrowheads="1"/>
            </p:cNvSpPr>
            <p:nvPr/>
          </p:nvSpPr>
          <p:spPr bwMode="auto">
            <a:xfrm>
              <a:off x="4224339" y="2571753"/>
              <a:ext cx="3695703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39" name="Rectangle 1056"/>
            <p:cNvSpPr>
              <a:spLocks noChangeArrowheads="1"/>
            </p:cNvSpPr>
            <p:nvPr/>
          </p:nvSpPr>
          <p:spPr bwMode="auto">
            <a:xfrm>
              <a:off x="4224339" y="2579690"/>
              <a:ext cx="3695703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0" name="Rectangle 1057"/>
            <p:cNvSpPr>
              <a:spLocks noChangeArrowheads="1"/>
            </p:cNvSpPr>
            <p:nvPr/>
          </p:nvSpPr>
          <p:spPr bwMode="auto">
            <a:xfrm>
              <a:off x="4224339" y="2584453"/>
              <a:ext cx="3695703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1" name="Rectangle 1058"/>
            <p:cNvSpPr>
              <a:spLocks noChangeArrowheads="1"/>
            </p:cNvSpPr>
            <p:nvPr/>
          </p:nvSpPr>
          <p:spPr bwMode="auto">
            <a:xfrm>
              <a:off x="4224339" y="2589215"/>
              <a:ext cx="3695703" cy="6350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2" name="Rectangle 1059"/>
            <p:cNvSpPr>
              <a:spLocks noChangeArrowheads="1"/>
            </p:cNvSpPr>
            <p:nvPr/>
          </p:nvSpPr>
          <p:spPr bwMode="auto">
            <a:xfrm>
              <a:off x="4224339" y="2595565"/>
              <a:ext cx="3695703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3" name="Rectangle 1060"/>
            <p:cNvSpPr>
              <a:spLocks noChangeArrowheads="1"/>
            </p:cNvSpPr>
            <p:nvPr/>
          </p:nvSpPr>
          <p:spPr bwMode="auto">
            <a:xfrm>
              <a:off x="4224339" y="2600328"/>
              <a:ext cx="3695703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4" name="Rectangle 1061"/>
            <p:cNvSpPr>
              <a:spLocks noChangeArrowheads="1"/>
            </p:cNvSpPr>
            <p:nvPr/>
          </p:nvSpPr>
          <p:spPr bwMode="auto">
            <a:xfrm>
              <a:off x="4224339" y="2608265"/>
              <a:ext cx="3695703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5" name="Rectangle 1062"/>
            <p:cNvSpPr>
              <a:spLocks noChangeArrowheads="1"/>
            </p:cNvSpPr>
            <p:nvPr/>
          </p:nvSpPr>
          <p:spPr bwMode="auto">
            <a:xfrm>
              <a:off x="4224339" y="2614615"/>
              <a:ext cx="3695703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6" name="Rectangle 1063"/>
            <p:cNvSpPr>
              <a:spLocks noChangeArrowheads="1"/>
            </p:cNvSpPr>
            <p:nvPr/>
          </p:nvSpPr>
          <p:spPr bwMode="auto">
            <a:xfrm>
              <a:off x="4224339" y="2622553"/>
              <a:ext cx="3695703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7" name="Rectangle 1064"/>
            <p:cNvSpPr>
              <a:spLocks noChangeArrowheads="1"/>
            </p:cNvSpPr>
            <p:nvPr/>
          </p:nvSpPr>
          <p:spPr bwMode="auto">
            <a:xfrm>
              <a:off x="4224339" y="2627315"/>
              <a:ext cx="3695703" cy="6350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8" name="Rectangle 1065"/>
            <p:cNvSpPr>
              <a:spLocks noChangeArrowheads="1"/>
            </p:cNvSpPr>
            <p:nvPr/>
          </p:nvSpPr>
          <p:spPr bwMode="auto">
            <a:xfrm>
              <a:off x="4224339" y="2633665"/>
              <a:ext cx="3695703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9" name="Rectangle 1066"/>
            <p:cNvSpPr>
              <a:spLocks noChangeArrowheads="1"/>
            </p:cNvSpPr>
            <p:nvPr/>
          </p:nvSpPr>
          <p:spPr bwMode="auto">
            <a:xfrm>
              <a:off x="4224339" y="2638428"/>
              <a:ext cx="3695703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0" name="Rectangle 1067"/>
            <p:cNvSpPr>
              <a:spLocks noChangeArrowheads="1"/>
            </p:cNvSpPr>
            <p:nvPr/>
          </p:nvSpPr>
          <p:spPr bwMode="auto">
            <a:xfrm>
              <a:off x="4224339" y="2643190"/>
              <a:ext cx="3695703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1" name="Rectangle 1068"/>
            <p:cNvSpPr>
              <a:spLocks noChangeArrowheads="1"/>
            </p:cNvSpPr>
            <p:nvPr/>
          </p:nvSpPr>
          <p:spPr bwMode="auto">
            <a:xfrm>
              <a:off x="4224339" y="2651128"/>
              <a:ext cx="3695703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2" name="Rectangle 1069"/>
            <p:cNvSpPr>
              <a:spLocks noChangeArrowheads="1"/>
            </p:cNvSpPr>
            <p:nvPr/>
          </p:nvSpPr>
          <p:spPr bwMode="auto">
            <a:xfrm>
              <a:off x="4224339" y="2657478"/>
              <a:ext cx="3695703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3" name="Rectangle 1070"/>
            <p:cNvSpPr>
              <a:spLocks noChangeArrowheads="1"/>
            </p:cNvSpPr>
            <p:nvPr/>
          </p:nvSpPr>
          <p:spPr bwMode="auto">
            <a:xfrm>
              <a:off x="4224339" y="2663828"/>
              <a:ext cx="3695703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4" name="Rectangle 1071"/>
            <p:cNvSpPr>
              <a:spLocks noChangeArrowheads="1"/>
            </p:cNvSpPr>
            <p:nvPr/>
          </p:nvSpPr>
          <p:spPr bwMode="auto">
            <a:xfrm>
              <a:off x="4224339" y="2670178"/>
              <a:ext cx="3695703" cy="6350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5" name="Rectangle 1072"/>
            <p:cNvSpPr>
              <a:spLocks noChangeArrowheads="1"/>
            </p:cNvSpPr>
            <p:nvPr/>
          </p:nvSpPr>
          <p:spPr bwMode="auto">
            <a:xfrm>
              <a:off x="4224339" y="2676528"/>
              <a:ext cx="3695703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6" name="Rectangle 1073"/>
            <p:cNvSpPr>
              <a:spLocks noChangeArrowheads="1"/>
            </p:cNvSpPr>
            <p:nvPr/>
          </p:nvSpPr>
          <p:spPr bwMode="auto">
            <a:xfrm>
              <a:off x="4224339" y="2681290"/>
              <a:ext cx="3695703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7" name="Rectangle 1074"/>
            <p:cNvSpPr>
              <a:spLocks noChangeArrowheads="1"/>
            </p:cNvSpPr>
            <p:nvPr/>
          </p:nvSpPr>
          <p:spPr bwMode="auto">
            <a:xfrm>
              <a:off x="4224339" y="2689228"/>
              <a:ext cx="3695703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8" name="Rectangle 1075"/>
            <p:cNvSpPr>
              <a:spLocks noChangeArrowheads="1"/>
            </p:cNvSpPr>
            <p:nvPr/>
          </p:nvSpPr>
          <p:spPr bwMode="auto">
            <a:xfrm>
              <a:off x="4224339" y="2693990"/>
              <a:ext cx="3695703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59" name="Rectangle 1076"/>
            <p:cNvSpPr>
              <a:spLocks noChangeArrowheads="1"/>
            </p:cNvSpPr>
            <p:nvPr/>
          </p:nvSpPr>
          <p:spPr bwMode="auto">
            <a:xfrm>
              <a:off x="4224339" y="2701928"/>
              <a:ext cx="3695703" cy="6350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0" name="Rectangle 1077"/>
            <p:cNvSpPr>
              <a:spLocks noChangeArrowheads="1"/>
            </p:cNvSpPr>
            <p:nvPr/>
          </p:nvSpPr>
          <p:spPr bwMode="auto">
            <a:xfrm>
              <a:off x="4224339" y="2708278"/>
              <a:ext cx="3695703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1" name="Rectangle 1078"/>
            <p:cNvSpPr>
              <a:spLocks noChangeArrowheads="1"/>
            </p:cNvSpPr>
            <p:nvPr/>
          </p:nvSpPr>
          <p:spPr bwMode="auto">
            <a:xfrm>
              <a:off x="4224339" y="2716215"/>
              <a:ext cx="3695703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2" name="Rectangle 1079"/>
            <p:cNvSpPr>
              <a:spLocks noChangeArrowheads="1"/>
            </p:cNvSpPr>
            <p:nvPr/>
          </p:nvSpPr>
          <p:spPr bwMode="auto">
            <a:xfrm>
              <a:off x="4224339" y="2724153"/>
              <a:ext cx="3695703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3" name="Rectangle 1080"/>
            <p:cNvSpPr>
              <a:spLocks noChangeArrowheads="1"/>
            </p:cNvSpPr>
            <p:nvPr/>
          </p:nvSpPr>
          <p:spPr bwMode="auto">
            <a:xfrm>
              <a:off x="4224339" y="2732090"/>
              <a:ext cx="3695703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4" name="Rectangle 1081"/>
            <p:cNvSpPr>
              <a:spLocks noChangeArrowheads="1"/>
            </p:cNvSpPr>
            <p:nvPr/>
          </p:nvSpPr>
          <p:spPr bwMode="auto">
            <a:xfrm>
              <a:off x="4224339" y="2736853"/>
              <a:ext cx="3695703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5" name="Rectangle 1082"/>
            <p:cNvSpPr>
              <a:spLocks noChangeArrowheads="1"/>
            </p:cNvSpPr>
            <p:nvPr/>
          </p:nvSpPr>
          <p:spPr bwMode="auto">
            <a:xfrm>
              <a:off x="4224339" y="2744790"/>
              <a:ext cx="3695703" cy="6350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6" name="Rectangle 1083"/>
            <p:cNvSpPr>
              <a:spLocks noChangeArrowheads="1"/>
            </p:cNvSpPr>
            <p:nvPr/>
          </p:nvSpPr>
          <p:spPr bwMode="auto">
            <a:xfrm>
              <a:off x="4224339" y="2751140"/>
              <a:ext cx="3695703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7" name="Rectangle 1084"/>
            <p:cNvSpPr>
              <a:spLocks noChangeArrowheads="1"/>
            </p:cNvSpPr>
            <p:nvPr/>
          </p:nvSpPr>
          <p:spPr bwMode="auto">
            <a:xfrm>
              <a:off x="4224339" y="2759078"/>
              <a:ext cx="3695703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8" name="Rectangle 1085"/>
            <p:cNvSpPr>
              <a:spLocks noChangeArrowheads="1"/>
            </p:cNvSpPr>
            <p:nvPr/>
          </p:nvSpPr>
          <p:spPr bwMode="auto">
            <a:xfrm>
              <a:off x="4224339" y="2767015"/>
              <a:ext cx="3695703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9" name="Rectangle 1086"/>
            <p:cNvSpPr>
              <a:spLocks noChangeArrowheads="1"/>
            </p:cNvSpPr>
            <p:nvPr/>
          </p:nvSpPr>
          <p:spPr bwMode="auto">
            <a:xfrm>
              <a:off x="4224339" y="2963866"/>
              <a:ext cx="3695703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0" name="Rectangle 1087"/>
            <p:cNvSpPr>
              <a:spLocks noChangeArrowheads="1"/>
            </p:cNvSpPr>
            <p:nvPr/>
          </p:nvSpPr>
          <p:spPr bwMode="auto">
            <a:xfrm>
              <a:off x="4224339" y="2967041"/>
              <a:ext cx="3695703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1" name="Rectangle 1088"/>
            <p:cNvSpPr>
              <a:spLocks noChangeArrowheads="1"/>
            </p:cNvSpPr>
            <p:nvPr/>
          </p:nvSpPr>
          <p:spPr bwMode="auto">
            <a:xfrm>
              <a:off x="4224339" y="2970216"/>
              <a:ext cx="3695703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2" name="Rectangle 1089"/>
            <p:cNvSpPr>
              <a:spLocks noChangeArrowheads="1"/>
            </p:cNvSpPr>
            <p:nvPr/>
          </p:nvSpPr>
          <p:spPr bwMode="auto">
            <a:xfrm>
              <a:off x="4224339" y="2973391"/>
              <a:ext cx="3695703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3" name="Rectangle 1090"/>
            <p:cNvSpPr>
              <a:spLocks noChangeArrowheads="1"/>
            </p:cNvSpPr>
            <p:nvPr/>
          </p:nvSpPr>
          <p:spPr bwMode="auto">
            <a:xfrm>
              <a:off x="4224339" y="2974978"/>
              <a:ext cx="3695703" cy="1588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4" name="Rectangle 1091"/>
            <p:cNvSpPr>
              <a:spLocks noChangeArrowheads="1"/>
            </p:cNvSpPr>
            <p:nvPr/>
          </p:nvSpPr>
          <p:spPr bwMode="auto">
            <a:xfrm>
              <a:off x="4224339" y="2976566"/>
              <a:ext cx="3695703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5" name="Rectangle 1092"/>
            <p:cNvSpPr>
              <a:spLocks noChangeArrowheads="1"/>
            </p:cNvSpPr>
            <p:nvPr/>
          </p:nvSpPr>
          <p:spPr bwMode="auto">
            <a:xfrm>
              <a:off x="4224339" y="2979741"/>
              <a:ext cx="3695703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6" name="Rectangle 1093"/>
            <p:cNvSpPr>
              <a:spLocks noChangeArrowheads="1"/>
            </p:cNvSpPr>
            <p:nvPr/>
          </p:nvSpPr>
          <p:spPr bwMode="auto">
            <a:xfrm>
              <a:off x="4224339" y="2981328"/>
              <a:ext cx="3695703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7" name="Rectangle 1094"/>
            <p:cNvSpPr>
              <a:spLocks noChangeArrowheads="1"/>
            </p:cNvSpPr>
            <p:nvPr/>
          </p:nvSpPr>
          <p:spPr bwMode="auto">
            <a:xfrm>
              <a:off x="4224339" y="2984503"/>
              <a:ext cx="3695703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8" name="Rectangle 1095"/>
            <p:cNvSpPr>
              <a:spLocks noChangeArrowheads="1"/>
            </p:cNvSpPr>
            <p:nvPr/>
          </p:nvSpPr>
          <p:spPr bwMode="auto">
            <a:xfrm>
              <a:off x="4224339" y="2986091"/>
              <a:ext cx="3695703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79" name="Rectangle 1096"/>
            <p:cNvSpPr>
              <a:spLocks noChangeArrowheads="1"/>
            </p:cNvSpPr>
            <p:nvPr/>
          </p:nvSpPr>
          <p:spPr bwMode="auto">
            <a:xfrm>
              <a:off x="4224339" y="2987678"/>
              <a:ext cx="3695703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0" name="Rectangle 1097"/>
            <p:cNvSpPr>
              <a:spLocks noChangeArrowheads="1"/>
            </p:cNvSpPr>
            <p:nvPr/>
          </p:nvSpPr>
          <p:spPr bwMode="auto">
            <a:xfrm>
              <a:off x="4224339" y="2990853"/>
              <a:ext cx="3695703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1" name="Rectangle 1098"/>
            <p:cNvSpPr>
              <a:spLocks noChangeArrowheads="1"/>
            </p:cNvSpPr>
            <p:nvPr/>
          </p:nvSpPr>
          <p:spPr bwMode="auto">
            <a:xfrm>
              <a:off x="4224339" y="2994028"/>
              <a:ext cx="3695703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2" name="Rectangle 1099"/>
            <p:cNvSpPr>
              <a:spLocks noChangeArrowheads="1"/>
            </p:cNvSpPr>
            <p:nvPr/>
          </p:nvSpPr>
          <p:spPr bwMode="auto">
            <a:xfrm>
              <a:off x="4224339" y="2997203"/>
              <a:ext cx="3695703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3" name="Rectangle 1100"/>
            <p:cNvSpPr>
              <a:spLocks noChangeArrowheads="1"/>
            </p:cNvSpPr>
            <p:nvPr/>
          </p:nvSpPr>
          <p:spPr bwMode="auto">
            <a:xfrm>
              <a:off x="4224339" y="3000378"/>
              <a:ext cx="3695703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4" name="Rectangle 1101"/>
            <p:cNvSpPr>
              <a:spLocks noChangeArrowheads="1"/>
            </p:cNvSpPr>
            <p:nvPr/>
          </p:nvSpPr>
          <p:spPr bwMode="auto">
            <a:xfrm>
              <a:off x="4224339" y="3001966"/>
              <a:ext cx="3695703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5" name="Rectangle 1102"/>
            <p:cNvSpPr>
              <a:spLocks noChangeArrowheads="1"/>
            </p:cNvSpPr>
            <p:nvPr/>
          </p:nvSpPr>
          <p:spPr bwMode="auto">
            <a:xfrm>
              <a:off x="4224339" y="3005141"/>
              <a:ext cx="3695703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6" name="Rectangle 1103"/>
            <p:cNvSpPr>
              <a:spLocks noChangeArrowheads="1"/>
            </p:cNvSpPr>
            <p:nvPr/>
          </p:nvSpPr>
          <p:spPr bwMode="auto">
            <a:xfrm>
              <a:off x="4224339" y="3006728"/>
              <a:ext cx="3695703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7" name="Rectangle 1104"/>
            <p:cNvSpPr>
              <a:spLocks noChangeArrowheads="1"/>
            </p:cNvSpPr>
            <p:nvPr/>
          </p:nvSpPr>
          <p:spPr bwMode="auto">
            <a:xfrm>
              <a:off x="4224339" y="3008316"/>
              <a:ext cx="3695703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8" name="Rectangle 1105"/>
            <p:cNvSpPr>
              <a:spLocks noChangeArrowheads="1"/>
            </p:cNvSpPr>
            <p:nvPr/>
          </p:nvSpPr>
          <p:spPr bwMode="auto">
            <a:xfrm>
              <a:off x="4224339" y="3011491"/>
              <a:ext cx="3695703" cy="1588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9" name="Rectangle 1106"/>
            <p:cNvSpPr>
              <a:spLocks noChangeArrowheads="1"/>
            </p:cNvSpPr>
            <p:nvPr/>
          </p:nvSpPr>
          <p:spPr bwMode="auto">
            <a:xfrm>
              <a:off x="4224339" y="3013078"/>
              <a:ext cx="3695703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0" name="Rectangle 1107"/>
            <p:cNvSpPr>
              <a:spLocks noChangeArrowheads="1"/>
            </p:cNvSpPr>
            <p:nvPr/>
          </p:nvSpPr>
          <p:spPr bwMode="auto">
            <a:xfrm>
              <a:off x="4224339" y="3014666"/>
              <a:ext cx="3695703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1" name="Rectangle 1108"/>
            <p:cNvSpPr>
              <a:spLocks noChangeArrowheads="1"/>
            </p:cNvSpPr>
            <p:nvPr/>
          </p:nvSpPr>
          <p:spPr bwMode="auto">
            <a:xfrm>
              <a:off x="4224339" y="3017841"/>
              <a:ext cx="3695703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2" name="Rectangle 1109"/>
            <p:cNvSpPr>
              <a:spLocks noChangeArrowheads="1"/>
            </p:cNvSpPr>
            <p:nvPr/>
          </p:nvSpPr>
          <p:spPr bwMode="auto">
            <a:xfrm>
              <a:off x="4224339" y="3021016"/>
              <a:ext cx="3695703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3" name="Rectangle 1110"/>
            <p:cNvSpPr>
              <a:spLocks noChangeArrowheads="1"/>
            </p:cNvSpPr>
            <p:nvPr/>
          </p:nvSpPr>
          <p:spPr bwMode="auto">
            <a:xfrm>
              <a:off x="4224339" y="3024191"/>
              <a:ext cx="3695703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4" name="Rectangle 1111"/>
            <p:cNvSpPr>
              <a:spLocks noChangeArrowheads="1"/>
            </p:cNvSpPr>
            <p:nvPr/>
          </p:nvSpPr>
          <p:spPr bwMode="auto">
            <a:xfrm>
              <a:off x="4224339" y="3027366"/>
              <a:ext cx="3695703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5" name="Rectangle 1112"/>
            <p:cNvSpPr>
              <a:spLocks noChangeArrowheads="1"/>
            </p:cNvSpPr>
            <p:nvPr/>
          </p:nvSpPr>
          <p:spPr bwMode="auto">
            <a:xfrm>
              <a:off x="4224339" y="3030541"/>
              <a:ext cx="3695703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6" name="Rectangle 1113"/>
            <p:cNvSpPr>
              <a:spLocks noChangeArrowheads="1"/>
            </p:cNvSpPr>
            <p:nvPr/>
          </p:nvSpPr>
          <p:spPr bwMode="auto">
            <a:xfrm>
              <a:off x="4224339" y="3033716"/>
              <a:ext cx="3695703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7" name="Rectangle 1114"/>
            <p:cNvSpPr>
              <a:spLocks noChangeArrowheads="1"/>
            </p:cNvSpPr>
            <p:nvPr/>
          </p:nvSpPr>
          <p:spPr bwMode="auto">
            <a:xfrm>
              <a:off x="4224339" y="3035303"/>
              <a:ext cx="3695703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8" name="Rectangle 1115"/>
            <p:cNvSpPr>
              <a:spLocks noChangeArrowheads="1"/>
            </p:cNvSpPr>
            <p:nvPr/>
          </p:nvSpPr>
          <p:spPr bwMode="auto">
            <a:xfrm>
              <a:off x="4224339" y="3038478"/>
              <a:ext cx="3695703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99" name="Rectangle 1116"/>
            <p:cNvSpPr>
              <a:spLocks noChangeArrowheads="1"/>
            </p:cNvSpPr>
            <p:nvPr/>
          </p:nvSpPr>
          <p:spPr bwMode="auto">
            <a:xfrm>
              <a:off x="4224339" y="3041653"/>
              <a:ext cx="3695703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0" name="Rectangle 1117"/>
            <p:cNvSpPr>
              <a:spLocks noChangeArrowheads="1"/>
            </p:cNvSpPr>
            <p:nvPr/>
          </p:nvSpPr>
          <p:spPr bwMode="auto">
            <a:xfrm>
              <a:off x="4224339" y="3043241"/>
              <a:ext cx="3695703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1" name="Rectangle 1118"/>
            <p:cNvSpPr>
              <a:spLocks noChangeArrowheads="1"/>
            </p:cNvSpPr>
            <p:nvPr/>
          </p:nvSpPr>
          <p:spPr bwMode="auto">
            <a:xfrm>
              <a:off x="4224339" y="3046416"/>
              <a:ext cx="3695703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2" name="Rectangle 1119"/>
            <p:cNvSpPr>
              <a:spLocks noChangeArrowheads="1"/>
            </p:cNvSpPr>
            <p:nvPr/>
          </p:nvSpPr>
          <p:spPr bwMode="auto">
            <a:xfrm>
              <a:off x="4224339" y="3049591"/>
              <a:ext cx="3695703" cy="1588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3" name="Rectangle 1120"/>
            <p:cNvSpPr>
              <a:spLocks noChangeArrowheads="1"/>
            </p:cNvSpPr>
            <p:nvPr/>
          </p:nvSpPr>
          <p:spPr bwMode="auto">
            <a:xfrm>
              <a:off x="4224339" y="3051178"/>
              <a:ext cx="3695703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4" name="Rectangle 1121"/>
            <p:cNvSpPr>
              <a:spLocks noChangeArrowheads="1"/>
            </p:cNvSpPr>
            <p:nvPr/>
          </p:nvSpPr>
          <p:spPr bwMode="auto">
            <a:xfrm>
              <a:off x="4224339" y="3054353"/>
              <a:ext cx="3695703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5" name="Rectangle 1122"/>
            <p:cNvSpPr>
              <a:spLocks noChangeArrowheads="1"/>
            </p:cNvSpPr>
            <p:nvPr/>
          </p:nvSpPr>
          <p:spPr bwMode="auto">
            <a:xfrm>
              <a:off x="4224339" y="3055941"/>
              <a:ext cx="3695703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6" name="Rectangle 1123"/>
            <p:cNvSpPr>
              <a:spLocks noChangeArrowheads="1"/>
            </p:cNvSpPr>
            <p:nvPr/>
          </p:nvSpPr>
          <p:spPr bwMode="auto">
            <a:xfrm>
              <a:off x="4224339" y="3057528"/>
              <a:ext cx="3695703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7" name="Rectangle 1124"/>
            <p:cNvSpPr>
              <a:spLocks noChangeArrowheads="1"/>
            </p:cNvSpPr>
            <p:nvPr/>
          </p:nvSpPr>
          <p:spPr bwMode="auto">
            <a:xfrm>
              <a:off x="4224339" y="3060703"/>
              <a:ext cx="3695703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8" name="Rectangle 1125"/>
            <p:cNvSpPr>
              <a:spLocks noChangeArrowheads="1"/>
            </p:cNvSpPr>
            <p:nvPr/>
          </p:nvSpPr>
          <p:spPr bwMode="auto">
            <a:xfrm>
              <a:off x="4224339" y="3063878"/>
              <a:ext cx="3695703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9" name="Rectangle 1126"/>
            <p:cNvSpPr>
              <a:spLocks noChangeArrowheads="1"/>
            </p:cNvSpPr>
            <p:nvPr/>
          </p:nvSpPr>
          <p:spPr bwMode="auto">
            <a:xfrm>
              <a:off x="4224339" y="3067053"/>
              <a:ext cx="3695703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94" name="Rectangle 1312"/>
            <p:cNvSpPr>
              <a:spLocks noChangeArrowheads="1"/>
            </p:cNvSpPr>
            <p:nvPr/>
          </p:nvSpPr>
          <p:spPr bwMode="auto">
            <a:xfrm>
              <a:off x="4224339" y="3070228"/>
              <a:ext cx="3695703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95" name="Rectangle 1313"/>
            <p:cNvSpPr>
              <a:spLocks noChangeArrowheads="1"/>
            </p:cNvSpPr>
            <p:nvPr/>
          </p:nvSpPr>
          <p:spPr bwMode="auto">
            <a:xfrm>
              <a:off x="4224339" y="3076578"/>
              <a:ext cx="3695703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55" name="Rectangle 2548"/>
            <p:cNvSpPr>
              <a:spLocks noChangeArrowheads="1"/>
            </p:cNvSpPr>
            <p:nvPr/>
          </p:nvSpPr>
          <p:spPr bwMode="auto">
            <a:xfrm>
              <a:off x="4568827" y="2484440"/>
              <a:ext cx="2179639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Flux lumineux émit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56" name="Rectangle 2549"/>
            <p:cNvSpPr>
              <a:spLocks noChangeArrowheads="1"/>
            </p:cNvSpPr>
            <p:nvPr/>
          </p:nvSpPr>
          <p:spPr bwMode="auto">
            <a:xfrm>
              <a:off x="6700841" y="2484440"/>
              <a:ext cx="10493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dans un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57" name="Rectangle 2550"/>
            <p:cNvSpPr>
              <a:spLocks noChangeArrowheads="1"/>
            </p:cNvSpPr>
            <p:nvPr/>
          </p:nvSpPr>
          <p:spPr bwMode="auto">
            <a:xfrm>
              <a:off x="4568827" y="2759078"/>
              <a:ext cx="3119440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angle solide de 1 Stéradian.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13" name="Groupe 5612"/>
          <p:cNvGrpSpPr/>
          <p:nvPr/>
        </p:nvGrpSpPr>
        <p:grpSpPr>
          <a:xfrm>
            <a:off x="46099" y="3018058"/>
            <a:ext cx="1382714" cy="646113"/>
            <a:chOff x="1223962" y="3070919"/>
            <a:chExt cx="1382714" cy="646113"/>
          </a:xfrm>
        </p:grpSpPr>
        <p:grpSp>
          <p:nvGrpSpPr>
            <p:cNvPr id="5612" name="Groupe 5611"/>
            <p:cNvGrpSpPr/>
            <p:nvPr/>
          </p:nvGrpSpPr>
          <p:grpSpPr>
            <a:xfrm>
              <a:off x="1223962" y="3070919"/>
              <a:ext cx="1295401" cy="646113"/>
              <a:chOff x="1223962" y="3070228"/>
              <a:chExt cx="1295401" cy="646113"/>
            </a:xfrm>
          </p:grpSpPr>
          <p:sp>
            <p:nvSpPr>
              <p:cNvPr id="4510" name="Rectangle 1127"/>
              <p:cNvSpPr>
                <a:spLocks noChangeArrowheads="1"/>
              </p:cNvSpPr>
              <p:nvPr/>
            </p:nvSpPr>
            <p:spPr bwMode="auto">
              <a:xfrm>
                <a:off x="1223962" y="3070228"/>
                <a:ext cx="1295401" cy="6350"/>
              </a:xfrm>
              <a:prstGeom prst="rect">
                <a:avLst/>
              </a:prstGeom>
              <a:solidFill>
                <a:srgbClr val="848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1" name="Rectangle 1128"/>
              <p:cNvSpPr>
                <a:spLocks noChangeArrowheads="1"/>
              </p:cNvSpPr>
              <p:nvPr/>
            </p:nvSpPr>
            <p:spPr bwMode="auto">
              <a:xfrm>
                <a:off x="1223962" y="3076578"/>
                <a:ext cx="1295401" cy="7938"/>
              </a:xfrm>
              <a:prstGeom prst="rect">
                <a:avLst/>
              </a:prstGeom>
              <a:solidFill>
                <a:srgbClr val="868A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2" name="Rectangle 1129"/>
              <p:cNvSpPr>
                <a:spLocks noChangeArrowheads="1"/>
              </p:cNvSpPr>
              <p:nvPr/>
            </p:nvSpPr>
            <p:spPr bwMode="auto">
              <a:xfrm>
                <a:off x="1223962" y="3084516"/>
                <a:ext cx="1295401" cy="6350"/>
              </a:xfrm>
              <a:prstGeom prst="rect">
                <a:avLst/>
              </a:prstGeom>
              <a:solidFill>
                <a:srgbClr val="888C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3" name="Rectangle 1130"/>
              <p:cNvSpPr>
                <a:spLocks noChangeArrowheads="1"/>
              </p:cNvSpPr>
              <p:nvPr/>
            </p:nvSpPr>
            <p:spPr bwMode="auto">
              <a:xfrm>
                <a:off x="1223962" y="3090866"/>
                <a:ext cx="1295401" cy="7938"/>
              </a:xfrm>
              <a:prstGeom prst="rect">
                <a:avLst/>
              </a:prstGeom>
              <a:solidFill>
                <a:srgbClr val="898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4" name="Rectangle 1131"/>
              <p:cNvSpPr>
                <a:spLocks noChangeArrowheads="1"/>
              </p:cNvSpPr>
              <p:nvPr/>
            </p:nvSpPr>
            <p:spPr bwMode="auto">
              <a:xfrm>
                <a:off x="1223962" y="3098803"/>
                <a:ext cx="1295401" cy="7938"/>
              </a:xfrm>
              <a:prstGeom prst="rect">
                <a:avLst/>
              </a:prstGeom>
              <a:solidFill>
                <a:srgbClr val="8B9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5" name="Rectangle 1132"/>
              <p:cNvSpPr>
                <a:spLocks noChangeArrowheads="1"/>
              </p:cNvSpPr>
              <p:nvPr/>
            </p:nvSpPr>
            <p:spPr bwMode="auto">
              <a:xfrm>
                <a:off x="1223962" y="3106741"/>
                <a:ext cx="1295401" cy="7938"/>
              </a:xfrm>
              <a:prstGeom prst="rect">
                <a:avLst/>
              </a:prstGeom>
              <a:solidFill>
                <a:srgbClr val="8D92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6" name="Rectangle 1133"/>
              <p:cNvSpPr>
                <a:spLocks noChangeArrowheads="1"/>
              </p:cNvSpPr>
              <p:nvPr/>
            </p:nvSpPr>
            <p:spPr bwMode="auto">
              <a:xfrm>
                <a:off x="1223962" y="3114678"/>
                <a:ext cx="1295401" cy="4763"/>
              </a:xfrm>
              <a:prstGeom prst="rect">
                <a:avLst/>
              </a:prstGeom>
              <a:solidFill>
                <a:srgbClr val="8F93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7" name="Rectangle 1134"/>
              <p:cNvSpPr>
                <a:spLocks noChangeArrowheads="1"/>
              </p:cNvSpPr>
              <p:nvPr/>
            </p:nvSpPr>
            <p:spPr bwMode="auto">
              <a:xfrm>
                <a:off x="1223962" y="3119441"/>
                <a:ext cx="1295401" cy="7938"/>
              </a:xfrm>
              <a:prstGeom prst="rect">
                <a:avLst/>
              </a:prstGeom>
              <a:solidFill>
                <a:srgbClr val="909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8" name="Rectangle 1135"/>
              <p:cNvSpPr>
                <a:spLocks noChangeArrowheads="1"/>
              </p:cNvSpPr>
              <p:nvPr/>
            </p:nvSpPr>
            <p:spPr bwMode="auto">
              <a:xfrm>
                <a:off x="1223962" y="3127378"/>
                <a:ext cx="1295401" cy="9525"/>
              </a:xfrm>
              <a:prstGeom prst="rect">
                <a:avLst/>
              </a:prstGeom>
              <a:solidFill>
                <a:srgbClr val="9297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9" name="Rectangle 1136"/>
              <p:cNvSpPr>
                <a:spLocks noChangeArrowheads="1"/>
              </p:cNvSpPr>
              <p:nvPr/>
            </p:nvSpPr>
            <p:spPr bwMode="auto">
              <a:xfrm>
                <a:off x="1223962" y="3136903"/>
                <a:ext cx="1295401" cy="6350"/>
              </a:xfrm>
              <a:prstGeom prst="rect">
                <a:avLst/>
              </a:prstGeom>
              <a:solidFill>
                <a:srgbClr val="949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0" name="Rectangle 1137"/>
              <p:cNvSpPr>
                <a:spLocks noChangeArrowheads="1"/>
              </p:cNvSpPr>
              <p:nvPr/>
            </p:nvSpPr>
            <p:spPr bwMode="auto">
              <a:xfrm>
                <a:off x="1223962" y="3143253"/>
                <a:ext cx="1295401" cy="7938"/>
              </a:xfrm>
              <a:prstGeom prst="rect">
                <a:avLst/>
              </a:prstGeom>
              <a:solidFill>
                <a:srgbClr val="969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1" name="Rectangle 1138"/>
              <p:cNvSpPr>
                <a:spLocks noChangeArrowheads="1"/>
              </p:cNvSpPr>
              <p:nvPr/>
            </p:nvSpPr>
            <p:spPr bwMode="auto">
              <a:xfrm>
                <a:off x="1223962" y="3151191"/>
                <a:ext cx="1295401" cy="6350"/>
              </a:xfrm>
              <a:prstGeom prst="rect">
                <a:avLst/>
              </a:prstGeom>
              <a:solidFill>
                <a:srgbClr val="979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2" name="Rectangle 1139"/>
              <p:cNvSpPr>
                <a:spLocks noChangeArrowheads="1"/>
              </p:cNvSpPr>
              <p:nvPr/>
            </p:nvSpPr>
            <p:spPr bwMode="auto">
              <a:xfrm>
                <a:off x="1223962" y="3157541"/>
                <a:ext cx="1295401" cy="7938"/>
              </a:xfrm>
              <a:prstGeom prst="rect">
                <a:avLst/>
              </a:prstGeom>
              <a:solidFill>
                <a:srgbClr val="999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3" name="Rectangle 1140"/>
              <p:cNvSpPr>
                <a:spLocks noChangeArrowheads="1"/>
              </p:cNvSpPr>
              <p:nvPr/>
            </p:nvSpPr>
            <p:spPr bwMode="auto">
              <a:xfrm>
                <a:off x="1223962" y="3165478"/>
                <a:ext cx="1295401" cy="3175"/>
              </a:xfrm>
              <a:prstGeom prst="rect">
                <a:avLst/>
              </a:prstGeom>
              <a:solidFill>
                <a:srgbClr val="9AA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4" name="Rectangle 1141"/>
              <p:cNvSpPr>
                <a:spLocks noChangeArrowheads="1"/>
              </p:cNvSpPr>
              <p:nvPr/>
            </p:nvSpPr>
            <p:spPr bwMode="auto">
              <a:xfrm>
                <a:off x="1223962" y="3168653"/>
                <a:ext cx="1295401" cy="4763"/>
              </a:xfrm>
              <a:prstGeom prst="rect">
                <a:avLst/>
              </a:prstGeom>
              <a:solidFill>
                <a:srgbClr val="9CA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5" name="Rectangle 1142"/>
              <p:cNvSpPr>
                <a:spLocks noChangeArrowheads="1"/>
              </p:cNvSpPr>
              <p:nvPr/>
            </p:nvSpPr>
            <p:spPr bwMode="auto">
              <a:xfrm>
                <a:off x="1223962" y="3173416"/>
                <a:ext cx="1295401" cy="7938"/>
              </a:xfrm>
              <a:prstGeom prst="rect">
                <a:avLst/>
              </a:prstGeom>
              <a:solidFill>
                <a:srgbClr val="9DA3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6" name="Rectangle 1143"/>
              <p:cNvSpPr>
                <a:spLocks noChangeArrowheads="1"/>
              </p:cNvSpPr>
              <p:nvPr/>
            </p:nvSpPr>
            <p:spPr bwMode="auto">
              <a:xfrm>
                <a:off x="1223962" y="3181353"/>
                <a:ext cx="1295401" cy="11113"/>
              </a:xfrm>
              <a:prstGeom prst="rect">
                <a:avLst/>
              </a:prstGeom>
              <a:solidFill>
                <a:srgbClr val="9FA5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7" name="Rectangle 1144"/>
              <p:cNvSpPr>
                <a:spLocks noChangeArrowheads="1"/>
              </p:cNvSpPr>
              <p:nvPr/>
            </p:nvSpPr>
            <p:spPr bwMode="auto">
              <a:xfrm>
                <a:off x="1223962" y="3192466"/>
                <a:ext cx="1295401" cy="7938"/>
              </a:xfrm>
              <a:prstGeom prst="rect">
                <a:avLst/>
              </a:prstGeom>
              <a:solidFill>
                <a:srgbClr val="A1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8" name="Rectangle 1145"/>
              <p:cNvSpPr>
                <a:spLocks noChangeArrowheads="1"/>
              </p:cNvSpPr>
              <p:nvPr/>
            </p:nvSpPr>
            <p:spPr bwMode="auto">
              <a:xfrm>
                <a:off x="1223962" y="3200403"/>
                <a:ext cx="1295401" cy="4763"/>
              </a:xfrm>
              <a:prstGeom prst="rect">
                <a:avLst/>
              </a:prstGeom>
              <a:solidFill>
                <a:srgbClr val="A3A9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9" name="Rectangle 1146"/>
              <p:cNvSpPr>
                <a:spLocks noChangeArrowheads="1"/>
              </p:cNvSpPr>
              <p:nvPr/>
            </p:nvSpPr>
            <p:spPr bwMode="auto">
              <a:xfrm>
                <a:off x="1223962" y="3205166"/>
                <a:ext cx="1295401" cy="6350"/>
              </a:xfrm>
              <a:prstGeom prst="rect">
                <a:avLst/>
              </a:prstGeom>
              <a:solidFill>
                <a:srgbClr val="A4AB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0" name="Rectangle 1147"/>
              <p:cNvSpPr>
                <a:spLocks noChangeArrowheads="1"/>
              </p:cNvSpPr>
              <p:nvPr/>
            </p:nvSpPr>
            <p:spPr bwMode="auto">
              <a:xfrm>
                <a:off x="1223962" y="3211516"/>
                <a:ext cx="1295401" cy="7938"/>
              </a:xfrm>
              <a:prstGeom prst="rect">
                <a:avLst/>
              </a:prstGeom>
              <a:solidFill>
                <a:srgbClr val="A6A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1" name="Rectangle 1148"/>
              <p:cNvSpPr>
                <a:spLocks noChangeArrowheads="1"/>
              </p:cNvSpPr>
              <p:nvPr/>
            </p:nvSpPr>
            <p:spPr bwMode="auto">
              <a:xfrm>
                <a:off x="1223962" y="3219453"/>
                <a:ext cx="1295401" cy="4763"/>
              </a:xfrm>
              <a:prstGeom prst="rect">
                <a:avLst/>
              </a:prstGeom>
              <a:solidFill>
                <a:srgbClr val="A7A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2" name="Rectangle 1149"/>
              <p:cNvSpPr>
                <a:spLocks noChangeArrowheads="1"/>
              </p:cNvSpPr>
              <p:nvPr/>
            </p:nvSpPr>
            <p:spPr bwMode="auto">
              <a:xfrm>
                <a:off x="1223962" y="3224216"/>
                <a:ext cx="1295401" cy="4763"/>
              </a:xfrm>
              <a:prstGeom prst="rect">
                <a:avLst/>
              </a:prstGeom>
              <a:solidFill>
                <a:srgbClr val="A9A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3" name="Rectangle 1150"/>
              <p:cNvSpPr>
                <a:spLocks noChangeArrowheads="1"/>
              </p:cNvSpPr>
              <p:nvPr/>
            </p:nvSpPr>
            <p:spPr bwMode="auto">
              <a:xfrm>
                <a:off x="1223962" y="3228978"/>
                <a:ext cx="1295401" cy="7938"/>
              </a:xfrm>
              <a:prstGeom prst="rect">
                <a:avLst/>
              </a:prstGeom>
              <a:solidFill>
                <a:srgbClr val="AAB1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4" name="Rectangle 1151"/>
              <p:cNvSpPr>
                <a:spLocks noChangeArrowheads="1"/>
              </p:cNvSpPr>
              <p:nvPr/>
            </p:nvSpPr>
            <p:spPr bwMode="auto">
              <a:xfrm>
                <a:off x="1223962" y="3236916"/>
                <a:ext cx="1295401" cy="4763"/>
              </a:xfrm>
              <a:prstGeom prst="rect">
                <a:avLst/>
              </a:prstGeom>
              <a:solidFill>
                <a:srgbClr val="ACB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5" name="Rectangle 1152"/>
              <p:cNvSpPr>
                <a:spLocks noChangeArrowheads="1"/>
              </p:cNvSpPr>
              <p:nvPr/>
            </p:nvSpPr>
            <p:spPr bwMode="auto">
              <a:xfrm>
                <a:off x="1223962" y="3241678"/>
                <a:ext cx="1295401" cy="6350"/>
              </a:xfrm>
              <a:prstGeom prst="rect">
                <a:avLst/>
              </a:prstGeom>
              <a:solidFill>
                <a:srgbClr val="ADB4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6" name="Rectangle 1153"/>
              <p:cNvSpPr>
                <a:spLocks noChangeArrowheads="1"/>
              </p:cNvSpPr>
              <p:nvPr/>
            </p:nvSpPr>
            <p:spPr bwMode="auto">
              <a:xfrm>
                <a:off x="1223962" y="3248028"/>
                <a:ext cx="1295401" cy="6350"/>
              </a:xfrm>
              <a:prstGeom prst="rect">
                <a:avLst/>
              </a:prstGeom>
              <a:solidFill>
                <a:srgbClr val="AEB6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7" name="Rectangle 1154"/>
              <p:cNvSpPr>
                <a:spLocks noChangeArrowheads="1"/>
              </p:cNvSpPr>
              <p:nvPr/>
            </p:nvSpPr>
            <p:spPr bwMode="auto">
              <a:xfrm>
                <a:off x="1223962" y="3254378"/>
                <a:ext cx="1295401" cy="7938"/>
              </a:xfrm>
              <a:prstGeom prst="rect">
                <a:avLst/>
              </a:prstGeom>
              <a:solidFill>
                <a:srgbClr val="B0B7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8" name="Rectangle 1155"/>
              <p:cNvSpPr>
                <a:spLocks noChangeArrowheads="1"/>
              </p:cNvSpPr>
              <p:nvPr/>
            </p:nvSpPr>
            <p:spPr bwMode="auto">
              <a:xfrm>
                <a:off x="1223962" y="3262316"/>
                <a:ext cx="1295401" cy="4763"/>
              </a:xfrm>
              <a:prstGeom prst="rect">
                <a:avLst/>
              </a:prstGeom>
              <a:solidFill>
                <a:srgbClr val="B1B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9" name="Rectangle 1156"/>
              <p:cNvSpPr>
                <a:spLocks noChangeArrowheads="1"/>
              </p:cNvSpPr>
              <p:nvPr/>
            </p:nvSpPr>
            <p:spPr bwMode="auto">
              <a:xfrm>
                <a:off x="1223962" y="3267078"/>
                <a:ext cx="1295401" cy="7938"/>
              </a:xfrm>
              <a:prstGeom prst="rect">
                <a:avLst/>
              </a:prstGeom>
              <a:solidFill>
                <a:srgbClr val="B3B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0" name="Rectangle 1157"/>
              <p:cNvSpPr>
                <a:spLocks noChangeArrowheads="1"/>
              </p:cNvSpPr>
              <p:nvPr/>
            </p:nvSpPr>
            <p:spPr bwMode="auto">
              <a:xfrm>
                <a:off x="1223962" y="3275016"/>
                <a:ext cx="1295401" cy="4763"/>
              </a:xfrm>
              <a:prstGeom prst="rect">
                <a:avLst/>
              </a:prstGeom>
              <a:solidFill>
                <a:srgbClr val="B4B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1" name="Rectangle 1158"/>
              <p:cNvSpPr>
                <a:spLocks noChangeArrowheads="1"/>
              </p:cNvSpPr>
              <p:nvPr/>
            </p:nvSpPr>
            <p:spPr bwMode="auto">
              <a:xfrm>
                <a:off x="1223962" y="3279779"/>
                <a:ext cx="1295401" cy="3175"/>
              </a:xfrm>
              <a:prstGeom prst="rect">
                <a:avLst/>
              </a:prstGeom>
              <a:solidFill>
                <a:srgbClr val="B6BD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2" name="Rectangle 1159"/>
              <p:cNvSpPr>
                <a:spLocks noChangeArrowheads="1"/>
              </p:cNvSpPr>
              <p:nvPr/>
            </p:nvSpPr>
            <p:spPr bwMode="auto">
              <a:xfrm>
                <a:off x="1223962" y="3282954"/>
                <a:ext cx="1295401" cy="7938"/>
              </a:xfrm>
              <a:prstGeom prst="rect">
                <a:avLst/>
              </a:prstGeom>
              <a:solidFill>
                <a:srgbClr val="B7BF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3" name="Rectangle 1160"/>
              <p:cNvSpPr>
                <a:spLocks noChangeArrowheads="1"/>
              </p:cNvSpPr>
              <p:nvPr/>
            </p:nvSpPr>
            <p:spPr bwMode="auto">
              <a:xfrm>
                <a:off x="1223962" y="3290891"/>
                <a:ext cx="1295401" cy="6350"/>
              </a:xfrm>
              <a:prstGeom prst="rect">
                <a:avLst/>
              </a:prstGeom>
              <a:solidFill>
                <a:srgbClr val="B8C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4" name="Rectangle 1161"/>
              <p:cNvSpPr>
                <a:spLocks noChangeArrowheads="1"/>
              </p:cNvSpPr>
              <p:nvPr/>
            </p:nvSpPr>
            <p:spPr bwMode="auto">
              <a:xfrm>
                <a:off x="1223962" y="3297241"/>
                <a:ext cx="1295401" cy="6350"/>
              </a:xfrm>
              <a:prstGeom prst="rect">
                <a:avLst/>
              </a:prstGeom>
              <a:solidFill>
                <a:srgbClr val="BAC2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5" name="Rectangle 1162"/>
              <p:cNvSpPr>
                <a:spLocks noChangeArrowheads="1"/>
              </p:cNvSpPr>
              <p:nvPr/>
            </p:nvSpPr>
            <p:spPr bwMode="auto">
              <a:xfrm>
                <a:off x="1223962" y="3303591"/>
                <a:ext cx="1295401" cy="6350"/>
              </a:xfrm>
              <a:prstGeom prst="rect">
                <a:avLst/>
              </a:prstGeom>
              <a:solidFill>
                <a:srgbClr val="BBC4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6" name="Rectangle 1163"/>
              <p:cNvSpPr>
                <a:spLocks noChangeArrowheads="1"/>
              </p:cNvSpPr>
              <p:nvPr/>
            </p:nvSpPr>
            <p:spPr bwMode="auto">
              <a:xfrm>
                <a:off x="1223962" y="3309941"/>
                <a:ext cx="1295401" cy="7938"/>
              </a:xfrm>
              <a:prstGeom prst="rect">
                <a:avLst/>
              </a:prstGeom>
              <a:solidFill>
                <a:srgbClr val="BDC5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7" name="Rectangle 1164"/>
              <p:cNvSpPr>
                <a:spLocks noChangeArrowheads="1"/>
              </p:cNvSpPr>
              <p:nvPr/>
            </p:nvSpPr>
            <p:spPr bwMode="auto">
              <a:xfrm>
                <a:off x="1223962" y="3317879"/>
                <a:ext cx="1295401" cy="3175"/>
              </a:xfrm>
              <a:prstGeom prst="rect">
                <a:avLst/>
              </a:prstGeom>
              <a:solidFill>
                <a:srgbClr val="BEC7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8" name="Rectangle 1165"/>
              <p:cNvSpPr>
                <a:spLocks noChangeArrowheads="1"/>
              </p:cNvSpPr>
              <p:nvPr/>
            </p:nvSpPr>
            <p:spPr bwMode="auto">
              <a:xfrm>
                <a:off x="1223962" y="3321054"/>
                <a:ext cx="1295401" cy="7938"/>
              </a:xfrm>
              <a:prstGeom prst="rect">
                <a:avLst/>
              </a:prstGeom>
              <a:solidFill>
                <a:srgbClr val="C0C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9" name="Rectangle 1166"/>
              <p:cNvSpPr>
                <a:spLocks noChangeArrowheads="1"/>
              </p:cNvSpPr>
              <p:nvPr/>
            </p:nvSpPr>
            <p:spPr bwMode="auto">
              <a:xfrm>
                <a:off x="1223962" y="3328991"/>
                <a:ext cx="1295401" cy="4763"/>
              </a:xfrm>
              <a:prstGeom prst="rect">
                <a:avLst/>
              </a:prstGeom>
              <a:solidFill>
                <a:srgbClr val="C1CA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0" name="Rectangle 1167"/>
              <p:cNvSpPr>
                <a:spLocks noChangeArrowheads="1"/>
              </p:cNvSpPr>
              <p:nvPr/>
            </p:nvSpPr>
            <p:spPr bwMode="auto">
              <a:xfrm>
                <a:off x="1223962" y="3333754"/>
                <a:ext cx="1295401" cy="7938"/>
              </a:xfrm>
              <a:prstGeom prst="rect">
                <a:avLst/>
              </a:prstGeom>
              <a:solidFill>
                <a:srgbClr val="C3CB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1" name="Rectangle 1168"/>
              <p:cNvSpPr>
                <a:spLocks noChangeArrowheads="1"/>
              </p:cNvSpPr>
              <p:nvPr/>
            </p:nvSpPr>
            <p:spPr bwMode="auto">
              <a:xfrm>
                <a:off x="1223962" y="3341691"/>
                <a:ext cx="1295401" cy="7938"/>
              </a:xfrm>
              <a:prstGeom prst="rect">
                <a:avLst/>
              </a:prstGeom>
              <a:solidFill>
                <a:srgbClr val="C4CD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2" name="Rectangle 1169"/>
              <p:cNvSpPr>
                <a:spLocks noChangeArrowheads="1"/>
              </p:cNvSpPr>
              <p:nvPr/>
            </p:nvSpPr>
            <p:spPr bwMode="auto">
              <a:xfrm>
                <a:off x="1223962" y="3349629"/>
                <a:ext cx="1295401" cy="6350"/>
              </a:xfrm>
              <a:prstGeom prst="rect">
                <a:avLst/>
              </a:prstGeom>
              <a:solidFill>
                <a:srgbClr val="C6CF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3" name="Rectangle 1170"/>
              <p:cNvSpPr>
                <a:spLocks noChangeArrowheads="1"/>
              </p:cNvSpPr>
              <p:nvPr/>
            </p:nvSpPr>
            <p:spPr bwMode="auto">
              <a:xfrm>
                <a:off x="1223962" y="3355979"/>
                <a:ext cx="1295401" cy="7938"/>
              </a:xfrm>
              <a:prstGeom prst="rect">
                <a:avLst/>
              </a:prstGeom>
              <a:solidFill>
                <a:srgbClr val="C8D1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4" name="Rectangle 1171"/>
              <p:cNvSpPr>
                <a:spLocks noChangeArrowheads="1"/>
              </p:cNvSpPr>
              <p:nvPr/>
            </p:nvSpPr>
            <p:spPr bwMode="auto">
              <a:xfrm>
                <a:off x="1223962" y="3363916"/>
                <a:ext cx="1295401" cy="7938"/>
              </a:xfrm>
              <a:prstGeom prst="rect">
                <a:avLst/>
              </a:prstGeom>
              <a:solidFill>
                <a:srgbClr val="CAD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5" name="Rectangle 1172"/>
              <p:cNvSpPr>
                <a:spLocks noChangeArrowheads="1"/>
              </p:cNvSpPr>
              <p:nvPr/>
            </p:nvSpPr>
            <p:spPr bwMode="auto">
              <a:xfrm>
                <a:off x="1223962" y="3371854"/>
                <a:ext cx="1295401" cy="4763"/>
              </a:xfrm>
              <a:prstGeom prst="rect">
                <a:avLst/>
              </a:prstGeom>
              <a:solidFill>
                <a:srgbClr val="CBD5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6" name="Rectangle 1173"/>
              <p:cNvSpPr>
                <a:spLocks noChangeArrowheads="1"/>
              </p:cNvSpPr>
              <p:nvPr/>
            </p:nvSpPr>
            <p:spPr bwMode="auto">
              <a:xfrm>
                <a:off x="1223962" y="3376616"/>
                <a:ext cx="1295401" cy="7938"/>
              </a:xfrm>
              <a:prstGeom prst="rect">
                <a:avLst/>
              </a:prstGeom>
              <a:solidFill>
                <a:srgbClr val="CDD6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7" name="Rectangle 1174"/>
              <p:cNvSpPr>
                <a:spLocks noChangeArrowheads="1"/>
              </p:cNvSpPr>
              <p:nvPr/>
            </p:nvSpPr>
            <p:spPr bwMode="auto">
              <a:xfrm>
                <a:off x="1223962" y="3384554"/>
                <a:ext cx="1295401" cy="7938"/>
              </a:xfrm>
              <a:prstGeom prst="rect">
                <a:avLst/>
              </a:prstGeom>
              <a:solidFill>
                <a:srgbClr val="CED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8" name="Rectangle 1175"/>
              <p:cNvSpPr>
                <a:spLocks noChangeArrowheads="1"/>
              </p:cNvSpPr>
              <p:nvPr/>
            </p:nvSpPr>
            <p:spPr bwMode="auto">
              <a:xfrm>
                <a:off x="1223962" y="3392491"/>
                <a:ext cx="1295401" cy="6350"/>
              </a:xfrm>
              <a:prstGeom prst="rect">
                <a:avLst/>
              </a:prstGeom>
              <a:solidFill>
                <a:srgbClr val="D0DA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9" name="Rectangle 1176"/>
              <p:cNvSpPr>
                <a:spLocks noChangeArrowheads="1"/>
              </p:cNvSpPr>
              <p:nvPr/>
            </p:nvSpPr>
            <p:spPr bwMode="auto">
              <a:xfrm>
                <a:off x="1223962" y="3398841"/>
                <a:ext cx="1295401" cy="7938"/>
              </a:xfrm>
              <a:prstGeom prst="rect">
                <a:avLst/>
              </a:prstGeom>
              <a:solidFill>
                <a:srgbClr val="D2DC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0" name="Rectangle 1177"/>
              <p:cNvSpPr>
                <a:spLocks noChangeArrowheads="1"/>
              </p:cNvSpPr>
              <p:nvPr/>
            </p:nvSpPr>
            <p:spPr bwMode="auto">
              <a:xfrm>
                <a:off x="1223962" y="3406779"/>
                <a:ext cx="1295401" cy="196850"/>
              </a:xfrm>
              <a:prstGeom prst="rect">
                <a:avLst/>
              </a:prstGeom>
              <a:solidFill>
                <a:srgbClr val="D4D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1" name="Rectangle 1178"/>
              <p:cNvSpPr>
                <a:spLocks noChangeArrowheads="1"/>
              </p:cNvSpPr>
              <p:nvPr/>
            </p:nvSpPr>
            <p:spPr bwMode="auto">
              <a:xfrm>
                <a:off x="1223962" y="3603629"/>
                <a:ext cx="1295401" cy="3175"/>
              </a:xfrm>
              <a:prstGeom prst="rect">
                <a:avLst/>
              </a:prstGeom>
              <a:solidFill>
                <a:srgbClr val="D2D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2" name="Rectangle 1179"/>
              <p:cNvSpPr>
                <a:spLocks noChangeArrowheads="1"/>
              </p:cNvSpPr>
              <p:nvPr/>
            </p:nvSpPr>
            <p:spPr bwMode="auto">
              <a:xfrm>
                <a:off x="1223962" y="3606804"/>
                <a:ext cx="1295401" cy="3175"/>
              </a:xfrm>
              <a:prstGeom prst="rect">
                <a:avLst/>
              </a:prstGeom>
              <a:solidFill>
                <a:srgbClr val="D0DB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3" name="Rectangle 1180"/>
              <p:cNvSpPr>
                <a:spLocks noChangeArrowheads="1"/>
              </p:cNvSpPr>
              <p:nvPr/>
            </p:nvSpPr>
            <p:spPr bwMode="auto">
              <a:xfrm>
                <a:off x="1223962" y="3609979"/>
                <a:ext cx="1295401" cy="3175"/>
              </a:xfrm>
              <a:prstGeom prst="rect">
                <a:avLst/>
              </a:prstGeom>
              <a:solidFill>
                <a:srgbClr val="CFDA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4" name="Rectangle 1181"/>
              <p:cNvSpPr>
                <a:spLocks noChangeArrowheads="1"/>
              </p:cNvSpPr>
              <p:nvPr/>
            </p:nvSpPr>
            <p:spPr bwMode="auto">
              <a:xfrm>
                <a:off x="1223962" y="3613154"/>
                <a:ext cx="1295401" cy="1588"/>
              </a:xfrm>
              <a:prstGeom prst="rect">
                <a:avLst/>
              </a:prstGeom>
              <a:solidFill>
                <a:srgbClr val="CDD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5" name="Rectangle 1182"/>
              <p:cNvSpPr>
                <a:spLocks noChangeArrowheads="1"/>
              </p:cNvSpPr>
              <p:nvPr/>
            </p:nvSpPr>
            <p:spPr bwMode="auto">
              <a:xfrm>
                <a:off x="1223962" y="3614741"/>
                <a:ext cx="1295401" cy="3175"/>
              </a:xfrm>
              <a:prstGeom prst="rect">
                <a:avLst/>
              </a:prstGeom>
              <a:solidFill>
                <a:srgbClr val="CCD8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6" name="Rectangle 1183"/>
              <p:cNvSpPr>
                <a:spLocks noChangeArrowheads="1"/>
              </p:cNvSpPr>
              <p:nvPr/>
            </p:nvSpPr>
            <p:spPr bwMode="auto">
              <a:xfrm>
                <a:off x="1223962" y="3617916"/>
                <a:ext cx="1295401" cy="3175"/>
              </a:xfrm>
              <a:prstGeom prst="rect">
                <a:avLst/>
              </a:prstGeom>
              <a:solidFill>
                <a:srgbClr val="CBD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7" name="Rectangle 1184"/>
              <p:cNvSpPr>
                <a:spLocks noChangeArrowheads="1"/>
              </p:cNvSpPr>
              <p:nvPr/>
            </p:nvSpPr>
            <p:spPr bwMode="auto">
              <a:xfrm>
                <a:off x="1223962" y="3621091"/>
                <a:ext cx="1295401" cy="1588"/>
              </a:xfrm>
              <a:prstGeom prst="rect">
                <a:avLst/>
              </a:prstGeom>
              <a:solidFill>
                <a:srgbClr val="C9D5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8" name="Rectangle 1185"/>
              <p:cNvSpPr>
                <a:spLocks noChangeArrowheads="1"/>
              </p:cNvSpPr>
              <p:nvPr/>
            </p:nvSpPr>
            <p:spPr bwMode="auto">
              <a:xfrm>
                <a:off x="1223962" y="3621091"/>
                <a:ext cx="1295401" cy="3175"/>
              </a:xfrm>
              <a:prstGeom prst="rect">
                <a:avLst/>
              </a:prstGeom>
              <a:solidFill>
                <a:srgbClr val="C8D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9" name="Rectangle 1186"/>
              <p:cNvSpPr>
                <a:spLocks noChangeArrowheads="1"/>
              </p:cNvSpPr>
              <p:nvPr/>
            </p:nvSpPr>
            <p:spPr bwMode="auto">
              <a:xfrm>
                <a:off x="1223962" y="3624266"/>
                <a:ext cx="1295401" cy="1588"/>
              </a:xfrm>
              <a:prstGeom prst="rect">
                <a:avLst/>
              </a:prstGeom>
              <a:solidFill>
                <a:srgbClr val="C6D3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0" name="Rectangle 1187"/>
              <p:cNvSpPr>
                <a:spLocks noChangeArrowheads="1"/>
              </p:cNvSpPr>
              <p:nvPr/>
            </p:nvSpPr>
            <p:spPr bwMode="auto">
              <a:xfrm>
                <a:off x="1223962" y="3625854"/>
                <a:ext cx="1295401" cy="1588"/>
              </a:xfrm>
              <a:prstGeom prst="rect">
                <a:avLst/>
              </a:prstGeom>
              <a:solidFill>
                <a:srgbClr val="C5D2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1" name="Rectangle 1188"/>
              <p:cNvSpPr>
                <a:spLocks noChangeArrowheads="1"/>
              </p:cNvSpPr>
              <p:nvPr/>
            </p:nvSpPr>
            <p:spPr bwMode="auto">
              <a:xfrm>
                <a:off x="1223962" y="3627441"/>
                <a:ext cx="1295401" cy="3175"/>
              </a:xfrm>
              <a:prstGeom prst="rect">
                <a:avLst/>
              </a:prstGeom>
              <a:solidFill>
                <a:srgbClr val="C5D1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2" name="Rectangle 1189"/>
              <p:cNvSpPr>
                <a:spLocks noChangeArrowheads="1"/>
              </p:cNvSpPr>
              <p:nvPr/>
            </p:nvSpPr>
            <p:spPr bwMode="auto">
              <a:xfrm>
                <a:off x="1223962" y="3630616"/>
                <a:ext cx="1295401" cy="3175"/>
              </a:xfrm>
              <a:prstGeom prst="rect">
                <a:avLst/>
              </a:prstGeom>
              <a:solidFill>
                <a:srgbClr val="C3CF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3" name="Rectangle 1190"/>
              <p:cNvSpPr>
                <a:spLocks noChangeArrowheads="1"/>
              </p:cNvSpPr>
              <p:nvPr/>
            </p:nvSpPr>
            <p:spPr bwMode="auto">
              <a:xfrm>
                <a:off x="1223962" y="3633791"/>
                <a:ext cx="1295401" cy="3175"/>
              </a:xfrm>
              <a:prstGeom prst="rect">
                <a:avLst/>
              </a:prstGeom>
              <a:solidFill>
                <a:srgbClr val="C1C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4" name="Rectangle 1191"/>
              <p:cNvSpPr>
                <a:spLocks noChangeArrowheads="1"/>
              </p:cNvSpPr>
              <p:nvPr/>
            </p:nvSpPr>
            <p:spPr bwMode="auto">
              <a:xfrm>
                <a:off x="1223962" y="3636966"/>
                <a:ext cx="1295401" cy="3175"/>
              </a:xfrm>
              <a:prstGeom prst="rect">
                <a:avLst/>
              </a:prstGeom>
              <a:solidFill>
                <a:srgbClr val="BFCD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5" name="Rectangle 1192"/>
              <p:cNvSpPr>
                <a:spLocks noChangeArrowheads="1"/>
              </p:cNvSpPr>
              <p:nvPr/>
            </p:nvSpPr>
            <p:spPr bwMode="auto">
              <a:xfrm>
                <a:off x="1223962" y="3640141"/>
                <a:ext cx="1295401" cy="1588"/>
              </a:xfrm>
              <a:prstGeom prst="rect">
                <a:avLst/>
              </a:prstGeom>
              <a:solidFill>
                <a:srgbClr val="BE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6" name="Rectangle 1193"/>
              <p:cNvSpPr>
                <a:spLocks noChangeArrowheads="1"/>
              </p:cNvSpPr>
              <p:nvPr/>
            </p:nvSpPr>
            <p:spPr bwMode="auto">
              <a:xfrm>
                <a:off x="1223962" y="3641729"/>
                <a:ext cx="1295401" cy="3175"/>
              </a:xfrm>
              <a:prstGeom prst="rect">
                <a:avLst/>
              </a:prstGeom>
              <a:solidFill>
                <a:srgbClr val="BCC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7" name="Rectangle 1194"/>
              <p:cNvSpPr>
                <a:spLocks noChangeArrowheads="1"/>
              </p:cNvSpPr>
              <p:nvPr/>
            </p:nvSpPr>
            <p:spPr bwMode="auto">
              <a:xfrm>
                <a:off x="1223962" y="3644904"/>
                <a:ext cx="1295401" cy="1588"/>
              </a:xfrm>
              <a:prstGeom prst="rect">
                <a:avLst/>
              </a:prstGeom>
              <a:solidFill>
                <a:srgbClr val="BBC9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8" name="Rectangle 1195"/>
              <p:cNvSpPr>
                <a:spLocks noChangeArrowheads="1"/>
              </p:cNvSpPr>
              <p:nvPr/>
            </p:nvSpPr>
            <p:spPr bwMode="auto">
              <a:xfrm>
                <a:off x="1223962" y="3646491"/>
                <a:ext cx="1295401" cy="1588"/>
              </a:xfrm>
              <a:prstGeom prst="rect">
                <a:avLst/>
              </a:prstGeom>
              <a:solidFill>
                <a:srgbClr val="BAC8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9" name="Rectangle 1196"/>
              <p:cNvSpPr>
                <a:spLocks noChangeArrowheads="1"/>
              </p:cNvSpPr>
              <p:nvPr/>
            </p:nvSpPr>
            <p:spPr bwMode="auto">
              <a:xfrm>
                <a:off x="1223962" y="3648079"/>
                <a:ext cx="1295401" cy="3175"/>
              </a:xfrm>
              <a:prstGeom prst="rect">
                <a:avLst/>
              </a:prstGeom>
              <a:solidFill>
                <a:srgbClr val="B9C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0" name="Rectangle 1197"/>
              <p:cNvSpPr>
                <a:spLocks noChangeArrowheads="1"/>
              </p:cNvSpPr>
              <p:nvPr/>
            </p:nvSpPr>
            <p:spPr bwMode="auto">
              <a:xfrm>
                <a:off x="1223962" y="3651254"/>
                <a:ext cx="1295401" cy="3175"/>
              </a:xfrm>
              <a:prstGeom prst="rect">
                <a:avLst/>
              </a:prstGeom>
              <a:solidFill>
                <a:srgbClr val="B7C6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1" name="Rectangle 1198"/>
              <p:cNvSpPr>
                <a:spLocks noChangeArrowheads="1"/>
              </p:cNvSpPr>
              <p:nvPr/>
            </p:nvSpPr>
            <p:spPr bwMode="auto">
              <a:xfrm>
                <a:off x="1223962" y="3654429"/>
                <a:ext cx="1295401" cy="1588"/>
              </a:xfrm>
              <a:prstGeom prst="rect">
                <a:avLst/>
              </a:prstGeom>
              <a:solidFill>
                <a:srgbClr val="B6C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2" name="Rectangle 1199"/>
              <p:cNvSpPr>
                <a:spLocks noChangeArrowheads="1"/>
              </p:cNvSpPr>
              <p:nvPr/>
            </p:nvSpPr>
            <p:spPr bwMode="auto">
              <a:xfrm>
                <a:off x="1223962" y="3656016"/>
                <a:ext cx="1295401" cy="3175"/>
              </a:xfrm>
              <a:prstGeom prst="rect">
                <a:avLst/>
              </a:prstGeom>
              <a:solidFill>
                <a:srgbClr val="B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3" name="Rectangle 1200"/>
              <p:cNvSpPr>
                <a:spLocks noChangeArrowheads="1"/>
              </p:cNvSpPr>
              <p:nvPr/>
            </p:nvSpPr>
            <p:spPr bwMode="auto">
              <a:xfrm>
                <a:off x="1223962" y="3659191"/>
                <a:ext cx="1295401" cy="1588"/>
              </a:xfrm>
              <a:prstGeom prst="rect">
                <a:avLst/>
              </a:prstGeom>
              <a:solidFill>
                <a:srgbClr val="B3C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4" name="Rectangle 1201"/>
              <p:cNvSpPr>
                <a:spLocks noChangeArrowheads="1"/>
              </p:cNvSpPr>
              <p:nvPr/>
            </p:nvSpPr>
            <p:spPr bwMode="auto">
              <a:xfrm>
                <a:off x="1223962" y="3660779"/>
                <a:ext cx="1295401" cy="3175"/>
              </a:xfrm>
              <a:prstGeom prst="rect">
                <a:avLst/>
              </a:prstGeom>
              <a:solidFill>
                <a:srgbClr val="B1C1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5" name="Rectangle 1202"/>
              <p:cNvSpPr>
                <a:spLocks noChangeArrowheads="1"/>
              </p:cNvSpPr>
              <p:nvPr/>
            </p:nvSpPr>
            <p:spPr bwMode="auto">
              <a:xfrm>
                <a:off x="1223962" y="3663954"/>
                <a:ext cx="1295401" cy="3175"/>
              </a:xfrm>
              <a:prstGeom prst="rect">
                <a:avLst/>
              </a:prstGeom>
              <a:solidFill>
                <a:srgbClr val="B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6" name="Rectangle 1203"/>
              <p:cNvSpPr>
                <a:spLocks noChangeArrowheads="1"/>
              </p:cNvSpPr>
              <p:nvPr/>
            </p:nvSpPr>
            <p:spPr bwMode="auto">
              <a:xfrm>
                <a:off x="1223962" y="3667129"/>
                <a:ext cx="1295401" cy="3175"/>
              </a:xfrm>
              <a:prstGeom prst="rect">
                <a:avLst/>
              </a:prstGeom>
              <a:solidFill>
                <a:srgbClr val="AEBF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7" name="Rectangle 1204"/>
              <p:cNvSpPr>
                <a:spLocks noChangeArrowheads="1"/>
              </p:cNvSpPr>
              <p:nvPr/>
            </p:nvSpPr>
            <p:spPr bwMode="auto">
              <a:xfrm>
                <a:off x="1223962" y="3670304"/>
                <a:ext cx="1295401" cy="3175"/>
              </a:xfrm>
              <a:prstGeom prst="rect">
                <a:avLst/>
              </a:prstGeom>
              <a:solidFill>
                <a:srgbClr val="ACBE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8" name="Rectangle 1205"/>
              <p:cNvSpPr>
                <a:spLocks noChangeArrowheads="1"/>
              </p:cNvSpPr>
              <p:nvPr/>
            </p:nvSpPr>
            <p:spPr bwMode="auto">
              <a:xfrm>
                <a:off x="1223962" y="3673479"/>
                <a:ext cx="1295401" cy="1588"/>
              </a:xfrm>
              <a:prstGeom prst="rect">
                <a:avLst/>
              </a:prstGeom>
              <a:solidFill>
                <a:srgbClr val="AAB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9" name="Rectangle 1206"/>
              <p:cNvSpPr>
                <a:spLocks noChangeArrowheads="1"/>
              </p:cNvSpPr>
              <p:nvPr/>
            </p:nvSpPr>
            <p:spPr bwMode="auto">
              <a:xfrm>
                <a:off x="1223962" y="3675066"/>
                <a:ext cx="1295401" cy="3175"/>
              </a:xfrm>
              <a:prstGeom prst="rect">
                <a:avLst/>
              </a:prstGeom>
              <a:solidFill>
                <a:srgbClr val="AABB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90" name="Rectangle 1207"/>
              <p:cNvSpPr>
                <a:spLocks noChangeArrowheads="1"/>
              </p:cNvSpPr>
              <p:nvPr/>
            </p:nvSpPr>
            <p:spPr bwMode="auto">
              <a:xfrm>
                <a:off x="1223962" y="3678241"/>
                <a:ext cx="1295401" cy="3175"/>
              </a:xfrm>
              <a:prstGeom prst="rect">
                <a:avLst/>
              </a:prstGeom>
              <a:solidFill>
                <a:srgbClr val="A8BA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91" name="Rectangle 1208"/>
              <p:cNvSpPr>
                <a:spLocks noChangeArrowheads="1"/>
              </p:cNvSpPr>
              <p:nvPr/>
            </p:nvSpPr>
            <p:spPr bwMode="auto">
              <a:xfrm>
                <a:off x="1223962" y="3681416"/>
                <a:ext cx="1295401" cy="1588"/>
              </a:xfrm>
              <a:prstGeom prst="rect">
                <a:avLst/>
              </a:prstGeom>
              <a:solidFill>
                <a:srgbClr val="A6B8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92" name="Rectangle 1209"/>
              <p:cNvSpPr>
                <a:spLocks noChangeArrowheads="1"/>
              </p:cNvSpPr>
              <p:nvPr/>
            </p:nvSpPr>
            <p:spPr bwMode="auto">
              <a:xfrm>
                <a:off x="1223962" y="3683004"/>
                <a:ext cx="1295401" cy="3175"/>
              </a:xfrm>
              <a:prstGeom prst="rect">
                <a:avLst/>
              </a:prstGeom>
              <a:solidFill>
                <a:srgbClr val="A5B8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93" name="Rectangle 1210"/>
              <p:cNvSpPr>
                <a:spLocks noChangeArrowheads="1"/>
              </p:cNvSpPr>
              <p:nvPr/>
            </p:nvSpPr>
            <p:spPr bwMode="auto">
              <a:xfrm>
                <a:off x="1223962" y="3686179"/>
                <a:ext cx="1295401" cy="3175"/>
              </a:xfrm>
              <a:prstGeom prst="rect">
                <a:avLst/>
              </a:prstGeom>
              <a:solidFill>
                <a:srgbClr val="A3B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94" name="Rectangle 1212"/>
              <p:cNvSpPr>
                <a:spLocks noChangeArrowheads="1"/>
              </p:cNvSpPr>
              <p:nvPr/>
            </p:nvSpPr>
            <p:spPr bwMode="auto">
              <a:xfrm>
                <a:off x="1223962" y="3689353"/>
                <a:ext cx="1295401" cy="3175"/>
              </a:xfrm>
              <a:prstGeom prst="rect">
                <a:avLst/>
              </a:prstGeom>
              <a:solidFill>
                <a:srgbClr val="A1B4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95" name="Rectangle 1213"/>
              <p:cNvSpPr>
                <a:spLocks noChangeArrowheads="1"/>
              </p:cNvSpPr>
              <p:nvPr/>
            </p:nvSpPr>
            <p:spPr bwMode="auto">
              <a:xfrm>
                <a:off x="1223962" y="3692528"/>
                <a:ext cx="1295401" cy="3175"/>
              </a:xfrm>
              <a:prstGeom prst="rect">
                <a:avLst/>
              </a:prstGeom>
              <a:solidFill>
                <a:srgbClr val="A0B3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96" name="Rectangle 1214"/>
              <p:cNvSpPr>
                <a:spLocks noChangeArrowheads="1"/>
              </p:cNvSpPr>
              <p:nvPr/>
            </p:nvSpPr>
            <p:spPr bwMode="auto">
              <a:xfrm>
                <a:off x="1223962" y="3695703"/>
                <a:ext cx="1295401" cy="1588"/>
              </a:xfrm>
              <a:prstGeom prst="rect">
                <a:avLst/>
              </a:prstGeom>
              <a:solidFill>
                <a:srgbClr val="9FB2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97" name="Rectangle 1215"/>
              <p:cNvSpPr>
                <a:spLocks noChangeArrowheads="1"/>
              </p:cNvSpPr>
              <p:nvPr/>
            </p:nvSpPr>
            <p:spPr bwMode="auto">
              <a:xfrm>
                <a:off x="1223962" y="3697291"/>
                <a:ext cx="1295401" cy="1588"/>
              </a:xfrm>
              <a:prstGeom prst="rect">
                <a:avLst/>
              </a:prstGeom>
              <a:solidFill>
                <a:srgbClr val="9DB1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98" name="Rectangle 1216"/>
              <p:cNvSpPr>
                <a:spLocks noChangeArrowheads="1"/>
              </p:cNvSpPr>
              <p:nvPr/>
            </p:nvSpPr>
            <p:spPr bwMode="auto">
              <a:xfrm>
                <a:off x="1223962" y="3697291"/>
                <a:ext cx="1295401" cy="3175"/>
              </a:xfrm>
              <a:prstGeom prst="rect">
                <a:avLst/>
              </a:prstGeom>
              <a:solidFill>
                <a:srgbClr val="9DB1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99" name="Rectangle 1217"/>
              <p:cNvSpPr>
                <a:spLocks noChangeArrowheads="1"/>
              </p:cNvSpPr>
              <p:nvPr/>
            </p:nvSpPr>
            <p:spPr bwMode="auto">
              <a:xfrm>
                <a:off x="1223962" y="3700466"/>
                <a:ext cx="1295401" cy="3175"/>
              </a:xfrm>
              <a:prstGeom prst="rect">
                <a:avLst/>
              </a:prstGeom>
              <a:solidFill>
                <a:srgbClr val="9BAF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00" name="Rectangle 1218"/>
              <p:cNvSpPr>
                <a:spLocks noChangeArrowheads="1"/>
              </p:cNvSpPr>
              <p:nvPr/>
            </p:nvSpPr>
            <p:spPr bwMode="auto">
              <a:xfrm>
                <a:off x="1223962" y="3703641"/>
                <a:ext cx="1295401" cy="3175"/>
              </a:xfrm>
              <a:prstGeom prst="rect">
                <a:avLst/>
              </a:prstGeom>
              <a:solidFill>
                <a:srgbClr val="99AD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01" name="Rectangle 1219"/>
              <p:cNvSpPr>
                <a:spLocks noChangeArrowheads="1"/>
              </p:cNvSpPr>
              <p:nvPr/>
            </p:nvSpPr>
            <p:spPr bwMode="auto">
              <a:xfrm>
                <a:off x="1223962" y="3706816"/>
                <a:ext cx="1295401" cy="3175"/>
              </a:xfrm>
              <a:prstGeom prst="rect">
                <a:avLst/>
              </a:prstGeom>
              <a:solidFill>
                <a:srgbClr val="96AB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86" name="Rectangle 1404"/>
              <p:cNvSpPr>
                <a:spLocks noChangeArrowheads="1"/>
              </p:cNvSpPr>
              <p:nvPr/>
            </p:nvSpPr>
            <p:spPr bwMode="auto">
              <a:xfrm>
                <a:off x="1223962" y="3709991"/>
                <a:ext cx="1295401" cy="6350"/>
              </a:xfrm>
              <a:prstGeom prst="rect">
                <a:avLst/>
              </a:prstGeom>
              <a:solidFill>
                <a:srgbClr val="848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58" name="Rectangle 2551"/>
              <p:cNvSpPr>
                <a:spLocks noChangeArrowheads="1"/>
              </p:cNvSpPr>
              <p:nvPr/>
            </p:nvSpPr>
            <p:spPr bwMode="auto">
              <a:xfrm>
                <a:off x="1355725" y="3194053"/>
                <a:ext cx="1019176" cy="482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 ou 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159" name="Rectangle 2552"/>
            <p:cNvSpPr>
              <a:spLocks noChangeArrowheads="1"/>
            </p:cNvSpPr>
            <p:nvPr/>
          </p:nvSpPr>
          <p:spPr bwMode="auto">
            <a:xfrm>
              <a:off x="2205038" y="3167065"/>
              <a:ext cx="401638" cy="514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ymbol" pitchFamily="18" charset="2"/>
                  <a:cs typeface="Arial" pitchFamily="34" charset="0"/>
                </a:rPr>
                <a:t>f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14" name="Groupe 5613"/>
          <p:cNvGrpSpPr/>
          <p:nvPr/>
        </p:nvGrpSpPr>
        <p:grpSpPr>
          <a:xfrm>
            <a:off x="2065548" y="3033751"/>
            <a:ext cx="1704976" cy="661989"/>
            <a:chOff x="2519363" y="3070228"/>
            <a:chExt cx="1704976" cy="661989"/>
          </a:xfrm>
        </p:grpSpPr>
        <p:sp>
          <p:nvSpPr>
            <p:cNvPr id="4202" name="Rectangle 1220"/>
            <p:cNvSpPr>
              <a:spLocks noChangeArrowheads="1"/>
            </p:cNvSpPr>
            <p:nvPr/>
          </p:nvSpPr>
          <p:spPr bwMode="auto">
            <a:xfrm>
              <a:off x="2519363" y="3070228"/>
              <a:ext cx="1704976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03" name="Rectangle 1221"/>
            <p:cNvSpPr>
              <a:spLocks noChangeArrowheads="1"/>
            </p:cNvSpPr>
            <p:nvPr/>
          </p:nvSpPr>
          <p:spPr bwMode="auto">
            <a:xfrm>
              <a:off x="2519363" y="3076578"/>
              <a:ext cx="1704976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04" name="Rectangle 1222"/>
            <p:cNvSpPr>
              <a:spLocks noChangeArrowheads="1"/>
            </p:cNvSpPr>
            <p:nvPr/>
          </p:nvSpPr>
          <p:spPr bwMode="auto">
            <a:xfrm>
              <a:off x="2519363" y="3084516"/>
              <a:ext cx="1704976" cy="6350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05" name="Rectangle 1223"/>
            <p:cNvSpPr>
              <a:spLocks noChangeArrowheads="1"/>
            </p:cNvSpPr>
            <p:nvPr/>
          </p:nvSpPr>
          <p:spPr bwMode="auto">
            <a:xfrm>
              <a:off x="2519363" y="3090866"/>
              <a:ext cx="1704976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06" name="Rectangle 1224"/>
            <p:cNvSpPr>
              <a:spLocks noChangeArrowheads="1"/>
            </p:cNvSpPr>
            <p:nvPr/>
          </p:nvSpPr>
          <p:spPr bwMode="auto">
            <a:xfrm>
              <a:off x="2519363" y="3098803"/>
              <a:ext cx="1704976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07" name="Rectangle 1225"/>
            <p:cNvSpPr>
              <a:spLocks noChangeArrowheads="1"/>
            </p:cNvSpPr>
            <p:nvPr/>
          </p:nvSpPr>
          <p:spPr bwMode="auto">
            <a:xfrm>
              <a:off x="2519363" y="3106741"/>
              <a:ext cx="1704976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08" name="Rectangle 1226"/>
            <p:cNvSpPr>
              <a:spLocks noChangeArrowheads="1"/>
            </p:cNvSpPr>
            <p:nvPr/>
          </p:nvSpPr>
          <p:spPr bwMode="auto">
            <a:xfrm>
              <a:off x="2519363" y="3114678"/>
              <a:ext cx="1704976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09" name="Rectangle 1227"/>
            <p:cNvSpPr>
              <a:spLocks noChangeArrowheads="1"/>
            </p:cNvSpPr>
            <p:nvPr/>
          </p:nvSpPr>
          <p:spPr bwMode="auto">
            <a:xfrm>
              <a:off x="2519363" y="3119441"/>
              <a:ext cx="1704976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0" name="Rectangle 1228"/>
            <p:cNvSpPr>
              <a:spLocks noChangeArrowheads="1"/>
            </p:cNvSpPr>
            <p:nvPr/>
          </p:nvSpPr>
          <p:spPr bwMode="auto">
            <a:xfrm>
              <a:off x="2519363" y="3127378"/>
              <a:ext cx="1704976" cy="9525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1" name="Rectangle 1229"/>
            <p:cNvSpPr>
              <a:spLocks noChangeArrowheads="1"/>
            </p:cNvSpPr>
            <p:nvPr/>
          </p:nvSpPr>
          <p:spPr bwMode="auto">
            <a:xfrm>
              <a:off x="2519363" y="3136903"/>
              <a:ext cx="1704976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2" name="Rectangle 1230"/>
            <p:cNvSpPr>
              <a:spLocks noChangeArrowheads="1"/>
            </p:cNvSpPr>
            <p:nvPr/>
          </p:nvSpPr>
          <p:spPr bwMode="auto">
            <a:xfrm>
              <a:off x="2519363" y="3143253"/>
              <a:ext cx="1704976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3" name="Rectangle 1231"/>
            <p:cNvSpPr>
              <a:spLocks noChangeArrowheads="1"/>
            </p:cNvSpPr>
            <p:nvPr/>
          </p:nvSpPr>
          <p:spPr bwMode="auto">
            <a:xfrm>
              <a:off x="2519363" y="3151191"/>
              <a:ext cx="1704976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4" name="Rectangle 1232"/>
            <p:cNvSpPr>
              <a:spLocks noChangeArrowheads="1"/>
            </p:cNvSpPr>
            <p:nvPr/>
          </p:nvSpPr>
          <p:spPr bwMode="auto">
            <a:xfrm>
              <a:off x="2519363" y="3157541"/>
              <a:ext cx="1704976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5" name="Rectangle 1233"/>
            <p:cNvSpPr>
              <a:spLocks noChangeArrowheads="1"/>
            </p:cNvSpPr>
            <p:nvPr/>
          </p:nvSpPr>
          <p:spPr bwMode="auto">
            <a:xfrm>
              <a:off x="2519363" y="3165478"/>
              <a:ext cx="1704976" cy="3175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6" name="Rectangle 1234"/>
            <p:cNvSpPr>
              <a:spLocks noChangeArrowheads="1"/>
            </p:cNvSpPr>
            <p:nvPr/>
          </p:nvSpPr>
          <p:spPr bwMode="auto">
            <a:xfrm>
              <a:off x="2519363" y="3168653"/>
              <a:ext cx="1704976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7" name="Rectangle 1235"/>
            <p:cNvSpPr>
              <a:spLocks noChangeArrowheads="1"/>
            </p:cNvSpPr>
            <p:nvPr/>
          </p:nvSpPr>
          <p:spPr bwMode="auto">
            <a:xfrm>
              <a:off x="2519363" y="3173416"/>
              <a:ext cx="1704976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8" name="Rectangle 1236"/>
            <p:cNvSpPr>
              <a:spLocks noChangeArrowheads="1"/>
            </p:cNvSpPr>
            <p:nvPr/>
          </p:nvSpPr>
          <p:spPr bwMode="auto">
            <a:xfrm>
              <a:off x="2519363" y="3181353"/>
              <a:ext cx="1704976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19" name="Rectangle 1237"/>
            <p:cNvSpPr>
              <a:spLocks noChangeArrowheads="1"/>
            </p:cNvSpPr>
            <p:nvPr/>
          </p:nvSpPr>
          <p:spPr bwMode="auto">
            <a:xfrm>
              <a:off x="2519363" y="3192466"/>
              <a:ext cx="1704976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0" name="Rectangle 1238"/>
            <p:cNvSpPr>
              <a:spLocks noChangeArrowheads="1"/>
            </p:cNvSpPr>
            <p:nvPr/>
          </p:nvSpPr>
          <p:spPr bwMode="auto">
            <a:xfrm>
              <a:off x="2519363" y="3200403"/>
              <a:ext cx="1704976" cy="4763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1" name="Rectangle 1239"/>
            <p:cNvSpPr>
              <a:spLocks noChangeArrowheads="1"/>
            </p:cNvSpPr>
            <p:nvPr/>
          </p:nvSpPr>
          <p:spPr bwMode="auto">
            <a:xfrm>
              <a:off x="2519363" y="3205166"/>
              <a:ext cx="1704976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2" name="Rectangle 1240"/>
            <p:cNvSpPr>
              <a:spLocks noChangeArrowheads="1"/>
            </p:cNvSpPr>
            <p:nvPr/>
          </p:nvSpPr>
          <p:spPr bwMode="auto">
            <a:xfrm>
              <a:off x="2519363" y="3211516"/>
              <a:ext cx="1704976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3" name="Rectangle 1241"/>
            <p:cNvSpPr>
              <a:spLocks noChangeArrowheads="1"/>
            </p:cNvSpPr>
            <p:nvPr/>
          </p:nvSpPr>
          <p:spPr bwMode="auto">
            <a:xfrm>
              <a:off x="2519363" y="3219453"/>
              <a:ext cx="1704976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4" name="Rectangle 1242"/>
            <p:cNvSpPr>
              <a:spLocks noChangeArrowheads="1"/>
            </p:cNvSpPr>
            <p:nvPr/>
          </p:nvSpPr>
          <p:spPr bwMode="auto">
            <a:xfrm>
              <a:off x="2519363" y="3224216"/>
              <a:ext cx="1704976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5" name="Rectangle 1243"/>
            <p:cNvSpPr>
              <a:spLocks noChangeArrowheads="1"/>
            </p:cNvSpPr>
            <p:nvPr/>
          </p:nvSpPr>
          <p:spPr bwMode="auto">
            <a:xfrm>
              <a:off x="2519363" y="3228978"/>
              <a:ext cx="1704976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6" name="Rectangle 1244"/>
            <p:cNvSpPr>
              <a:spLocks noChangeArrowheads="1"/>
            </p:cNvSpPr>
            <p:nvPr/>
          </p:nvSpPr>
          <p:spPr bwMode="auto">
            <a:xfrm>
              <a:off x="2519363" y="3236916"/>
              <a:ext cx="1704976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7" name="Rectangle 1245"/>
            <p:cNvSpPr>
              <a:spLocks noChangeArrowheads="1"/>
            </p:cNvSpPr>
            <p:nvPr/>
          </p:nvSpPr>
          <p:spPr bwMode="auto">
            <a:xfrm>
              <a:off x="2519363" y="3241678"/>
              <a:ext cx="1704976" cy="6350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8" name="Rectangle 1246"/>
            <p:cNvSpPr>
              <a:spLocks noChangeArrowheads="1"/>
            </p:cNvSpPr>
            <p:nvPr/>
          </p:nvSpPr>
          <p:spPr bwMode="auto">
            <a:xfrm>
              <a:off x="2519363" y="3248028"/>
              <a:ext cx="1704976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29" name="Rectangle 1247"/>
            <p:cNvSpPr>
              <a:spLocks noChangeArrowheads="1"/>
            </p:cNvSpPr>
            <p:nvPr/>
          </p:nvSpPr>
          <p:spPr bwMode="auto">
            <a:xfrm>
              <a:off x="2519363" y="3254378"/>
              <a:ext cx="1704976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0" name="Rectangle 1248"/>
            <p:cNvSpPr>
              <a:spLocks noChangeArrowheads="1"/>
            </p:cNvSpPr>
            <p:nvPr/>
          </p:nvSpPr>
          <p:spPr bwMode="auto">
            <a:xfrm>
              <a:off x="2519363" y="3262316"/>
              <a:ext cx="1704976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1" name="Rectangle 1249"/>
            <p:cNvSpPr>
              <a:spLocks noChangeArrowheads="1"/>
            </p:cNvSpPr>
            <p:nvPr/>
          </p:nvSpPr>
          <p:spPr bwMode="auto">
            <a:xfrm>
              <a:off x="2519363" y="3267078"/>
              <a:ext cx="1704976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2" name="Rectangle 1250"/>
            <p:cNvSpPr>
              <a:spLocks noChangeArrowheads="1"/>
            </p:cNvSpPr>
            <p:nvPr/>
          </p:nvSpPr>
          <p:spPr bwMode="auto">
            <a:xfrm>
              <a:off x="2519363" y="3275016"/>
              <a:ext cx="1704976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3" name="Rectangle 1251"/>
            <p:cNvSpPr>
              <a:spLocks noChangeArrowheads="1"/>
            </p:cNvSpPr>
            <p:nvPr/>
          </p:nvSpPr>
          <p:spPr bwMode="auto">
            <a:xfrm>
              <a:off x="2519363" y="3279778"/>
              <a:ext cx="1704976" cy="3175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4" name="Rectangle 1252"/>
            <p:cNvSpPr>
              <a:spLocks noChangeArrowheads="1"/>
            </p:cNvSpPr>
            <p:nvPr/>
          </p:nvSpPr>
          <p:spPr bwMode="auto">
            <a:xfrm>
              <a:off x="2519363" y="3282953"/>
              <a:ext cx="1704976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5" name="Rectangle 1253"/>
            <p:cNvSpPr>
              <a:spLocks noChangeArrowheads="1"/>
            </p:cNvSpPr>
            <p:nvPr/>
          </p:nvSpPr>
          <p:spPr bwMode="auto">
            <a:xfrm>
              <a:off x="2519363" y="3290891"/>
              <a:ext cx="1704976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6" name="Rectangle 1254"/>
            <p:cNvSpPr>
              <a:spLocks noChangeArrowheads="1"/>
            </p:cNvSpPr>
            <p:nvPr/>
          </p:nvSpPr>
          <p:spPr bwMode="auto">
            <a:xfrm>
              <a:off x="2519363" y="3297241"/>
              <a:ext cx="1704976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7" name="Rectangle 1255"/>
            <p:cNvSpPr>
              <a:spLocks noChangeArrowheads="1"/>
            </p:cNvSpPr>
            <p:nvPr/>
          </p:nvSpPr>
          <p:spPr bwMode="auto">
            <a:xfrm>
              <a:off x="2519363" y="3303591"/>
              <a:ext cx="1704976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8" name="Rectangle 1256"/>
            <p:cNvSpPr>
              <a:spLocks noChangeArrowheads="1"/>
            </p:cNvSpPr>
            <p:nvPr/>
          </p:nvSpPr>
          <p:spPr bwMode="auto">
            <a:xfrm>
              <a:off x="2519363" y="3309941"/>
              <a:ext cx="1704976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39" name="Rectangle 1257"/>
            <p:cNvSpPr>
              <a:spLocks noChangeArrowheads="1"/>
            </p:cNvSpPr>
            <p:nvPr/>
          </p:nvSpPr>
          <p:spPr bwMode="auto">
            <a:xfrm>
              <a:off x="2519363" y="3317878"/>
              <a:ext cx="1704976" cy="3175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0" name="Rectangle 1258"/>
            <p:cNvSpPr>
              <a:spLocks noChangeArrowheads="1"/>
            </p:cNvSpPr>
            <p:nvPr/>
          </p:nvSpPr>
          <p:spPr bwMode="auto">
            <a:xfrm>
              <a:off x="2519363" y="3321053"/>
              <a:ext cx="1704976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1" name="Rectangle 1259"/>
            <p:cNvSpPr>
              <a:spLocks noChangeArrowheads="1"/>
            </p:cNvSpPr>
            <p:nvPr/>
          </p:nvSpPr>
          <p:spPr bwMode="auto">
            <a:xfrm>
              <a:off x="2519363" y="3328991"/>
              <a:ext cx="1704976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2" name="Rectangle 1260"/>
            <p:cNvSpPr>
              <a:spLocks noChangeArrowheads="1"/>
            </p:cNvSpPr>
            <p:nvPr/>
          </p:nvSpPr>
          <p:spPr bwMode="auto">
            <a:xfrm>
              <a:off x="2519363" y="3333753"/>
              <a:ext cx="1704976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3" name="Rectangle 1261"/>
            <p:cNvSpPr>
              <a:spLocks noChangeArrowheads="1"/>
            </p:cNvSpPr>
            <p:nvPr/>
          </p:nvSpPr>
          <p:spPr bwMode="auto">
            <a:xfrm>
              <a:off x="2519363" y="3341691"/>
              <a:ext cx="1704976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4" name="Rectangle 1262"/>
            <p:cNvSpPr>
              <a:spLocks noChangeArrowheads="1"/>
            </p:cNvSpPr>
            <p:nvPr/>
          </p:nvSpPr>
          <p:spPr bwMode="auto">
            <a:xfrm>
              <a:off x="2519363" y="3349628"/>
              <a:ext cx="1704976" cy="6350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5" name="Rectangle 1263"/>
            <p:cNvSpPr>
              <a:spLocks noChangeArrowheads="1"/>
            </p:cNvSpPr>
            <p:nvPr/>
          </p:nvSpPr>
          <p:spPr bwMode="auto">
            <a:xfrm>
              <a:off x="2519363" y="3355978"/>
              <a:ext cx="1704976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6" name="Rectangle 1264"/>
            <p:cNvSpPr>
              <a:spLocks noChangeArrowheads="1"/>
            </p:cNvSpPr>
            <p:nvPr/>
          </p:nvSpPr>
          <p:spPr bwMode="auto">
            <a:xfrm>
              <a:off x="2519363" y="3363916"/>
              <a:ext cx="1704976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7" name="Rectangle 1265"/>
            <p:cNvSpPr>
              <a:spLocks noChangeArrowheads="1"/>
            </p:cNvSpPr>
            <p:nvPr/>
          </p:nvSpPr>
          <p:spPr bwMode="auto">
            <a:xfrm>
              <a:off x="2519363" y="3371853"/>
              <a:ext cx="1704976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8" name="Rectangle 1266"/>
            <p:cNvSpPr>
              <a:spLocks noChangeArrowheads="1"/>
            </p:cNvSpPr>
            <p:nvPr/>
          </p:nvSpPr>
          <p:spPr bwMode="auto">
            <a:xfrm>
              <a:off x="2519363" y="3376616"/>
              <a:ext cx="1704976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49" name="Rectangle 1267"/>
            <p:cNvSpPr>
              <a:spLocks noChangeArrowheads="1"/>
            </p:cNvSpPr>
            <p:nvPr/>
          </p:nvSpPr>
          <p:spPr bwMode="auto">
            <a:xfrm>
              <a:off x="2519363" y="3384553"/>
              <a:ext cx="1704976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0" name="Rectangle 1268"/>
            <p:cNvSpPr>
              <a:spLocks noChangeArrowheads="1"/>
            </p:cNvSpPr>
            <p:nvPr/>
          </p:nvSpPr>
          <p:spPr bwMode="auto">
            <a:xfrm>
              <a:off x="2519363" y="3392491"/>
              <a:ext cx="1704976" cy="6350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1" name="Rectangle 1269"/>
            <p:cNvSpPr>
              <a:spLocks noChangeArrowheads="1"/>
            </p:cNvSpPr>
            <p:nvPr/>
          </p:nvSpPr>
          <p:spPr bwMode="auto">
            <a:xfrm>
              <a:off x="2519363" y="3398841"/>
              <a:ext cx="1704976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2" name="Rectangle 1270"/>
            <p:cNvSpPr>
              <a:spLocks noChangeArrowheads="1"/>
            </p:cNvSpPr>
            <p:nvPr/>
          </p:nvSpPr>
          <p:spPr bwMode="auto">
            <a:xfrm>
              <a:off x="2519363" y="3406778"/>
              <a:ext cx="1704976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3" name="Rectangle 1271"/>
            <p:cNvSpPr>
              <a:spLocks noChangeArrowheads="1"/>
            </p:cNvSpPr>
            <p:nvPr/>
          </p:nvSpPr>
          <p:spPr bwMode="auto">
            <a:xfrm>
              <a:off x="2519363" y="3603628"/>
              <a:ext cx="1704976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4" name="Rectangle 1272"/>
            <p:cNvSpPr>
              <a:spLocks noChangeArrowheads="1"/>
            </p:cNvSpPr>
            <p:nvPr/>
          </p:nvSpPr>
          <p:spPr bwMode="auto">
            <a:xfrm>
              <a:off x="2519363" y="3606803"/>
              <a:ext cx="1704976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5" name="Rectangle 1273"/>
            <p:cNvSpPr>
              <a:spLocks noChangeArrowheads="1"/>
            </p:cNvSpPr>
            <p:nvPr/>
          </p:nvSpPr>
          <p:spPr bwMode="auto">
            <a:xfrm>
              <a:off x="2519363" y="3609978"/>
              <a:ext cx="1704976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6" name="Rectangle 1274"/>
            <p:cNvSpPr>
              <a:spLocks noChangeArrowheads="1"/>
            </p:cNvSpPr>
            <p:nvPr/>
          </p:nvSpPr>
          <p:spPr bwMode="auto">
            <a:xfrm>
              <a:off x="2519363" y="3613153"/>
              <a:ext cx="1704976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7" name="Rectangle 1275"/>
            <p:cNvSpPr>
              <a:spLocks noChangeArrowheads="1"/>
            </p:cNvSpPr>
            <p:nvPr/>
          </p:nvSpPr>
          <p:spPr bwMode="auto">
            <a:xfrm>
              <a:off x="2519363" y="3614741"/>
              <a:ext cx="1704976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8" name="Rectangle 1276"/>
            <p:cNvSpPr>
              <a:spLocks noChangeArrowheads="1"/>
            </p:cNvSpPr>
            <p:nvPr/>
          </p:nvSpPr>
          <p:spPr bwMode="auto">
            <a:xfrm>
              <a:off x="2519363" y="3617916"/>
              <a:ext cx="1704976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59" name="Rectangle 1277"/>
            <p:cNvSpPr>
              <a:spLocks noChangeArrowheads="1"/>
            </p:cNvSpPr>
            <p:nvPr/>
          </p:nvSpPr>
          <p:spPr bwMode="auto">
            <a:xfrm>
              <a:off x="2519363" y="3621091"/>
              <a:ext cx="1704976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0" name="Rectangle 1278"/>
            <p:cNvSpPr>
              <a:spLocks noChangeArrowheads="1"/>
            </p:cNvSpPr>
            <p:nvPr/>
          </p:nvSpPr>
          <p:spPr bwMode="auto">
            <a:xfrm>
              <a:off x="2519363" y="3621091"/>
              <a:ext cx="1704976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1" name="Rectangle 1279"/>
            <p:cNvSpPr>
              <a:spLocks noChangeArrowheads="1"/>
            </p:cNvSpPr>
            <p:nvPr/>
          </p:nvSpPr>
          <p:spPr bwMode="auto">
            <a:xfrm>
              <a:off x="2519363" y="3624266"/>
              <a:ext cx="1704976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2" name="Rectangle 1280"/>
            <p:cNvSpPr>
              <a:spLocks noChangeArrowheads="1"/>
            </p:cNvSpPr>
            <p:nvPr/>
          </p:nvSpPr>
          <p:spPr bwMode="auto">
            <a:xfrm>
              <a:off x="2519363" y="3625853"/>
              <a:ext cx="1704976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3" name="Rectangle 1281"/>
            <p:cNvSpPr>
              <a:spLocks noChangeArrowheads="1"/>
            </p:cNvSpPr>
            <p:nvPr/>
          </p:nvSpPr>
          <p:spPr bwMode="auto">
            <a:xfrm>
              <a:off x="2519363" y="3627441"/>
              <a:ext cx="1704976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4" name="Rectangle 1282"/>
            <p:cNvSpPr>
              <a:spLocks noChangeArrowheads="1"/>
            </p:cNvSpPr>
            <p:nvPr/>
          </p:nvSpPr>
          <p:spPr bwMode="auto">
            <a:xfrm>
              <a:off x="2519363" y="3630616"/>
              <a:ext cx="1704976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5" name="Rectangle 1283"/>
            <p:cNvSpPr>
              <a:spLocks noChangeArrowheads="1"/>
            </p:cNvSpPr>
            <p:nvPr/>
          </p:nvSpPr>
          <p:spPr bwMode="auto">
            <a:xfrm>
              <a:off x="2519363" y="3633791"/>
              <a:ext cx="1704976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6" name="Rectangle 1284"/>
            <p:cNvSpPr>
              <a:spLocks noChangeArrowheads="1"/>
            </p:cNvSpPr>
            <p:nvPr/>
          </p:nvSpPr>
          <p:spPr bwMode="auto">
            <a:xfrm>
              <a:off x="2519363" y="3636966"/>
              <a:ext cx="1704976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7" name="Rectangle 1285"/>
            <p:cNvSpPr>
              <a:spLocks noChangeArrowheads="1"/>
            </p:cNvSpPr>
            <p:nvPr/>
          </p:nvSpPr>
          <p:spPr bwMode="auto">
            <a:xfrm>
              <a:off x="2519363" y="3640141"/>
              <a:ext cx="1704976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8" name="Rectangle 1286"/>
            <p:cNvSpPr>
              <a:spLocks noChangeArrowheads="1"/>
            </p:cNvSpPr>
            <p:nvPr/>
          </p:nvSpPr>
          <p:spPr bwMode="auto">
            <a:xfrm>
              <a:off x="2519363" y="3641728"/>
              <a:ext cx="1704976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69" name="Rectangle 1287"/>
            <p:cNvSpPr>
              <a:spLocks noChangeArrowheads="1"/>
            </p:cNvSpPr>
            <p:nvPr/>
          </p:nvSpPr>
          <p:spPr bwMode="auto">
            <a:xfrm>
              <a:off x="2519363" y="3644903"/>
              <a:ext cx="1704976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0" name="Rectangle 1288"/>
            <p:cNvSpPr>
              <a:spLocks noChangeArrowheads="1"/>
            </p:cNvSpPr>
            <p:nvPr/>
          </p:nvSpPr>
          <p:spPr bwMode="auto">
            <a:xfrm>
              <a:off x="2519363" y="3646491"/>
              <a:ext cx="1704976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1" name="Rectangle 1289"/>
            <p:cNvSpPr>
              <a:spLocks noChangeArrowheads="1"/>
            </p:cNvSpPr>
            <p:nvPr/>
          </p:nvSpPr>
          <p:spPr bwMode="auto">
            <a:xfrm>
              <a:off x="2519363" y="3648078"/>
              <a:ext cx="1704976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2" name="Rectangle 1290"/>
            <p:cNvSpPr>
              <a:spLocks noChangeArrowheads="1"/>
            </p:cNvSpPr>
            <p:nvPr/>
          </p:nvSpPr>
          <p:spPr bwMode="auto">
            <a:xfrm>
              <a:off x="2519363" y="3651253"/>
              <a:ext cx="1704976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3" name="Rectangle 1291"/>
            <p:cNvSpPr>
              <a:spLocks noChangeArrowheads="1"/>
            </p:cNvSpPr>
            <p:nvPr/>
          </p:nvSpPr>
          <p:spPr bwMode="auto">
            <a:xfrm>
              <a:off x="2519363" y="3654428"/>
              <a:ext cx="1704976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4" name="Rectangle 1292"/>
            <p:cNvSpPr>
              <a:spLocks noChangeArrowheads="1"/>
            </p:cNvSpPr>
            <p:nvPr/>
          </p:nvSpPr>
          <p:spPr bwMode="auto">
            <a:xfrm>
              <a:off x="2519363" y="3656016"/>
              <a:ext cx="1704976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5" name="Rectangle 1293"/>
            <p:cNvSpPr>
              <a:spLocks noChangeArrowheads="1"/>
            </p:cNvSpPr>
            <p:nvPr/>
          </p:nvSpPr>
          <p:spPr bwMode="auto">
            <a:xfrm>
              <a:off x="2519363" y="3659191"/>
              <a:ext cx="1704976" cy="1588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6" name="Rectangle 1294"/>
            <p:cNvSpPr>
              <a:spLocks noChangeArrowheads="1"/>
            </p:cNvSpPr>
            <p:nvPr/>
          </p:nvSpPr>
          <p:spPr bwMode="auto">
            <a:xfrm>
              <a:off x="2519363" y="3660778"/>
              <a:ext cx="1704976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7" name="Rectangle 1295"/>
            <p:cNvSpPr>
              <a:spLocks noChangeArrowheads="1"/>
            </p:cNvSpPr>
            <p:nvPr/>
          </p:nvSpPr>
          <p:spPr bwMode="auto">
            <a:xfrm>
              <a:off x="2519363" y="3663953"/>
              <a:ext cx="1704976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8" name="Rectangle 1296"/>
            <p:cNvSpPr>
              <a:spLocks noChangeArrowheads="1"/>
            </p:cNvSpPr>
            <p:nvPr/>
          </p:nvSpPr>
          <p:spPr bwMode="auto">
            <a:xfrm>
              <a:off x="2519363" y="3667128"/>
              <a:ext cx="1704976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79" name="Rectangle 1297"/>
            <p:cNvSpPr>
              <a:spLocks noChangeArrowheads="1"/>
            </p:cNvSpPr>
            <p:nvPr/>
          </p:nvSpPr>
          <p:spPr bwMode="auto">
            <a:xfrm>
              <a:off x="2519363" y="3670303"/>
              <a:ext cx="1704976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0" name="Rectangle 1298"/>
            <p:cNvSpPr>
              <a:spLocks noChangeArrowheads="1"/>
            </p:cNvSpPr>
            <p:nvPr/>
          </p:nvSpPr>
          <p:spPr bwMode="auto">
            <a:xfrm>
              <a:off x="2519363" y="3673478"/>
              <a:ext cx="1704976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1" name="Rectangle 1299"/>
            <p:cNvSpPr>
              <a:spLocks noChangeArrowheads="1"/>
            </p:cNvSpPr>
            <p:nvPr/>
          </p:nvSpPr>
          <p:spPr bwMode="auto">
            <a:xfrm>
              <a:off x="2519363" y="3675066"/>
              <a:ext cx="1704976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2" name="Rectangle 1300"/>
            <p:cNvSpPr>
              <a:spLocks noChangeArrowheads="1"/>
            </p:cNvSpPr>
            <p:nvPr/>
          </p:nvSpPr>
          <p:spPr bwMode="auto">
            <a:xfrm>
              <a:off x="2519363" y="3678241"/>
              <a:ext cx="1704976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3" name="Rectangle 1301"/>
            <p:cNvSpPr>
              <a:spLocks noChangeArrowheads="1"/>
            </p:cNvSpPr>
            <p:nvPr/>
          </p:nvSpPr>
          <p:spPr bwMode="auto">
            <a:xfrm>
              <a:off x="2519363" y="3681416"/>
              <a:ext cx="1704976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4" name="Rectangle 1302"/>
            <p:cNvSpPr>
              <a:spLocks noChangeArrowheads="1"/>
            </p:cNvSpPr>
            <p:nvPr/>
          </p:nvSpPr>
          <p:spPr bwMode="auto">
            <a:xfrm>
              <a:off x="2519363" y="3683003"/>
              <a:ext cx="1704976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5" name="Rectangle 1303"/>
            <p:cNvSpPr>
              <a:spLocks noChangeArrowheads="1"/>
            </p:cNvSpPr>
            <p:nvPr/>
          </p:nvSpPr>
          <p:spPr bwMode="auto">
            <a:xfrm>
              <a:off x="2519363" y="3686178"/>
              <a:ext cx="1704976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6" name="Rectangle 1304"/>
            <p:cNvSpPr>
              <a:spLocks noChangeArrowheads="1"/>
            </p:cNvSpPr>
            <p:nvPr/>
          </p:nvSpPr>
          <p:spPr bwMode="auto">
            <a:xfrm>
              <a:off x="2519363" y="3689353"/>
              <a:ext cx="1704976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7" name="Rectangle 1305"/>
            <p:cNvSpPr>
              <a:spLocks noChangeArrowheads="1"/>
            </p:cNvSpPr>
            <p:nvPr/>
          </p:nvSpPr>
          <p:spPr bwMode="auto">
            <a:xfrm>
              <a:off x="2519363" y="3692528"/>
              <a:ext cx="1704976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8" name="Rectangle 1306"/>
            <p:cNvSpPr>
              <a:spLocks noChangeArrowheads="1"/>
            </p:cNvSpPr>
            <p:nvPr/>
          </p:nvSpPr>
          <p:spPr bwMode="auto">
            <a:xfrm>
              <a:off x="2519363" y="3695703"/>
              <a:ext cx="1704976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89" name="Rectangle 1307"/>
            <p:cNvSpPr>
              <a:spLocks noChangeArrowheads="1"/>
            </p:cNvSpPr>
            <p:nvPr/>
          </p:nvSpPr>
          <p:spPr bwMode="auto">
            <a:xfrm>
              <a:off x="2519363" y="3697291"/>
              <a:ext cx="1704976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90" name="Rectangle 1308"/>
            <p:cNvSpPr>
              <a:spLocks noChangeArrowheads="1"/>
            </p:cNvSpPr>
            <p:nvPr/>
          </p:nvSpPr>
          <p:spPr bwMode="auto">
            <a:xfrm>
              <a:off x="2519363" y="3697291"/>
              <a:ext cx="1704976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91" name="Rectangle 1309"/>
            <p:cNvSpPr>
              <a:spLocks noChangeArrowheads="1"/>
            </p:cNvSpPr>
            <p:nvPr/>
          </p:nvSpPr>
          <p:spPr bwMode="auto">
            <a:xfrm>
              <a:off x="2519363" y="3700466"/>
              <a:ext cx="1704976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92" name="Rectangle 1310"/>
            <p:cNvSpPr>
              <a:spLocks noChangeArrowheads="1"/>
            </p:cNvSpPr>
            <p:nvPr/>
          </p:nvSpPr>
          <p:spPr bwMode="auto">
            <a:xfrm>
              <a:off x="2519363" y="3703641"/>
              <a:ext cx="1704976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93" name="Rectangle 1311"/>
            <p:cNvSpPr>
              <a:spLocks noChangeArrowheads="1"/>
            </p:cNvSpPr>
            <p:nvPr/>
          </p:nvSpPr>
          <p:spPr bwMode="auto">
            <a:xfrm>
              <a:off x="2519363" y="3706816"/>
              <a:ext cx="1704976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8" name="Rectangle 1497"/>
            <p:cNvSpPr>
              <a:spLocks noChangeArrowheads="1"/>
            </p:cNvSpPr>
            <p:nvPr/>
          </p:nvSpPr>
          <p:spPr bwMode="auto">
            <a:xfrm>
              <a:off x="2519363" y="3709991"/>
              <a:ext cx="1704976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9" name="Rectangle 1498"/>
            <p:cNvSpPr>
              <a:spLocks noChangeArrowheads="1"/>
            </p:cNvSpPr>
            <p:nvPr/>
          </p:nvSpPr>
          <p:spPr bwMode="auto">
            <a:xfrm>
              <a:off x="2519363" y="3716341"/>
              <a:ext cx="1704976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80" name="Rectangle 1499"/>
            <p:cNvSpPr>
              <a:spLocks noChangeArrowheads="1"/>
            </p:cNvSpPr>
            <p:nvPr/>
          </p:nvSpPr>
          <p:spPr bwMode="auto">
            <a:xfrm>
              <a:off x="2519363" y="3724279"/>
              <a:ext cx="1704976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60" name="Rectangle 2553"/>
            <p:cNvSpPr>
              <a:spLocks noChangeArrowheads="1"/>
            </p:cNvSpPr>
            <p:nvPr/>
          </p:nvSpPr>
          <p:spPr bwMode="auto">
            <a:xfrm>
              <a:off x="2719388" y="3263903"/>
              <a:ext cx="1417639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Lumen (Lm)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15" name="Groupe 5614"/>
          <p:cNvGrpSpPr/>
          <p:nvPr/>
        </p:nvGrpSpPr>
        <p:grpSpPr>
          <a:xfrm>
            <a:off x="4854574" y="3013959"/>
            <a:ext cx="3695703" cy="631825"/>
            <a:chOff x="4224339" y="3084516"/>
            <a:chExt cx="3695703" cy="631825"/>
          </a:xfrm>
        </p:grpSpPr>
        <p:sp>
          <p:nvSpPr>
            <p:cNvPr id="4296" name="Rectangle 1314"/>
            <p:cNvSpPr>
              <a:spLocks noChangeArrowheads="1"/>
            </p:cNvSpPr>
            <p:nvPr/>
          </p:nvSpPr>
          <p:spPr bwMode="auto">
            <a:xfrm>
              <a:off x="4224339" y="3084516"/>
              <a:ext cx="3695703" cy="6350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97" name="Rectangle 1315"/>
            <p:cNvSpPr>
              <a:spLocks noChangeArrowheads="1"/>
            </p:cNvSpPr>
            <p:nvPr/>
          </p:nvSpPr>
          <p:spPr bwMode="auto">
            <a:xfrm>
              <a:off x="4224339" y="3090866"/>
              <a:ext cx="3695703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98" name="Rectangle 1316"/>
            <p:cNvSpPr>
              <a:spLocks noChangeArrowheads="1"/>
            </p:cNvSpPr>
            <p:nvPr/>
          </p:nvSpPr>
          <p:spPr bwMode="auto">
            <a:xfrm>
              <a:off x="4224339" y="3098803"/>
              <a:ext cx="3695703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99" name="Rectangle 1317"/>
            <p:cNvSpPr>
              <a:spLocks noChangeArrowheads="1"/>
            </p:cNvSpPr>
            <p:nvPr/>
          </p:nvSpPr>
          <p:spPr bwMode="auto">
            <a:xfrm>
              <a:off x="4224339" y="3106741"/>
              <a:ext cx="3695703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0" name="Rectangle 1318"/>
            <p:cNvSpPr>
              <a:spLocks noChangeArrowheads="1"/>
            </p:cNvSpPr>
            <p:nvPr/>
          </p:nvSpPr>
          <p:spPr bwMode="auto">
            <a:xfrm>
              <a:off x="4224339" y="3114678"/>
              <a:ext cx="3695703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1" name="Rectangle 1319"/>
            <p:cNvSpPr>
              <a:spLocks noChangeArrowheads="1"/>
            </p:cNvSpPr>
            <p:nvPr/>
          </p:nvSpPr>
          <p:spPr bwMode="auto">
            <a:xfrm>
              <a:off x="4224339" y="3119441"/>
              <a:ext cx="3695703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2" name="Rectangle 1320"/>
            <p:cNvSpPr>
              <a:spLocks noChangeArrowheads="1"/>
            </p:cNvSpPr>
            <p:nvPr/>
          </p:nvSpPr>
          <p:spPr bwMode="auto">
            <a:xfrm>
              <a:off x="4224339" y="3127378"/>
              <a:ext cx="3695703" cy="9525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3" name="Rectangle 1321"/>
            <p:cNvSpPr>
              <a:spLocks noChangeArrowheads="1"/>
            </p:cNvSpPr>
            <p:nvPr/>
          </p:nvSpPr>
          <p:spPr bwMode="auto">
            <a:xfrm>
              <a:off x="4224339" y="3136903"/>
              <a:ext cx="3695703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4" name="Rectangle 1322"/>
            <p:cNvSpPr>
              <a:spLocks noChangeArrowheads="1"/>
            </p:cNvSpPr>
            <p:nvPr/>
          </p:nvSpPr>
          <p:spPr bwMode="auto">
            <a:xfrm>
              <a:off x="4224339" y="3143253"/>
              <a:ext cx="3695703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5" name="Rectangle 1323"/>
            <p:cNvSpPr>
              <a:spLocks noChangeArrowheads="1"/>
            </p:cNvSpPr>
            <p:nvPr/>
          </p:nvSpPr>
          <p:spPr bwMode="auto">
            <a:xfrm>
              <a:off x="4224339" y="3151191"/>
              <a:ext cx="3695703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6" name="Rectangle 1324"/>
            <p:cNvSpPr>
              <a:spLocks noChangeArrowheads="1"/>
            </p:cNvSpPr>
            <p:nvPr/>
          </p:nvSpPr>
          <p:spPr bwMode="auto">
            <a:xfrm>
              <a:off x="4224339" y="3157541"/>
              <a:ext cx="3695703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7" name="Rectangle 1325"/>
            <p:cNvSpPr>
              <a:spLocks noChangeArrowheads="1"/>
            </p:cNvSpPr>
            <p:nvPr/>
          </p:nvSpPr>
          <p:spPr bwMode="auto">
            <a:xfrm>
              <a:off x="4224339" y="3165478"/>
              <a:ext cx="3695703" cy="3175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8" name="Rectangle 1326"/>
            <p:cNvSpPr>
              <a:spLocks noChangeArrowheads="1"/>
            </p:cNvSpPr>
            <p:nvPr/>
          </p:nvSpPr>
          <p:spPr bwMode="auto">
            <a:xfrm>
              <a:off x="4224339" y="3168653"/>
              <a:ext cx="3695703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09" name="Rectangle 1327"/>
            <p:cNvSpPr>
              <a:spLocks noChangeArrowheads="1"/>
            </p:cNvSpPr>
            <p:nvPr/>
          </p:nvSpPr>
          <p:spPr bwMode="auto">
            <a:xfrm>
              <a:off x="4224339" y="3173416"/>
              <a:ext cx="3695703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0" name="Rectangle 1328"/>
            <p:cNvSpPr>
              <a:spLocks noChangeArrowheads="1"/>
            </p:cNvSpPr>
            <p:nvPr/>
          </p:nvSpPr>
          <p:spPr bwMode="auto">
            <a:xfrm>
              <a:off x="4224339" y="3181353"/>
              <a:ext cx="3695703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1" name="Rectangle 1329"/>
            <p:cNvSpPr>
              <a:spLocks noChangeArrowheads="1"/>
            </p:cNvSpPr>
            <p:nvPr/>
          </p:nvSpPr>
          <p:spPr bwMode="auto">
            <a:xfrm>
              <a:off x="4224339" y="3192466"/>
              <a:ext cx="3695703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2" name="Rectangle 1330"/>
            <p:cNvSpPr>
              <a:spLocks noChangeArrowheads="1"/>
            </p:cNvSpPr>
            <p:nvPr/>
          </p:nvSpPr>
          <p:spPr bwMode="auto">
            <a:xfrm>
              <a:off x="4224339" y="3200403"/>
              <a:ext cx="3695703" cy="4763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3" name="Rectangle 1331"/>
            <p:cNvSpPr>
              <a:spLocks noChangeArrowheads="1"/>
            </p:cNvSpPr>
            <p:nvPr/>
          </p:nvSpPr>
          <p:spPr bwMode="auto">
            <a:xfrm>
              <a:off x="4224339" y="3205166"/>
              <a:ext cx="3695703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4" name="Rectangle 1332"/>
            <p:cNvSpPr>
              <a:spLocks noChangeArrowheads="1"/>
            </p:cNvSpPr>
            <p:nvPr/>
          </p:nvSpPr>
          <p:spPr bwMode="auto">
            <a:xfrm>
              <a:off x="4224339" y="3211516"/>
              <a:ext cx="3695703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5" name="Rectangle 1333"/>
            <p:cNvSpPr>
              <a:spLocks noChangeArrowheads="1"/>
            </p:cNvSpPr>
            <p:nvPr/>
          </p:nvSpPr>
          <p:spPr bwMode="auto">
            <a:xfrm>
              <a:off x="4224339" y="3219453"/>
              <a:ext cx="3695703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6" name="Rectangle 1334"/>
            <p:cNvSpPr>
              <a:spLocks noChangeArrowheads="1"/>
            </p:cNvSpPr>
            <p:nvPr/>
          </p:nvSpPr>
          <p:spPr bwMode="auto">
            <a:xfrm>
              <a:off x="4224339" y="3224216"/>
              <a:ext cx="3695703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7" name="Rectangle 1335"/>
            <p:cNvSpPr>
              <a:spLocks noChangeArrowheads="1"/>
            </p:cNvSpPr>
            <p:nvPr/>
          </p:nvSpPr>
          <p:spPr bwMode="auto">
            <a:xfrm>
              <a:off x="4224339" y="3228978"/>
              <a:ext cx="3695703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8" name="Rectangle 1336"/>
            <p:cNvSpPr>
              <a:spLocks noChangeArrowheads="1"/>
            </p:cNvSpPr>
            <p:nvPr/>
          </p:nvSpPr>
          <p:spPr bwMode="auto">
            <a:xfrm>
              <a:off x="4224339" y="3236916"/>
              <a:ext cx="3695703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19" name="Rectangle 1337"/>
            <p:cNvSpPr>
              <a:spLocks noChangeArrowheads="1"/>
            </p:cNvSpPr>
            <p:nvPr/>
          </p:nvSpPr>
          <p:spPr bwMode="auto">
            <a:xfrm>
              <a:off x="4224339" y="3241678"/>
              <a:ext cx="3695703" cy="6350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0" name="Rectangle 1338"/>
            <p:cNvSpPr>
              <a:spLocks noChangeArrowheads="1"/>
            </p:cNvSpPr>
            <p:nvPr/>
          </p:nvSpPr>
          <p:spPr bwMode="auto">
            <a:xfrm>
              <a:off x="4224339" y="3248028"/>
              <a:ext cx="3695703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1" name="Rectangle 1339"/>
            <p:cNvSpPr>
              <a:spLocks noChangeArrowheads="1"/>
            </p:cNvSpPr>
            <p:nvPr/>
          </p:nvSpPr>
          <p:spPr bwMode="auto">
            <a:xfrm>
              <a:off x="4224339" y="3254378"/>
              <a:ext cx="3695703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2" name="Rectangle 1340"/>
            <p:cNvSpPr>
              <a:spLocks noChangeArrowheads="1"/>
            </p:cNvSpPr>
            <p:nvPr/>
          </p:nvSpPr>
          <p:spPr bwMode="auto">
            <a:xfrm>
              <a:off x="4224339" y="3262316"/>
              <a:ext cx="3695703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3" name="Rectangle 1341"/>
            <p:cNvSpPr>
              <a:spLocks noChangeArrowheads="1"/>
            </p:cNvSpPr>
            <p:nvPr/>
          </p:nvSpPr>
          <p:spPr bwMode="auto">
            <a:xfrm>
              <a:off x="4224339" y="3267078"/>
              <a:ext cx="3695703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4" name="Rectangle 1342"/>
            <p:cNvSpPr>
              <a:spLocks noChangeArrowheads="1"/>
            </p:cNvSpPr>
            <p:nvPr/>
          </p:nvSpPr>
          <p:spPr bwMode="auto">
            <a:xfrm>
              <a:off x="4224339" y="3275016"/>
              <a:ext cx="3695703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5" name="Rectangle 1343"/>
            <p:cNvSpPr>
              <a:spLocks noChangeArrowheads="1"/>
            </p:cNvSpPr>
            <p:nvPr/>
          </p:nvSpPr>
          <p:spPr bwMode="auto">
            <a:xfrm>
              <a:off x="4224339" y="3279778"/>
              <a:ext cx="3695703" cy="3175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6" name="Rectangle 1344"/>
            <p:cNvSpPr>
              <a:spLocks noChangeArrowheads="1"/>
            </p:cNvSpPr>
            <p:nvPr/>
          </p:nvSpPr>
          <p:spPr bwMode="auto">
            <a:xfrm>
              <a:off x="4224339" y="3282953"/>
              <a:ext cx="3695703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7" name="Rectangle 1345"/>
            <p:cNvSpPr>
              <a:spLocks noChangeArrowheads="1"/>
            </p:cNvSpPr>
            <p:nvPr/>
          </p:nvSpPr>
          <p:spPr bwMode="auto">
            <a:xfrm>
              <a:off x="4224339" y="3290891"/>
              <a:ext cx="3695703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8" name="Rectangle 1346"/>
            <p:cNvSpPr>
              <a:spLocks noChangeArrowheads="1"/>
            </p:cNvSpPr>
            <p:nvPr/>
          </p:nvSpPr>
          <p:spPr bwMode="auto">
            <a:xfrm>
              <a:off x="4224339" y="3297241"/>
              <a:ext cx="3695703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29" name="Rectangle 1347"/>
            <p:cNvSpPr>
              <a:spLocks noChangeArrowheads="1"/>
            </p:cNvSpPr>
            <p:nvPr/>
          </p:nvSpPr>
          <p:spPr bwMode="auto">
            <a:xfrm>
              <a:off x="4224339" y="3303591"/>
              <a:ext cx="3695703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0" name="Rectangle 1348"/>
            <p:cNvSpPr>
              <a:spLocks noChangeArrowheads="1"/>
            </p:cNvSpPr>
            <p:nvPr/>
          </p:nvSpPr>
          <p:spPr bwMode="auto">
            <a:xfrm>
              <a:off x="4224339" y="3309941"/>
              <a:ext cx="3695703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1" name="Rectangle 1349"/>
            <p:cNvSpPr>
              <a:spLocks noChangeArrowheads="1"/>
            </p:cNvSpPr>
            <p:nvPr/>
          </p:nvSpPr>
          <p:spPr bwMode="auto">
            <a:xfrm>
              <a:off x="4224339" y="3317878"/>
              <a:ext cx="3695703" cy="3175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2" name="Rectangle 1350"/>
            <p:cNvSpPr>
              <a:spLocks noChangeArrowheads="1"/>
            </p:cNvSpPr>
            <p:nvPr/>
          </p:nvSpPr>
          <p:spPr bwMode="auto">
            <a:xfrm>
              <a:off x="4224339" y="3321053"/>
              <a:ext cx="3695703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3" name="Rectangle 1351"/>
            <p:cNvSpPr>
              <a:spLocks noChangeArrowheads="1"/>
            </p:cNvSpPr>
            <p:nvPr/>
          </p:nvSpPr>
          <p:spPr bwMode="auto">
            <a:xfrm>
              <a:off x="4224339" y="3328991"/>
              <a:ext cx="3695703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4" name="Rectangle 1352"/>
            <p:cNvSpPr>
              <a:spLocks noChangeArrowheads="1"/>
            </p:cNvSpPr>
            <p:nvPr/>
          </p:nvSpPr>
          <p:spPr bwMode="auto">
            <a:xfrm>
              <a:off x="4224339" y="3333753"/>
              <a:ext cx="3695703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5" name="Rectangle 1353"/>
            <p:cNvSpPr>
              <a:spLocks noChangeArrowheads="1"/>
            </p:cNvSpPr>
            <p:nvPr/>
          </p:nvSpPr>
          <p:spPr bwMode="auto">
            <a:xfrm>
              <a:off x="4224339" y="3341691"/>
              <a:ext cx="3695703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6" name="Rectangle 1354"/>
            <p:cNvSpPr>
              <a:spLocks noChangeArrowheads="1"/>
            </p:cNvSpPr>
            <p:nvPr/>
          </p:nvSpPr>
          <p:spPr bwMode="auto">
            <a:xfrm>
              <a:off x="4224339" y="3349628"/>
              <a:ext cx="3695703" cy="6350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7" name="Rectangle 1355"/>
            <p:cNvSpPr>
              <a:spLocks noChangeArrowheads="1"/>
            </p:cNvSpPr>
            <p:nvPr/>
          </p:nvSpPr>
          <p:spPr bwMode="auto">
            <a:xfrm>
              <a:off x="4224339" y="3355978"/>
              <a:ext cx="3695703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8" name="Rectangle 1356"/>
            <p:cNvSpPr>
              <a:spLocks noChangeArrowheads="1"/>
            </p:cNvSpPr>
            <p:nvPr/>
          </p:nvSpPr>
          <p:spPr bwMode="auto">
            <a:xfrm>
              <a:off x="4224339" y="3363916"/>
              <a:ext cx="3695703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39" name="Rectangle 1357"/>
            <p:cNvSpPr>
              <a:spLocks noChangeArrowheads="1"/>
            </p:cNvSpPr>
            <p:nvPr/>
          </p:nvSpPr>
          <p:spPr bwMode="auto">
            <a:xfrm>
              <a:off x="4224339" y="3371853"/>
              <a:ext cx="3695703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0" name="Rectangle 1358"/>
            <p:cNvSpPr>
              <a:spLocks noChangeArrowheads="1"/>
            </p:cNvSpPr>
            <p:nvPr/>
          </p:nvSpPr>
          <p:spPr bwMode="auto">
            <a:xfrm>
              <a:off x="4224339" y="3376616"/>
              <a:ext cx="3695703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1" name="Rectangle 1359"/>
            <p:cNvSpPr>
              <a:spLocks noChangeArrowheads="1"/>
            </p:cNvSpPr>
            <p:nvPr/>
          </p:nvSpPr>
          <p:spPr bwMode="auto">
            <a:xfrm>
              <a:off x="4224339" y="3384553"/>
              <a:ext cx="3695703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2" name="Rectangle 1360"/>
            <p:cNvSpPr>
              <a:spLocks noChangeArrowheads="1"/>
            </p:cNvSpPr>
            <p:nvPr/>
          </p:nvSpPr>
          <p:spPr bwMode="auto">
            <a:xfrm>
              <a:off x="4224339" y="3392491"/>
              <a:ext cx="3695703" cy="6350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3" name="Rectangle 1361"/>
            <p:cNvSpPr>
              <a:spLocks noChangeArrowheads="1"/>
            </p:cNvSpPr>
            <p:nvPr/>
          </p:nvSpPr>
          <p:spPr bwMode="auto">
            <a:xfrm>
              <a:off x="4224339" y="3398841"/>
              <a:ext cx="3695703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4" name="Rectangle 1362"/>
            <p:cNvSpPr>
              <a:spLocks noChangeArrowheads="1"/>
            </p:cNvSpPr>
            <p:nvPr/>
          </p:nvSpPr>
          <p:spPr bwMode="auto">
            <a:xfrm>
              <a:off x="4224339" y="3406778"/>
              <a:ext cx="3695703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5" name="Rectangle 1363"/>
            <p:cNvSpPr>
              <a:spLocks noChangeArrowheads="1"/>
            </p:cNvSpPr>
            <p:nvPr/>
          </p:nvSpPr>
          <p:spPr bwMode="auto">
            <a:xfrm>
              <a:off x="4224339" y="3603628"/>
              <a:ext cx="3695703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6" name="Rectangle 1364"/>
            <p:cNvSpPr>
              <a:spLocks noChangeArrowheads="1"/>
            </p:cNvSpPr>
            <p:nvPr/>
          </p:nvSpPr>
          <p:spPr bwMode="auto">
            <a:xfrm>
              <a:off x="4224339" y="3606803"/>
              <a:ext cx="3695703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7" name="Rectangle 1365"/>
            <p:cNvSpPr>
              <a:spLocks noChangeArrowheads="1"/>
            </p:cNvSpPr>
            <p:nvPr/>
          </p:nvSpPr>
          <p:spPr bwMode="auto">
            <a:xfrm>
              <a:off x="4224339" y="3609978"/>
              <a:ext cx="3695703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8" name="Rectangle 1366"/>
            <p:cNvSpPr>
              <a:spLocks noChangeArrowheads="1"/>
            </p:cNvSpPr>
            <p:nvPr/>
          </p:nvSpPr>
          <p:spPr bwMode="auto">
            <a:xfrm>
              <a:off x="4224339" y="3613153"/>
              <a:ext cx="3695703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49" name="Rectangle 1367"/>
            <p:cNvSpPr>
              <a:spLocks noChangeArrowheads="1"/>
            </p:cNvSpPr>
            <p:nvPr/>
          </p:nvSpPr>
          <p:spPr bwMode="auto">
            <a:xfrm>
              <a:off x="4224339" y="3614741"/>
              <a:ext cx="3695703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0" name="Rectangle 1368"/>
            <p:cNvSpPr>
              <a:spLocks noChangeArrowheads="1"/>
            </p:cNvSpPr>
            <p:nvPr/>
          </p:nvSpPr>
          <p:spPr bwMode="auto">
            <a:xfrm>
              <a:off x="4224339" y="3617916"/>
              <a:ext cx="3695703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1" name="Rectangle 1369"/>
            <p:cNvSpPr>
              <a:spLocks noChangeArrowheads="1"/>
            </p:cNvSpPr>
            <p:nvPr/>
          </p:nvSpPr>
          <p:spPr bwMode="auto">
            <a:xfrm>
              <a:off x="4224339" y="3621091"/>
              <a:ext cx="3695703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2" name="Rectangle 1370"/>
            <p:cNvSpPr>
              <a:spLocks noChangeArrowheads="1"/>
            </p:cNvSpPr>
            <p:nvPr/>
          </p:nvSpPr>
          <p:spPr bwMode="auto">
            <a:xfrm>
              <a:off x="4224339" y="3621091"/>
              <a:ext cx="3695703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3" name="Rectangle 1371"/>
            <p:cNvSpPr>
              <a:spLocks noChangeArrowheads="1"/>
            </p:cNvSpPr>
            <p:nvPr/>
          </p:nvSpPr>
          <p:spPr bwMode="auto">
            <a:xfrm>
              <a:off x="4224339" y="3624266"/>
              <a:ext cx="3695703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4" name="Rectangle 1372"/>
            <p:cNvSpPr>
              <a:spLocks noChangeArrowheads="1"/>
            </p:cNvSpPr>
            <p:nvPr/>
          </p:nvSpPr>
          <p:spPr bwMode="auto">
            <a:xfrm>
              <a:off x="4224339" y="3625853"/>
              <a:ext cx="3695703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5" name="Rectangle 1373"/>
            <p:cNvSpPr>
              <a:spLocks noChangeArrowheads="1"/>
            </p:cNvSpPr>
            <p:nvPr/>
          </p:nvSpPr>
          <p:spPr bwMode="auto">
            <a:xfrm>
              <a:off x="4224339" y="3627441"/>
              <a:ext cx="3695703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6" name="Rectangle 1374"/>
            <p:cNvSpPr>
              <a:spLocks noChangeArrowheads="1"/>
            </p:cNvSpPr>
            <p:nvPr/>
          </p:nvSpPr>
          <p:spPr bwMode="auto">
            <a:xfrm>
              <a:off x="4224339" y="3630616"/>
              <a:ext cx="3695703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7" name="Rectangle 1375"/>
            <p:cNvSpPr>
              <a:spLocks noChangeArrowheads="1"/>
            </p:cNvSpPr>
            <p:nvPr/>
          </p:nvSpPr>
          <p:spPr bwMode="auto">
            <a:xfrm>
              <a:off x="4224339" y="3633791"/>
              <a:ext cx="3695703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8" name="Rectangle 1376"/>
            <p:cNvSpPr>
              <a:spLocks noChangeArrowheads="1"/>
            </p:cNvSpPr>
            <p:nvPr/>
          </p:nvSpPr>
          <p:spPr bwMode="auto">
            <a:xfrm>
              <a:off x="4224339" y="3636966"/>
              <a:ext cx="3695703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59" name="Rectangle 1377"/>
            <p:cNvSpPr>
              <a:spLocks noChangeArrowheads="1"/>
            </p:cNvSpPr>
            <p:nvPr/>
          </p:nvSpPr>
          <p:spPr bwMode="auto">
            <a:xfrm>
              <a:off x="4224339" y="3640141"/>
              <a:ext cx="3695703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0" name="Rectangle 1378"/>
            <p:cNvSpPr>
              <a:spLocks noChangeArrowheads="1"/>
            </p:cNvSpPr>
            <p:nvPr/>
          </p:nvSpPr>
          <p:spPr bwMode="auto">
            <a:xfrm>
              <a:off x="4224339" y="3641728"/>
              <a:ext cx="3695703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1" name="Rectangle 1379"/>
            <p:cNvSpPr>
              <a:spLocks noChangeArrowheads="1"/>
            </p:cNvSpPr>
            <p:nvPr/>
          </p:nvSpPr>
          <p:spPr bwMode="auto">
            <a:xfrm>
              <a:off x="4224339" y="3644903"/>
              <a:ext cx="3695703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2" name="Rectangle 1380"/>
            <p:cNvSpPr>
              <a:spLocks noChangeArrowheads="1"/>
            </p:cNvSpPr>
            <p:nvPr/>
          </p:nvSpPr>
          <p:spPr bwMode="auto">
            <a:xfrm>
              <a:off x="4224339" y="3646491"/>
              <a:ext cx="3695703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3" name="Rectangle 1381"/>
            <p:cNvSpPr>
              <a:spLocks noChangeArrowheads="1"/>
            </p:cNvSpPr>
            <p:nvPr/>
          </p:nvSpPr>
          <p:spPr bwMode="auto">
            <a:xfrm>
              <a:off x="4224339" y="3648078"/>
              <a:ext cx="3695703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4" name="Rectangle 1382"/>
            <p:cNvSpPr>
              <a:spLocks noChangeArrowheads="1"/>
            </p:cNvSpPr>
            <p:nvPr/>
          </p:nvSpPr>
          <p:spPr bwMode="auto">
            <a:xfrm>
              <a:off x="4224339" y="3651253"/>
              <a:ext cx="3695703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5" name="Rectangle 1383"/>
            <p:cNvSpPr>
              <a:spLocks noChangeArrowheads="1"/>
            </p:cNvSpPr>
            <p:nvPr/>
          </p:nvSpPr>
          <p:spPr bwMode="auto">
            <a:xfrm>
              <a:off x="4224339" y="3654428"/>
              <a:ext cx="3695703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6" name="Rectangle 1384"/>
            <p:cNvSpPr>
              <a:spLocks noChangeArrowheads="1"/>
            </p:cNvSpPr>
            <p:nvPr/>
          </p:nvSpPr>
          <p:spPr bwMode="auto">
            <a:xfrm>
              <a:off x="4224339" y="3656016"/>
              <a:ext cx="3695703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7" name="Rectangle 1385"/>
            <p:cNvSpPr>
              <a:spLocks noChangeArrowheads="1"/>
            </p:cNvSpPr>
            <p:nvPr/>
          </p:nvSpPr>
          <p:spPr bwMode="auto">
            <a:xfrm>
              <a:off x="4224339" y="3659191"/>
              <a:ext cx="3695703" cy="1588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8" name="Rectangle 1386"/>
            <p:cNvSpPr>
              <a:spLocks noChangeArrowheads="1"/>
            </p:cNvSpPr>
            <p:nvPr/>
          </p:nvSpPr>
          <p:spPr bwMode="auto">
            <a:xfrm>
              <a:off x="4224339" y="3660778"/>
              <a:ext cx="3695703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69" name="Rectangle 1387"/>
            <p:cNvSpPr>
              <a:spLocks noChangeArrowheads="1"/>
            </p:cNvSpPr>
            <p:nvPr/>
          </p:nvSpPr>
          <p:spPr bwMode="auto">
            <a:xfrm>
              <a:off x="4224339" y="3663953"/>
              <a:ext cx="3695703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0" name="Rectangle 1388"/>
            <p:cNvSpPr>
              <a:spLocks noChangeArrowheads="1"/>
            </p:cNvSpPr>
            <p:nvPr/>
          </p:nvSpPr>
          <p:spPr bwMode="auto">
            <a:xfrm>
              <a:off x="4224339" y="3667128"/>
              <a:ext cx="3695703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1" name="Rectangle 1389"/>
            <p:cNvSpPr>
              <a:spLocks noChangeArrowheads="1"/>
            </p:cNvSpPr>
            <p:nvPr/>
          </p:nvSpPr>
          <p:spPr bwMode="auto">
            <a:xfrm>
              <a:off x="4224339" y="3670303"/>
              <a:ext cx="3695703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2" name="Rectangle 1390"/>
            <p:cNvSpPr>
              <a:spLocks noChangeArrowheads="1"/>
            </p:cNvSpPr>
            <p:nvPr/>
          </p:nvSpPr>
          <p:spPr bwMode="auto">
            <a:xfrm>
              <a:off x="4224339" y="3673478"/>
              <a:ext cx="3695703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3" name="Rectangle 1391"/>
            <p:cNvSpPr>
              <a:spLocks noChangeArrowheads="1"/>
            </p:cNvSpPr>
            <p:nvPr/>
          </p:nvSpPr>
          <p:spPr bwMode="auto">
            <a:xfrm>
              <a:off x="4224339" y="3675066"/>
              <a:ext cx="3695703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4" name="Rectangle 1392"/>
            <p:cNvSpPr>
              <a:spLocks noChangeArrowheads="1"/>
            </p:cNvSpPr>
            <p:nvPr/>
          </p:nvSpPr>
          <p:spPr bwMode="auto">
            <a:xfrm>
              <a:off x="4224339" y="3678241"/>
              <a:ext cx="3695703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5" name="Rectangle 1393"/>
            <p:cNvSpPr>
              <a:spLocks noChangeArrowheads="1"/>
            </p:cNvSpPr>
            <p:nvPr/>
          </p:nvSpPr>
          <p:spPr bwMode="auto">
            <a:xfrm>
              <a:off x="4224339" y="3681416"/>
              <a:ext cx="3695703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6" name="Rectangle 1394"/>
            <p:cNvSpPr>
              <a:spLocks noChangeArrowheads="1"/>
            </p:cNvSpPr>
            <p:nvPr/>
          </p:nvSpPr>
          <p:spPr bwMode="auto">
            <a:xfrm>
              <a:off x="4224339" y="3683003"/>
              <a:ext cx="3695703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7" name="Rectangle 1395"/>
            <p:cNvSpPr>
              <a:spLocks noChangeArrowheads="1"/>
            </p:cNvSpPr>
            <p:nvPr/>
          </p:nvSpPr>
          <p:spPr bwMode="auto">
            <a:xfrm>
              <a:off x="4224339" y="3686178"/>
              <a:ext cx="3695703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8" name="Rectangle 1396"/>
            <p:cNvSpPr>
              <a:spLocks noChangeArrowheads="1"/>
            </p:cNvSpPr>
            <p:nvPr/>
          </p:nvSpPr>
          <p:spPr bwMode="auto">
            <a:xfrm>
              <a:off x="4224339" y="3689353"/>
              <a:ext cx="3695703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79" name="Rectangle 1397"/>
            <p:cNvSpPr>
              <a:spLocks noChangeArrowheads="1"/>
            </p:cNvSpPr>
            <p:nvPr/>
          </p:nvSpPr>
          <p:spPr bwMode="auto">
            <a:xfrm>
              <a:off x="4224339" y="3692528"/>
              <a:ext cx="3695703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80" name="Rectangle 1398"/>
            <p:cNvSpPr>
              <a:spLocks noChangeArrowheads="1"/>
            </p:cNvSpPr>
            <p:nvPr/>
          </p:nvSpPr>
          <p:spPr bwMode="auto">
            <a:xfrm>
              <a:off x="4224339" y="3695703"/>
              <a:ext cx="3695703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81" name="Rectangle 1399"/>
            <p:cNvSpPr>
              <a:spLocks noChangeArrowheads="1"/>
            </p:cNvSpPr>
            <p:nvPr/>
          </p:nvSpPr>
          <p:spPr bwMode="auto">
            <a:xfrm>
              <a:off x="4224339" y="3697291"/>
              <a:ext cx="3695703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82" name="Rectangle 1400"/>
            <p:cNvSpPr>
              <a:spLocks noChangeArrowheads="1"/>
            </p:cNvSpPr>
            <p:nvPr/>
          </p:nvSpPr>
          <p:spPr bwMode="auto">
            <a:xfrm>
              <a:off x="4224339" y="3697291"/>
              <a:ext cx="3695703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83" name="Rectangle 1401"/>
            <p:cNvSpPr>
              <a:spLocks noChangeArrowheads="1"/>
            </p:cNvSpPr>
            <p:nvPr/>
          </p:nvSpPr>
          <p:spPr bwMode="auto">
            <a:xfrm>
              <a:off x="4224339" y="3700466"/>
              <a:ext cx="3695703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84" name="Rectangle 1402"/>
            <p:cNvSpPr>
              <a:spLocks noChangeArrowheads="1"/>
            </p:cNvSpPr>
            <p:nvPr/>
          </p:nvSpPr>
          <p:spPr bwMode="auto">
            <a:xfrm>
              <a:off x="4224339" y="3703641"/>
              <a:ext cx="3695703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85" name="Rectangle 1403"/>
            <p:cNvSpPr>
              <a:spLocks noChangeArrowheads="1"/>
            </p:cNvSpPr>
            <p:nvPr/>
          </p:nvSpPr>
          <p:spPr bwMode="auto">
            <a:xfrm>
              <a:off x="4224339" y="3706816"/>
              <a:ext cx="3695703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70" name="Rectangle 1589"/>
            <p:cNvSpPr>
              <a:spLocks noChangeArrowheads="1"/>
            </p:cNvSpPr>
            <p:nvPr/>
          </p:nvSpPr>
          <p:spPr bwMode="auto">
            <a:xfrm>
              <a:off x="4224339" y="3709991"/>
              <a:ext cx="3695703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61" name="Rectangle 2554"/>
            <p:cNvSpPr>
              <a:spLocks noChangeArrowheads="1"/>
            </p:cNvSpPr>
            <p:nvPr/>
          </p:nvSpPr>
          <p:spPr bwMode="auto">
            <a:xfrm>
              <a:off x="4651377" y="3127378"/>
              <a:ext cx="2243139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Quantité de lumière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62" name="Rectangle 2555"/>
            <p:cNvSpPr>
              <a:spLocks noChangeArrowheads="1"/>
            </p:cNvSpPr>
            <p:nvPr/>
          </p:nvSpPr>
          <p:spPr bwMode="auto">
            <a:xfrm>
              <a:off x="6850067" y="3127378"/>
              <a:ext cx="822326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émise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63" name="Rectangle 2556"/>
            <p:cNvSpPr>
              <a:spLocks noChangeArrowheads="1"/>
            </p:cNvSpPr>
            <p:nvPr/>
          </p:nvSpPr>
          <p:spPr bwMode="auto">
            <a:xfrm>
              <a:off x="4911728" y="3398841"/>
              <a:ext cx="708026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dans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64" name="Rectangle 2557"/>
            <p:cNvSpPr>
              <a:spLocks noChangeArrowheads="1"/>
            </p:cNvSpPr>
            <p:nvPr/>
          </p:nvSpPr>
          <p:spPr bwMode="auto">
            <a:xfrm>
              <a:off x="5508628" y="3398841"/>
              <a:ext cx="1900239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un angle solide. 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16" name="Groupe 5615"/>
          <p:cNvGrpSpPr/>
          <p:nvPr/>
        </p:nvGrpSpPr>
        <p:grpSpPr>
          <a:xfrm>
            <a:off x="89756" y="3771642"/>
            <a:ext cx="1295401" cy="647701"/>
            <a:chOff x="1223962" y="3716341"/>
            <a:chExt cx="1295401" cy="647701"/>
          </a:xfrm>
        </p:grpSpPr>
        <p:sp>
          <p:nvSpPr>
            <p:cNvPr id="4387" name="Rectangle 1405"/>
            <p:cNvSpPr>
              <a:spLocks noChangeArrowheads="1"/>
            </p:cNvSpPr>
            <p:nvPr/>
          </p:nvSpPr>
          <p:spPr bwMode="auto">
            <a:xfrm>
              <a:off x="1223962" y="3716341"/>
              <a:ext cx="1295401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88" name="Rectangle 1406"/>
            <p:cNvSpPr>
              <a:spLocks noChangeArrowheads="1"/>
            </p:cNvSpPr>
            <p:nvPr/>
          </p:nvSpPr>
          <p:spPr bwMode="auto">
            <a:xfrm>
              <a:off x="1223962" y="3724278"/>
              <a:ext cx="1295401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89" name="Rectangle 1407"/>
            <p:cNvSpPr>
              <a:spLocks noChangeArrowheads="1"/>
            </p:cNvSpPr>
            <p:nvPr/>
          </p:nvSpPr>
          <p:spPr bwMode="auto">
            <a:xfrm>
              <a:off x="1223962" y="3732216"/>
              <a:ext cx="1295401" cy="6350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0" name="Rectangle 1408"/>
            <p:cNvSpPr>
              <a:spLocks noChangeArrowheads="1"/>
            </p:cNvSpPr>
            <p:nvPr/>
          </p:nvSpPr>
          <p:spPr bwMode="auto">
            <a:xfrm>
              <a:off x="1223962" y="3738566"/>
              <a:ext cx="1295401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1" name="Rectangle 1409"/>
            <p:cNvSpPr>
              <a:spLocks noChangeArrowheads="1"/>
            </p:cNvSpPr>
            <p:nvPr/>
          </p:nvSpPr>
          <p:spPr bwMode="auto">
            <a:xfrm>
              <a:off x="1223962" y="3746503"/>
              <a:ext cx="1295401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2" name="Rectangle 1410"/>
            <p:cNvSpPr>
              <a:spLocks noChangeArrowheads="1"/>
            </p:cNvSpPr>
            <p:nvPr/>
          </p:nvSpPr>
          <p:spPr bwMode="auto">
            <a:xfrm>
              <a:off x="1223962" y="3754441"/>
              <a:ext cx="1295401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93" name="Rectangle 1411"/>
            <p:cNvSpPr>
              <a:spLocks noChangeArrowheads="1"/>
            </p:cNvSpPr>
            <p:nvPr/>
          </p:nvSpPr>
          <p:spPr bwMode="auto">
            <a:xfrm>
              <a:off x="1223962" y="3759203"/>
              <a:ext cx="1295401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94" name="Rectangle 1413"/>
            <p:cNvSpPr>
              <a:spLocks noChangeArrowheads="1"/>
            </p:cNvSpPr>
            <p:nvPr/>
          </p:nvSpPr>
          <p:spPr bwMode="auto">
            <a:xfrm>
              <a:off x="1223962" y="3767141"/>
              <a:ext cx="1295401" cy="9525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95" name="Rectangle 1414"/>
            <p:cNvSpPr>
              <a:spLocks noChangeArrowheads="1"/>
            </p:cNvSpPr>
            <p:nvPr/>
          </p:nvSpPr>
          <p:spPr bwMode="auto">
            <a:xfrm>
              <a:off x="1223962" y="3776666"/>
              <a:ext cx="1295401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96" name="Rectangle 1415"/>
            <p:cNvSpPr>
              <a:spLocks noChangeArrowheads="1"/>
            </p:cNvSpPr>
            <p:nvPr/>
          </p:nvSpPr>
          <p:spPr bwMode="auto">
            <a:xfrm>
              <a:off x="1223962" y="3783016"/>
              <a:ext cx="1295401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97" name="Rectangle 1416"/>
            <p:cNvSpPr>
              <a:spLocks noChangeArrowheads="1"/>
            </p:cNvSpPr>
            <p:nvPr/>
          </p:nvSpPr>
          <p:spPr bwMode="auto">
            <a:xfrm>
              <a:off x="1223962" y="3790954"/>
              <a:ext cx="1295401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98" name="Rectangle 1417"/>
            <p:cNvSpPr>
              <a:spLocks noChangeArrowheads="1"/>
            </p:cNvSpPr>
            <p:nvPr/>
          </p:nvSpPr>
          <p:spPr bwMode="auto">
            <a:xfrm>
              <a:off x="1223962" y="3797304"/>
              <a:ext cx="1295401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99" name="Rectangle 1418"/>
            <p:cNvSpPr>
              <a:spLocks noChangeArrowheads="1"/>
            </p:cNvSpPr>
            <p:nvPr/>
          </p:nvSpPr>
          <p:spPr bwMode="auto">
            <a:xfrm>
              <a:off x="1223962" y="3805241"/>
              <a:ext cx="1295401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0" name="Rectangle 1419"/>
            <p:cNvSpPr>
              <a:spLocks noChangeArrowheads="1"/>
            </p:cNvSpPr>
            <p:nvPr/>
          </p:nvSpPr>
          <p:spPr bwMode="auto">
            <a:xfrm>
              <a:off x="1223962" y="3810004"/>
              <a:ext cx="1295401" cy="3175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1" name="Rectangle 1420"/>
            <p:cNvSpPr>
              <a:spLocks noChangeArrowheads="1"/>
            </p:cNvSpPr>
            <p:nvPr/>
          </p:nvSpPr>
          <p:spPr bwMode="auto">
            <a:xfrm>
              <a:off x="1223962" y="3813179"/>
              <a:ext cx="1295401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2" name="Rectangle 1421"/>
            <p:cNvSpPr>
              <a:spLocks noChangeArrowheads="1"/>
            </p:cNvSpPr>
            <p:nvPr/>
          </p:nvSpPr>
          <p:spPr bwMode="auto">
            <a:xfrm>
              <a:off x="1223962" y="3821116"/>
              <a:ext cx="1295401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3" name="Rectangle 1422"/>
            <p:cNvSpPr>
              <a:spLocks noChangeArrowheads="1"/>
            </p:cNvSpPr>
            <p:nvPr/>
          </p:nvSpPr>
          <p:spPr bwMode="auto">
            <a:xfrm>
              <a:off x="1223962" y="3832229"/>
              <a:ext cx="1295401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4" name="Rectangle 1423"/>
            <p:cNvSpPr>
              <a:spLocks noChangeArrowheads="1"/>
            </p:cNvSpPr>
            <p:nvPr/>
          </p:nvSpPr>
          <p:spPr bwMode="auto">
            <a:xfrm>
              <a:off x="1223962" y="3840166"/>
              <a:ext cx="1295401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5" name="Rectangle 1424"/>
            <p:cNvSpPr>
              <a:spLocks noChangeArrowheads="1"/>
            </p:cNvSpPr>
            <p:nvPr/>
          </p:nvSpPr>
          <p:spPr bwMode="auto">
            <a:xfrm>
              <a:off x="1223962" y="3846516"/>
              <a:ext cx="1295401" cy="4763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6" name="Rectangle 1425"/>
            <p:cNvSpPr>
              <a:spLocks noChangeArrowheads="1"/>
            </p:cNvSpPr>
            <p:nvPr/>
          </p:nvSpPr>
          <p:spPr bwMode="auto">
            <a:xfrm>
              <a:off x="1223962" y="3851279"/>
              <a:ext cx="1295401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7" name="Rectangle 1426"/>
            <p:cNvSpPr>
              <a:spLocks noChangeArrowheads="1"/>
            </p:cNvSpPr>
            <p:nvPr/>
          </p:nvSpPr>
          <p:spPr bwMode="auto">
            <a:xfrm>
              <a:off x="1223962" y="3859216"/>
              <a:ext cx="1295401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8" name="Rectangle 1427"/>
            <p:cNvSpPr>
              <a:spLocks noChangeArrowheads="1"/>
            </p:cNvSpPr>
            <p:nvPr/>
          </p:nvSpPr>
          <p:spPr bwMode="auto">
            <a:xfrm>
              <a:off x="1223962" y="3863979"/>
              <a:ext cx="1295401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09" name="Rectangle 1428"/>
            <p:cNvSpPr>
              <a:spLocks noChangeArrowheads="1"/>
            </p:cNvSpPr>
            <p:nvPr/>
          </p:nvSpPr>
          <p:spPr bwMode="auto">
            <a:xfrm>
              <a:off x="1223962" y="3868741"/>
              <a:ext cx="1295401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0" name="Rectangle 1429"/>
            <p:cNvSpPr>
              <a:spLocks noChangeArrowheads="1"/>
            </p:cNvSpPr>
            <p:nvPr/>
          </p:nvSpPr>
          <p:spPr bwMode="auto">
            <a:xfrm>
              <a:off x="1223962" y="3876679"/>
              <a:ext cx="1295401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1" name="Rectangle 1430"/>
            <p:cNvSpPr>
              <a:spLocks noChangeArrowheads="1"/>
            </p:cNvSpPr>
            <p:nvPr/>
          </p:nvSpPr>
          <p:spPr bwMode="auto">
            <a:xfrm>
              <a:off x="1223962" y="3881441"/>
              <a:ext cx="1295401" cy="6350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2" name="Rectangle 1431"/>
            <p:cNvSpPr>
              <a:spLocks noChangeArrowheads="1"/>
            </p:cNvSpPr>
            <p:nvPr/>
          </p:nvSpPr>
          <p:spPr bwMode="auto">
            <a:xfrm>
              <a:off x="1223962" y="3887791"/>
              <a:ext cx="1295401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3" name="Rectangle 1432"/>
            <p:cNvSpPr>
              <a:spLocks noChangeArrowheads="1"/>
            </p:cNvSpPr>
            <p:nvPr/>
          </p:nvSpPr>
          <p:spPr bwMode="auto">
            <a:xfrm>
              <a:off x="1223962" y="3894141"/>
              <a:ext cx="1295401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4" name="Rectangle 1433"/>
            <p:cNvSpPr>
              <a:spLocks noChangeArrowheads="1"/>
            </p:cNvSpPr>
            <p:nvPr/>
          </p:nvSpPr>
          <p:spPr bwMode="auto">
            <a:xfrm>
              <a:off x="1223962" y="3902079"/>
              <a:ext cx="1295401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5" name="Rectangle 1434"/>
            <p:cNvSpPr>
              <a:spLocks noChangeArrowheads="1"/>
            </p:cNvSpPr>
            <p:nvPr/>
          </p:nvSpPr>
          <p:spPr bwMode="auto">
            <a:xfrm>
              <a:off x="1223962" y="3906841"/>
              <a:ext cx="1295401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6" name="Rectangle 1435"/>
            <p:cNvSpPr>
              <a:spLocks noChangeArrowheads="1"/>
            </p:cNvSpPr>
            <p:nvPr/>
          </p:nvSpPr>
          <p:spPr bwMode="auto">
            <a:xfrm>
              <a:off x="1223962" y="3914779"/>
              <a:ext cx="1295401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7" name="Rectangle 1436"/>
            <p:cNvSpPr>
              <a:spLocks noChangeArrowheads="1"/>
            </p:cNvSpPr>
            <p:nvPr/>
          </p:nvSpPr>
          <p:spPr bwMode="auto">
            <a:xfrm>
              <a:off x="1223962" y="3919541"/>
              <a:ext cx="1295401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8" name="Rectangle 1437"/>
            <p:cNvSpPr>
              <a:spLocks noChangeArrowheads="1"/>
            </p:cNvSpPr>
            <p:nvPr/>
          </p:nvSpPr>
          <p:spPr bwMode="auto">
            <a:xfrm>
              <a:off x="1223962" y="3924304"/>
              <a:ext cx="1295401" cy="6350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19" name="Rectangle 1438"/>
            <p:cNvSpPr>
              <a:spLocks noChangeArrowheads="1"/>
            </p:cNvSpPr>
            <p:nvPr/>
          </p:nvSpPr>
          <p:spPr bwMode="auto">
            <a:xfrm>
              <a:off x="1223962" y="3930654"/>
              <a:ext cx="1295401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0" name="Rectangle 1439"/>
            <p:cNvSpPr>
              <a:spLocks noChangeArrowheads="1"/>
            </p:cNvSpPr>
            <p:nvPr/>
          </p:nvSpPr>
          <p:spPr bwMode="auto">
            <a:xfrm>
              <a:off x="1223962" y="3937004"/>
              <a:ext cx="1295401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1" name="Rectangle 1440"/>
            <p:cNvSpPr>
              <a:spLocks noChangeArrowheads="1"/>
            </p:cNvSpPr>
            <p:nvPr/>
          </p:nvSpPr>
          <p:spPr bwMode="auto">
            <a:xfrm>
              <a:off x="1223962" y="3943354"/>
              <a:ext cx="1295401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2" name="Rectangle 1441"/>
            <p:cNvSpPr>
              <a:spLocks noChangeArrowheads="1"/>
            </p:cNvSpPr>
            <p:nvPr/>
          </p:nvSpPr>
          <p:spPr bwMode="auto">
            <a:xfrm>
              <a:off x="1223962" y="3949704"/>
              <a:ext cx="1295401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3" name="Rectangle 1442"/>
            <p:cNvSpPr>
              <a:spLocks noChangeArrowheads="1"/>
            </p:cNvSpPr>
            <p:nvPr/>
          </p:nvSpPr>
          <p:spPr bwMode="auto">
            <a:xfrm>
              <a:off x="1223962" y="3957641"/>
              <a:ext cx="1295401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4" name="Rectangle 1443"/>
            <p:cNvSpPr>
              <a:spLocks noChangeArrowheads="1"/>
            </p:cNvSpPr>
            <p:nvPr/>
          </p:nvSpPr>
          <p:spPr bwMode="auto">
            <a:xfrm>
              <a:off x="1223962" y="3962404"/>
              <a:ext cx="1295401" cy="6350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5" name="Rectangle 1444"/>
            <p:cNvSpPr>
              <a:spLocks noChangeArrowheads="1"/>
            </p:cNvSpPr>
            <p:nvPr/>
          </p:nvSpPr>
          <p:spPr bwMode="auto">
            <a:xfrm>
              <a:off x="1223962" y="3968754"/>
              <a:ext cx="1295401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6" name="Rectangle 1445"/>
            <p:cNvSpPr>
              <a:spLocks noChangeArrowheads="1"/>
            </p:cNvSpPr>
            <p:nvPr/>
          </p:nvSpPr>
          <p:spPr bwMode="auto">
            <a:xfrm>
              <a:off x="1223962" y="3973516"/>
              <a:ext cx="1295401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7" name="Rectangle 1446"/>
            <p:cNvSpPr>
              <a:spLocks noChangeArrowheads="1"/>
            </p:cNvSpPr>
            <p:nvPr/>
          </p:nvSpPr>
          <p:spPr bwMode="auto">
            <a:xfrm>
              <a:off x="1223962" y="3981454"/>
              <a:ext cx="1295401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8" name="Rectangle 1447"/>
            <p:cNvSpPr>
              <a:spLocks noChangeArrowheads="1"/>
            </p:cNvSpPr>
            <p:nvPr/>
          </p:nvSpPr>
          <p:spPr bwMode="auto">
            <a:xfrm>
              <a:off x="1223962" y="3989391"/>
              <a:ext cx="1295401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29" name="Rectangle 1448"/>
            <p:cNvSpPr>
              <a:spLocks noChangeArrowheads="1"/>
            </p:cNvSpPr>
            <p:nvPr/>
          </p:nvSpPr>
          <p:spPr bwMode="auto">
            <a:xfrm>
              <a:off x="1223962" y="3997329"/>
              <a:ext cx="1295401" cy="6350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0" name="Rectangle 1449"/>
            <p:cNvSpPr>
              <a:spLocks noChangeArrowheads="1"/>
            </p:cNvSpPr>
            <p:nvPr/>
          </p:nvSpPr>
          <p:spPr bwMode="auto">
            <a:xfrm>
              <a:off x="1223962" y="4003679"/>
              <a:ext cx="1295401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1" name="Rectangle 1450"/>
            <p:cNvSpPr>
              <a:spLocks noChangeArrowheads="1"/>
            </p:cNvSpPr>
            <p:nvPr/>
          </p:nvSpPr>
          <p:spPr bwMode="auto">
            <a:xfrm>
              <a:off x="1223962" y="4011616"/>
              <a:ext cx="1295401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2" name="Rectangle 1451"/>
            <p:cNvSpPr>
              <a:spLocks noChangeArrowheads="1"/>
            </p:cNvSpPr>
            <p:nvPr/>
          </p:nvSpPr>
          <p:spPr bwMode="auto">
            <a:xfrm>
              <a:off x="1223962" y="4016379"/>
              <a:ext cx="1295401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3" name="Rectangle 1452"/>
            <p:cNvSpPr>
              <a:spLocks noChangeArrowheads="1"/>
            </p:cNvSpPr>
            <p:nvPr/>
          </p:nvSpPr>
          <p:spPr bwMode="auto">
            <a:xfrm>
              <a:off x="1223962" y="4024316"/>
              <a:ext cx="1295401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4" name="Rectangle 1453"/>
            <p:cNvSpPr>
              <a:spLocks noChangeArrowheads="1"/>
            </p:cNvSpPr>
            <p:nvPr/>
          </p:nvSpPr>
          <p:spPr bwMode="auto">
            <a:xfrm>
              <a:off x="1223962" y="4032254"/>
              <a:ext cx="1295401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5" name="Rectangle 1454"/>
            <p:cNvSpPr>
              <a:spLocks noChangeArrowheads="1"/>
            </p:cNvSpPr>
            <p:nvPr/>
          </p:nvSpPr>
          <p:spPr bwMode="auto">
            <a:xfrm>
              <a:off x="1223962" y="4040191"/>
              <a:ext cx="1295401" cy="6350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6" name="Rectangle 1455"/>
            <p:cNvSpPr>
              <a:spLocks noChangeArrowheads="1"/>
            </p:cNvSpPr>
            <p:nvPr/>
          </p:nvSpPr>
          <p:spPr bwMode="auto">
            <a:xfrm>
              <a:off x="1223962" y="4046541"/>
              <a:ext cx="1295401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7" name="Rectangle 1456"/>
            <p:cNvSpPr>
              <a:spLocks noChangeArrowheads="1"/>
            </p:cNvSpPr>
            <p:nvPr/>
          </p:nvSpPr>
          <p:spPr bwMode="auto">
            <a:xfrm>
              <a:off x="1223962" y="4243391"/>
              <a:ext cx="1295401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8" name="Rectangle 1457"/>
            <p:cNvSpPr>
              <a:spLocks noChangeArrowheads="1"/>
            </p:cNvSpPr>
            <p:nvPr/>
          </p:nvSpPr>
          <p:spPr bwMode="auto">
            <a:xfrm>
              <a:off x="1223962" y="4246566"/>
              <a:ext cx="1295401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39" name="Rectangle 1458"/>
            <p:cNvSpPr>
              <a:spLocks noChangeArrowheads="1"/>
            </p:cNvSpPr>
            <p:nvPr/>
          </p:nvSpPr>
          <p:spPr bwMode="auto">
            <a:xfrm>
              <a:off x="1223962" y="4249741"/>
              <a:ext cx="1295401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0" name="Rectangle 1459"/>
            <p:cNvSpPr>
              <a:spLocks noChangeArrowheads="1"/>
            </p:cNvSpPr>
            <p:nvPr/>
          </p:nvSpPr>
          <p:spPr bwMode="auto">
            <a:xfrm>
              <a:off x="1223962" y="4252916"/>
              <a:ext cx="1295401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1" name="Rectangle 1460"/>
            <p:cNvSpPr>
              <a:spLocks noChangeArrowheads="1"/>
            </p:cNvSpPr>
            <p:nvPr/>
          </p:nvSpPr>
          <p:spPr bwMode="auto">
            <a:xfrm>
              <a:off x="1223962" y="4254504"/>
              <a:ext cx="1295401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2" name="Rectangle 1461"/>
            <p:cNvSpPr>
              <a:spLocks noChangeArrowheads="1"/>
            </p:cNvSpPr>
            <p:nvPr/>
          </p:nvSpPr>
          <p:spPr bwMode="auto">
            <a:xfrm>
              <a:off x="1223962" y="4257679"/>
              <a:ext cx="1295401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3" name="Rectangle 1462"/>
            <p:cNvSpPr>
              <a:spLocks noChangeArrowheads="1"/>
            </p:cNvSpPr>
            <p:nvPr/>
          </p:nvSpPr>
          <p:spPr bwMode="auto">
            <a:xfrm>
              <a:off x="1223962" y="4260854"/>
              <a:ext cx="1295401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4" name="Rectangle 1463"/>
            <p:cNvSpPr>
              <a:spLocks noChangeArrowheads="1"/>
            </p:cNvSpPr>
            <p:nvPr/>
          </p:nvSpPr>
          <p:spPr bwMode="auto">
            <a:xfrm>
              <a:off x="1223962" y="4262441"/>
              <a:ext cx="1295401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5" name="Rectangle 1464"/>
            <p:cNvSpPr>
              <a:spLocks noChangeArrowheads="1"/>
            </p:cNvSpPr>
            <p:nvPr/>
          </p:nvSpPr>
          <p:spPr bwMode="auto">
            <a:xfrm>
              <a:off x="1223962" y="4265616"/>
              <a:ext cx="1295401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6" name="Rectangle 1465"/>
            <p:cNvSpPr>
              <a:spLocks noChangeArrowheads="1"/>
            </p:cNvSpPr>
            <p:nvPr/>
          </p:nvSpPr>
          <p:spPr bwMode="auto">
            <a:xfrm>
              <a:off x="1223962" y="4267204"/>
              <a:ext cx="1295401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7" name="Rectangle 1466"/>
            <p:cNvSpPr>
              <a:spLocks noChangeArrowheads="1"/>
            </p:cNvSpPr>
            <p:nvPr/>
          </p:nvSpPr>
          <p:spPr bwMode="auto">
            <a:xfrm>
              <a:off x="1223962" y="4268791"/>
              <a:ext cx="1295401" cy="1588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8" name="Rectangle 1467"/>
            <p:cNvSpPr>
              <a:spLocks noChangeArrowheads="1"/>
            </p:cNvSpPr>
            <p:nvPr/>
          </p:nvSpPr>
          <p:spPr bwMode="auto">
            <a:xfrm>
              <a:off x="1223962" y="4270379"/>
              <a:ext cx="1295401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49" name="Rectangle 1468"/>
            <p:cNvSpPr>
              <a:spLocks noChangeArrowheads="1"/>
            </p:cNvSpPr>
            <p:nvPr/>
          </p:nvSpPr>
          <p:spPr bwMode="auto">
            <a:xfrm>
              <a:off x="1223962" y="4273554"/>
              <a:ext cx="1295401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0" name="Rectangle 1469"/>
            <p:cNvSpPr>
              <a:spLocks noChangeArrowheads="1"/>
            </p:cNvSpPr>
            <p:nvPr/>
          </p:nvSpPr>
          <p:spPr bwMode="auto">
            <a:xfrm>
              <a:off x="1223962" y="4276729"/>
              <a:ext cx="1295401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1" name="Rectangle 1470"/>
            <p:cNvSpPr>
              <a:spLocks noChangeArrowheads="1"/>
            </p:cNvSpPr>
            <p:nvPr/>
          </p:nvSpPr>
          <p:spPr bwMode="auto">
            <a:xfrm>
              <a:off x="1223962" y="4279904"/>
              <a:ext cx="1295401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2" name="Rectangle 1471"/>
            <p:cNvSpPr>
              <a:spLocks noChangeArrowheads="1"/>
            </p:cNvSpPr>
            <p:nvPr/>
          </p:nvSpPr>
          <p:spPr bwMode="auto">
            <a:xfrm>
              <a:off x="1223962" y="4281491"/>
              <a:ext cx="1295401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3" name="Rectangle 1472"/>
            <p:cNvSpPr>
              <a:spLocks noChangeArrowheads="1"/>
            </p:cNvSpPr>
            <p:nvPr/>
          </p:nvSpPr>
          <p:spPr bwMode="auto">
            <a:xfrm>
              <a:off x="1223962" y="4284666"/>
              <a:ext cx="1295401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4" name="Rectangle 1473"/>
            <p:cNvSpPr>
              <a:spLocks noChangeArrowheads="1"/>
            </p:cNvSpPr>
            <p:nvPr/>
          </p:nvSpPr>
          <p:spPr bwMode="auto">
            <a:xfrm>
              <a:off x="1223962" y="4286254"/>
              <a:ext cx="1295401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5" name="Rectangle 1474"/>
            <p:cNvSpPr>
              <a:spLocks noChangeArrowheads="1"/>
            </p:cNvSpPr>
            <p:nvPr/>
          </p:nvSpPr>
          <p:spPr bwMode="auto">
            <a:xfrm>
              <a:off x="1223962" y="4287841"/>
              <a:ext cx="1295401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6" name="Rectangle 1475"/>
            <p:cNvSpPr>
              <a:spLocks noChangeArrowheads="1"/>
            </p:cNvSpPr>
            <p:nvPr/>
          </p:nvSpPr>
          <p:spPr bwMode="auto">
            <a:xfrm>
              <a:off x="1223962" y="4291016"/>
              <a:ext cx="1295401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7" name="Rectangle 1476"/>
            <p:cNvSpPr>
              <a:spLocks noChangeArrowheads="1"/>
            </p:cNvSpPr>
            <p:nvPr/>
          </p:nvSpPr>
          <p:spPr bwMode="auto">
            <a:xfrm>
              <a:off x="1223962" y="4294191"/>
              <a:ext cx="1295401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8" name="Rectangle 1477"/>
            <p:cNvSpPr>
              <a:spLocks noChangeArrowheads="1"/>
            </p:cNvSpPr>
            <p:nvPr/>
          </p:nvSpPr>
          <p:spPr bwMode="auto">
            <a:xfrm>
              <a:off x="1223962" y="4295779"/>
              <a:ext cx="1295401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59" name="Rectangle 1478"/>
            <p:cNvSpPr>
              <a:spLocks noChangeArrowheads="1"/>
            </p:cNvSpPr>
            <p:nvPr/>
          </p:nvSpPr>
          <p:spPr bwMode="auto">
            <a:xfrm>
              <a:off x="1223962" y="4298954"/>
              <a:ext cx="1295401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0" name="Rectangle 1479"/>
            <p:cNvSpPr>
              <a:spLocks noChangeArrowheads="1"/>
            </p:cNvSpPr>
            <p:nvPr/>
          </p:nvSpPr>
          <p:spPr bwMode="auto">
            <a:xfrm>
              <a:off x="1223962" y="4302129"/>
              <a:ext cx="1295401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1" name="Rectangle 1480"/>
            <p:cNvSpPr>
              <a:spLocks noChangeArrowheads="1"/>
            </p:cNvSpPr>
            <p:nvPr/>
          </p:nvSpPr>
          <p:spPr bwMode="auto">
            <a:xfrm>
              <a:off x="1223962" y="4305304"/>
              <a:ext cx="1295401" cy="1588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2" name="Rectangle 1481"/>
            <p:cNvSpPr>
              <a:spLocks noChangeArrowheads="1"/>
            </p:cNvSpPr>
            <p:nvPr/>
          </p:nvSpPr>
          <p:spPr bwMode="auto">
            <a:xfrm>
              <a:off x="1223962" y="4306891"/>
              <a:ext cx="1295401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3" name="Rectangle 1482"/>
            <p:cNvSpPr>
              <a:spLocks noChangeArrowheads="1"/>
            </p:cNvSpPr>
            <p:nvPr/>
          </p:nvSpPr>
          <p:spPr bwMode="auto">
            <a:xfrm>
              <a:off x="1223962" y="4310066"/>
              <a:ext cx="1295401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4" name="Rectangle 1483"/>
            <p:cNvSpPr>
              <a:spLocks noChangeArrowheads="1"/>
            </p:cNvSpPr>
            <p:nvPr/>
          </p:nvSpPr>
          <p:spPr bwMode="auto">
            <a:xfrm>
              <a:off x="1223962" y="4313241"/>
              <a:ext cx="1295401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5" name="Rectangle 1484"/>
            <p:cNvSpPr>
              <a:spLocks noChangeArrowheads="1"/>
            </p:cNvSpPr>
            <p:nvPr/>
          </p:nvSpPr>
          <p:spPr bwMode="auto">
            <a:xfrm>
              <a:off x="1223962" y="4314829"/>
              <a:ext cx="1295401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6" name="Rectangle 1485"/>
            <p:cNvSpPr>
              <a:spLocks noChangeArrowheads="1"/>
            </p:cNvSpPr>
            <p:nvPr/>
          </p:nvSpPr>
          <p:spPr bwMode="auto">
            <a:xfrm>
              <a:off x="1223962" y="4318004"/>
              <a:ext cx="1295401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7" name="Rectangle 1486"/>
            <p:cNvSpPr>
              <a:spLocks noChangeArrowheads="1"/>
            </p:cNvSpPr>
            <p:nvPr/>
          </p:nvSpPr>
          <p:spPr bwMode="auto">
            <a:xfrm>
              <a:off x="1223962" y="4321179"/>
              <a:ext cx="1295401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8" name="Rectangle 1487"/>
            <p:cNvSpPr>
              <a:spLocks noChangeArrowheads="1"/>
            </p:cNvSpPr>
            <p:nvPr/>
          </p:nvSpPr>
          <p:spPr bwMode="auto">
            <a:xfrm>
              <a:off x="1223962" y="4322766"/>
              <a:ext cx="1295401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69" name="Rectangle 1488"/>
            <p:cNvSpPr>
              <a:spLocks noChangeArrowheads="1"/>
            </p:cNvSpPr>
            <p:nvPr/>
          </p:nvSpPr>
          <p:spPr bwMode="auto">
            <a:xfrm>
              <a:off x="1223962" y="4325941"/>
              <a:ext cx="1295401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0" name="Rectangle 1489"/>
            <p:cNvSpPr>
              <a:spLocks noChangeArrowheads="1"/>
            </p:cNvSpPr>
            <p:nvPr/>
          </p:nvSpPr>
          <p:spPr bwMode="auto">
            <a:xfrm>
              <a:off x="1223962" y="4329116"/>
              <a:ext cx="1295401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1" name="Rectangle 1490"/>
            <p:cNvSpPr>
              <a:spLocks noChangeArrowheads="1"/>
            </p:cNvSpPr>
            <p:nvPr/>
          </p:nvSpPr>
          <p:spPr bwMode="auto">
            <a:xfrm>
              <a:off x="1223962" y="4332291"/>
              <a:ext cx="1295401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2" name="Rectangle 1491"/>
            <p:cNvSpPr>
              <a:spLocks noChangeArrowheads="1"/>
            </p:cNvSpPr>
            <p:nvPr/>
          </p:nvSpPr>
          <p:spPr bwMode="auto">
            <a:xfrm>
              <a:off x="1223962" y="4335466"/>
              <a:ext cx="1295401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3" name="Rectangle 1492"/>
            <p:cNvSpPr>
              <a:spLocks noChangeArrowheads="1"/>
            </p:cNvSpPr>
            <p:nvPr/>
          </p:nvSpPr>
          <p:spPr bwMode="auto">
            <a:xfrm>
              <a:off x="1223962" y="4337054"/>
              <a:ext cx="1295401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4" name="Rectangle 1493"/>
            <p:cNvSpPr>
              <a:spLocks noChangeArrowheads="1"/>
            </p:cNvSpPr>
            <p:nvPr/>
          </p:nvSpPr>
          <p:spPr bwMode="auto">
            <a:xfrm>
              <a:off x="1223962" y="4338641"/>
              <a:ext cx="1295401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5" name="Rectangle 1494"/>
            <p:cNvSpPr>
              <a:spLocks noChangeArrowheads="1"/>
            </p:cNvSpPr>
            <p:nvPr/>
          </p:nvSpPr>
          <p:spPr bwMode="auto">
            <a:xfrm>
              <a:off x="1223962" y="4341816"/>
              <a:ext cx="1295401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6" name="Rectangle 1495"/>
            <p:cNvSpPr>
              <a:spLocks noChangeArrowheads="1"/>
            </p:cNvSpPr>
            <p:nvPr/>
          </p:nvSpPr>
          <p:spPr bwMode="auto">
            <a:xfrm>
              <a:off x="1223962" y="4344991"/>
              <a:ext cx="1295401" cy="1588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77" name="Rectangle 1496"/>
            <p:cNvSpPr>
              <a:spLocks noChangeArrowheads="1"/>
            </p:cNvSpPr>
            <p:nvPr/>
          </p:nvSpPr>
          <p:spPr bwMode="auto">
            <a:xfrm>
              <a:off x="1223962" y="4346579"/>
              <a:ext cx="1295401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2" name="Rectangle 1682"/>
            <p:cNvSpPr>
              <a:spLocks noChangeArrowheads="1"/>
            </p:cNvSpPr>
            <p:nvPr/>
          </p:nvSpPr>
          <p:spPr bwMode="auto">
            <a:xfrm>
              <a:off x="1223962" y="4349754"/>
              <a:ext cx="1295401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3" name="Rectangle 1683"/>
            <p:cNvSpPr>
              <a:spLocks noChangeArrowheads="1"/>
            </p:cNvSpPr>
            <p:nvPr/>
          </p:nvSpPr>
          <p:spPr bwMode="auto">
            <a:xfrm>
              <a:off x="1223962" y="4356104"/>
              <a:ext cx="1295401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65" name="Rectangle 2558"/>
            <p:cNvSpPr>
              <a:spLocks noChangeArrowheads="1"/>
            </p:cNvSpPr>
            <p:nvPr/>
          </p:nvSpPr>
          <p:spPr bwMode="auto">
            <a:xfrm>
              <a:off x="1754187" y="3833816"/>
              <a:ext cx="407988" cy="482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E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17" name="Groupe 5616"/>
          <p:cNvGrpSpPr/>
          <p:nvPr/>
        </p:nvGrpSpPr>
        <p:grpSpPr>
          <a:xfrm>
            <a:off x="2065548" y="3800877"/>
            <a:ext cx="1704976" cy="631826"/>
            <a:chOff x="2519363" y="3732216"/>
            <a:chExt cx="1704976" cy="631826"/>
          </a:xfrm>
        </p:grpSpPr>
        <p:sp>
          <p:nvSpPr>
            <p:cNvPr id="4081" name="Rectangle 1500"/>
            <p:cNvSpPr>
              <a:spLocks noChangeArrowheads="1"/>
            </p:cNvSpPr>
            <p:nvPr/>
          </p:nvSpPr>
          <p:spPr bwMode="auto">
            <a:xfrm>
              <a:off x="2519363" y="3732216"/>
              <a:ext cx="1704976" cy="6350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82" name="Rectangle 1501"/>
            <p:cNvSpPr>
              <a:spLocks noChangeArrowheads="1"/>
            </p:cNvSpPr>
            <p:nvPr/>
          </p:nvSpPr>
          <p:spPr bwMode="auto">
            <a:xfrm>
              <a:off x="2519363" y="3738566"/>
              <a:ext cx="1704976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83" name="Rectangle 1502"/>
            <p:cNvSpPr>
              <a:spLocks noChangeArrowheads="1"/>
            </p:cNvSpPr>
            <p:nvPr/>
          </p:nvSpPr>
          <p:spPr bwMode="auto">
            <a:xfrm>
              <a:off x="2519363" y="3746504"/>
              <a:ext cx="1704976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84" name="Rectangle 1503"/>
            <p:cNvSpPr>
              <a:spLocks noChangeArrowheads="1"/>
            </p:cNvSpPr>
            <p:nvPr/>
          </p:nvSpPr>
          <p:spPr bwMode="auto">
            <a:xfrm>
              <a:off x="2519363" y="3754441"/>
              <a:ext cx="1704976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85" name="Rectangle 1504"/>
            <p:cNvSpPr>
              <a:spLocks noChangeArrowheads="1"/>
            </p:cNvSpPr>
            <p:nvPr/>
          </p:nvSpPr>
          <p:spPr bwMode="auto">
            <a:xfrm>
              <a:off x="2519363" y="3759204"/>
              <a:ext cx="1704976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86" name="Rectangle 1505"/>
            <p:cNvSpPr>
              <a:spLocks noChangeArrowheads="1"/>
            </p:cNvSpPr>
            <p:nvPr/>
          </p:nvSpPr>
          <p:spPr bwMode="auto">
            <a:xfrm>
              <a:off x="2519363" y="3767141"/>
              <a:ext cx="1704976" cy="9525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87" name="Rectangle 1506"/>
            <p:cNvSpPr>
              <a:spLocks noChangeArrowheads="1"/>
            </p:cNvSpPr>
            <p:nvPr/>
          </p:nvSpPr>
          <p:spPr bwMode="auto">
            <a:xfrm>
              <a:off x="2519363" y="3776666"/>
              <a:ext cx="1704976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88" name="Rectangle 1507"/>
            <p:cNvSpPr>
              <a:spLocks noChangeArrowheads="1"/>
            </p:cNvSpPr>
            <p:nvPr/>
          </p:nvSpPr>
          <p:spPr bwMode="auto">
            <a:xfrm>
              <a:off x="2519363" y="3783016"/>
              <a:ext cx="1704976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89" name="Rectangle 1508"/>
            <p:cNvSpPr>
              <a:spLocks noChangeArrowheads="1"/>
            </p:cNvSpPr>
            <p:nvPr/>
          </p:nvSpPr>
          <p:spPr bwMode="auto">
            <a:xfrm>
              <a:off x="2519363" y="3790954"/>
              <a:ext cx="1704976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0" name="Rectangle 1509"/>
            <p:cNvSpPr>
              <a:spLocks noChangeArrowheads="1"/>
            </p:cNvSpPr>
            <p:nvPr/>
          </p:nvSpPr>
          <p:spPr bwMode="auto">
            <a:xfrm>
              <a:off x="2519363" y="3797304"/>
              <a:ext cx="1704976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1" name="Rectangle 1510"/>
            <p:cNvSpPr>
              <a:spLocks noChangeArrowheads="1"/>
            </p:cNvSpPr>
            <p:nvPr/>
          </p:nvSpPr>
          <p:spPr bwMode="auto">
            <a:xfrm>
              <a:off x="2519363" y="3805241"/>
              <a:ext cx="1704976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2" name="Rectangle 1511"/>
            <p:cNvSpPr>
              <a:spLocks noChangeArrowheads="1"/>
            </p:cNvSpPr>
            <p:nvPr/>
          </p:nvSpPr>
          <p:spPr bwMode="auto">
            <a:xfrm>
              <a:off x="2519363" y="3810004"/>
              <a:ext cx="1704976" cy="3175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3" name="Rectangle 1512"/>
            <p:cNvSpPr>
              <a:spLocks noChangeArrowheads="1"/>
            </p:cNvSpPr>
            <p:nvPr/>
          </p:nvSpPr>
          <p:spPr bwMode="auto">
            <a:xfrm>
              <a:off x="2519363" y="3813179"/>
              <a:ext cx="1704976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4" name="Rectangle 1513"/>
            <p:cNvSpPr>
              <a:spLocks noChangeArrowheads="1"/>
            </p:cNvSpPr>
            <p:nvPr/>
          </p:nvSpPr>
          <p:spPr bwMode="auto">
            <a:xfrm>
              <a:off x="2519363" y="3821116"/>
              <a:ext cx="1704976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5" name="Rectangle 1514"/>
            <p:cNvSpPr>
              <a:spLocks noChangeArrowheads="1"/>
            </p:cNvSpPr>
            <p:nvPr/>
          </p:nvSpPr>
          <p:spPr bwMode="auto">
            <a:xfrm>
              <a:off x="2519363" y="3832229"/>
              <a:ext cx="1704976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6" name="Rectangle 1515"/>
            <p:cNvSpPr>
              <a:spLocks noChangeArrowheads="1"/>
            </p:cNvSpPr>
            <p:nvPr/>
          </p:nvSpPr>
          <p:spPr bwMode="auto">
            <a:xfrm>
              <a:off x="2519363" y="3840166"/>
              <a:ext cx="1704976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7" name="Rectangle 1516"/>
            <p:cNvSpPr>
              <a:spLocks noChangeArrowheads="1"/>
            </p:cNvSpPr>
            <p:nvPr/>
          </p:nvSpPr>
          <p:spPr bwMode="auto">
            <a:xfrm>
              <a:off x="2519363" y="3846516"/>
              <a:ext cx="1704976" cy="4763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8" name="Rectangle 1517"/>
            <p:cNvSpPr>
              <a:spLocks noChangeArrowheads="1"/>
            </p:cNvSpPr>
            <p:nvPr/>
          </p:nvSpPr>
          <p:spPr bwMode="auto">
            <a:xfrm>
              <a:off x="2519363" y="3851279"/>
              <a:ext cx="1704976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99" name="Rectangle 1518"/>
            <p:cNvSpPr>
              <a:spLocks noChangeArrowheads="1"/>
            </p:cNvSpPr>
            <p:nvPr/>
          </p:nvSpPr>
          <p:spPr bwMode="auto">
            <a:xfrm>
              <a:off x="2519363" y="3859216"/>
              <a:ext cx="1704976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0" name="Rectangle 1519"/>
            <p:cNvSpPr>
              <a:spLocks noChangeArrowheads="1"/>
            </p:cNvSpPr>
            <p:nvPr/>
          </p:nvSpPr>
          <p:spPr bwMode="auto">
            <a:xfrm>
              <a:off x="2519363" y="3863979"/>
              <a:ext cx="1704976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1" name="Rectangle 1520"/>
            <p:cNvSpPr>
              <a:spLocks noChangeArrowheads="1"/>
            </p:cNvSpPr>
            <p:nvPr/>
          </p:nvSpPr>
          <p:spPr bwMode="auto">
            <a:xfrm>
              <a:off x="2519363" y="3868741"/>
              <a:ext cx="1704976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2" name="Rectangle 1521"/>
            <p:cNvSpPr>
              <a:spLocks noChangeArrowheads="1"/>
            </p:cNvSpPr>
            <p:nvPr/>
          </p:nvSpPr>
          <p:spPr bwMode="auto">
            <a:xfrm>
              <a:off x="2519363" y="3876679"/>
              <a:ext cx="1704976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3" name="Rectangle 1522"/>
            <p:cNvSpPr>
              <a:spLocks noChangeArrowheads="1"/>
            </p:cNvSpPr>
            <p:nvPr/>
          </p:nvSpPr>
          <p:spPr bwMode="auto">
            <a:xfrm>
              <a:off x="2519363" y="3881441"/>
              <a:ext cx="1704976" cy="6350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4" name="Rectangle 1523"/>
            <p:cNvSpPr>
              <a:spLocks noChangeArrowheads="1"/>
            </p:cNvSpPr>
            <p:nvPr/>
          </p:nvSpPr>
          <p:spPr bwMode="auto">
            <a:xfrm>
              <a:off x="2519363" y="3887791"/>
              <a:ext cx="1704976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5" name="Rectangle 1524"/>
            <p:cNvSpPr>
              <a:spLocks noChangeArrowheads="1"/>
            </p:cNvSpPr>
            <p:nvPr/>
          </p:nvSpPr>
          <p:spPr bwMode="auto">
            <a:xfrm>
              <a:off x="2519363" y="3894141"/>
              <a:ext cx="1704976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6" name="Rectangle 1525"/>
            <p:cNvSpPr>
              <a:spLocks noChangeArrowheads="1"/>
            </p:cNvSpPr>
            <p:nvPr/>
          </p:nvSpPr>
          <p:spPr bwMode="auto">
            <a:xfrm>
              <a:off x="2519363" y="3902079"/>
              <a:ext cx="1704976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7" name="Rectangle 1526"/>
            <p:cNvSpPr>
              <a:spLocks noChangeArrowheads="1"/>
            </p:cNvSpPr>
            <p:nvPr/>
          </p:nvSpPr>
          <p:spPr bwMode="auto">
            <a:xfrm>
              <a:off x="2519363" y="3906841"/>
              <a:ext cx="1704976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8" name="Rectangle 1527"/>
            <p:cNvSpPr>
              <a:spLocks noChangeArrowheads="1"/>
            </p:cNvSpPr>
            <p:nvPr/>
          </p:nvSpPr>
          <p:spPr bwMode="auto">
            <a:xfrm>
              <a:off x="2519363" y="3914779"/>
              <a:ext cx="1704976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09" name="Rectangle 1528"/>
            <p:cNvSpPr>
              <a:spLocks noChangeArrowheads="1"/>
            </p:cNvSpPr>
            <p:nvPr/>
          </p:nvSpPr>
          <p:spPr bwMode="auto">
            <a:xfrm>
              <a:off x="2519363" y="3919541"/>
              <a:ext cx="1704976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0" name="Rectangle 1529"/>
            <p:cNvSpPr>
              <a:spLocks noChangeArrowheads="1"/>
            </p:cNvSpPr>
            <p:nvPr/>
          </p:nvSpPr>
          <p:spPr bwMode="auto">
            <a:xfrm>
              <a:off x="2519363" y="3924304"/>
              <a:ext cx="1704976" cy="6350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1" name="Rectangle 1530"/>
            <p:cNvSpPr>
              <a:spLocks noChangeArrowheads="1"/>
            </p:cNvSpPr>
            <p:nvPr/>
          </p:nvSpPr>
          <p:spPr bwMode="auto">
            <a:xfrm>
              <a:off x="2519363" y="3930654"/>
              <a:ext cx="1704976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2" name="Rectangle 1531"/>
            <p:cNvSpPr>
              <a:spLocks noChangeArrowheads="1"/>
            </p:cNvSpPr>
            <p:nvPr/>
          </p:nvSpPr>
          <p:spPr bwMode="auto">
            <a:xfrm>
              <a:off x="2519363" y="3937004"/>
              <a:ext cx="1704976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3" name="Rectangle 1532"/>
            <p:cNvSpPr>
              <a:spLocks noChangeArrowheads="1"/>
            </p:cNvSpPr>
            <p:nvPr/>
          </p:nvSpPr>
          <p:spPr bwMode="auto">
            <a:xfrm>
              <a:off x="2519363" y="3943354"/>
              <a:ext cx="1704976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4" name="Rectangle 1533"/>
            <p:cNvSpPr>
              <a:spLocks noChangeArrowheads="1"/>
            </p:cNvSpPr>
            <p:nvPr/>
          </p:nvSpPr>
          <p:spPr bwMode="auto">
            <a:xfrm>
              <a:off x="2519363" y="3949704"/>
              <a:ext cx="1704976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5" name="Rectangle 1534"/>
            <p:cNvSpPr>
              <a:spLocks noChangeArrowheads="1"/>
            </p:cNvSpPr>
            <p:nvPr/>
          </p:nvSpPr>
          <p:spPr bwMode="auto">
            <a:xfrm>
              <a:off x="2519363" y="3957641"/>
              <a:ext cx="1704976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6" name="Rectangle 1535"/>
            <p:cNvSpPr>
              <a:spLocks noChangeArrowheads="1"/>
            </p:cNvSpPr>
            <p:nvPr/>
          </p:nvSpPr>
          <p:spPr bwMode="auto">
            <a:xfrm>
              <a:off x="2519363" y="3962404"/>
              <a:ext cx="1704976" cy="6350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7" name="Rectangle 1536"/>
            <p:cNvSpPr>
              <a:spLocks noChangeArrowheads="1"/>
            </p:cNvSpPr>
            <p:nvPr/>
          </p:nvSpPr>
          <p:spPr bwMode="auto">
            <a:xfrm>
              <a:off x="2519363" y="3968754"/>
              <a:ext cx="1704976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8" name="Rectangle 1537"/>
            <p:cNvSpPr>
              <a:spLocks noChangeArrowheads="1"/>
            </p:cNvSpPr>
            <p:nvPr/>
          </p:nvSpPr>
          <p:spPr bwMode="auto">
            <a:xfrm>
              <a:off x="2519363" y="3973516"/>
              <a:ext cx="1704976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19" name="Rectangle 1538"/>
            <p:cNvSpPr>
              <a:spLocks noChangeArrowheads="1"/>
            </p:cNvSpPr>
            <p:nvPr/>
          </p:nvSpPr>
          <p:spPr bwMode="auto">
            <a:xfrm>
              <a:off x="2519363" y="3981454"/>
              <a:ext cx="1704976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0" name="Rectangle 1539"/>
            <p:cNvSpPr>
              <a:spLocks noChangeArrowheads="1"/>
            </p:cNvSpPr>
            <p:nvPr/>
          </p:nvSpPr>
          <p:spPr bwMode="auto">
            <a:xfrm>
              <a:off x="2519363" y="3989391"/>
              <a:ext cx="1704976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1" name="Rectangle 1540"/>
            <p:cNvSpPr>
              <a:spLocks noChangeArrowheads="1"/>
            </p:cNvSpPr>
            <p:nvPr/>
          </p:nvSpPr>
          <p:spPr bwMode="auto">
            <a:xfrm>
              <a:off x="2519363" y="3997329"/>
              <a:ext cx="1704976" cy="6350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2" name="Rectangle 1541"/>
            <p:cNvSpPr>
              <a:spLocks noChangeArrowheads="1"/>
            </p:cNvSpPr>
            <p:nvPr/>
          </p:nvSpPr>
          <p:spPr bwMode="auto">
            <a:xfrm>
              <a:off x="2519363" y="4003679"/>
              <a:ext cx="1704976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3" name="Rectangle 1542"/>
            <p:cNvSpPr>
              <a:spLocks noChangeArrowheads="1"/>
            </p:cNvSpPr>
            <p:nvPr/>
          </p:nvSpPr>
          <p:spPr bwMode="auto">
            <a:xfrm>
              <a:off x="2519363" y="4011616"/>
              <a:ext cx="1704976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4" name="Rectangle 1543"/>
            <p:cNvSpPr>
              <a:spLocks noChangeArrowheads="1"/>
            </p:cNvSpPr>
            <p:nvPr/>
          </p:nvSpPr>
          <p:spPr bwMode="auto">
            <a:xfrm>
              <a:off x="2519363" y="4016379"/>
              <a:ext cx="1704976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5" name="Rectangle 1544"/>
            <p:cNvSpPr>
              <a:spLocks noChangeArrowheads="1"/>
            </p:cNvSpPr>
            <p:nvPr/>
          </p:nvSpPr>
          <p:spPr bwMode="auto">
            <a:xfrm>
              <a:off x="2519363" y="4024316"/>
              <a:ext cx="1704976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6" name="Rectangle 1545"/>
            <p:cNvSpPr>
              <a:spLocks noChangeArrowheads="1"/>
            </p:cNvSpPr>
            <p:nvPr/>
          </p:nvSpPr>
          <p:spPr bwMode="auto">
            <a:xfrm>
              <a:off x="2519363" y="4032254"/>
              <a:ext cx="1704976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7" name="Rectangle 1546"/>
            <p:cNvSpPr>
              <a:spLocks noChangeArrowheads="1"/>
            </p:cNvSpPr>
            <p:nvPr/>
          </p:nvSpPr>
          <p:spPr bwMode="auto">
            <a:xfrm>
              <a:off x="2519363" y="4040191"/>
              <a:ext cx="1704976" cy="6350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8" name="Rectangle 1547"/>
            <p:cNvSpPr>
              <a:spLocks noChangeArrowheads="1"/>
            </p:cNvSpPr>
            <p:nvPr/>
          </p:nvSpPr>
          <p:spPr bwMode="auto">
            <a:xfrm>
              <a:off x="2519363" y="4046541"/>
              <a:ext cx="1704976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29" name="Rectangle 1548"/>
            <p:cNvSpPr>
              <a:spLocks noChangeArrowheads="1"/>
            </p:cNvSpPr>
            <p:nvPr/>
          </p:nvSpPr>
          <p:spPr bwMode="auto">
            <a:xfrm>
              <a:off x="2519363" y="4243391"/>
              <a:ext cx="1704976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0" name="Rectangle 1549"/>
            <p:cNvSpPr>
              <a:spLocks noChangeArrowheads="1"/>
            </p:cNvSpPr>
            <p:nvPr/>
          </p:nvSpPr>
          <p:spPr bwMode="auto">
            <a:xfrm>
              <a:off x="2519363" y="4246566"/>
              <a:ext cx="1704976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1" name="Rectangle 1550"/>
            <p:cNvSpPr>
              <a:spLocks noChangeArrowheads="1"/>
            </p:cNvSpPr>
            <p:nvPr/>
          </p:nvSpPr>
          <p:spPr bwMode="auto">
            <a:xfrm>
              <a:off x="2519363" y="4249741"/>
              <a:ext cx="1704976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2" name="Rectangle 1551"/>
            <p:cNvSpPr>
              <a:spLocks noChangeArrowheads="1"/>
            </p:cNvSpPr>
            <p:nvPr/>
          </p:nvSpPr>
          <p:spPr bwMode="auto">
            <a:xfrm>
              <a:off x="2519363" y="4252916"/>
              <a:ext cx="1704976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3" name="Rectangle 1552"/>
            <p:cNvSpPr>
              <a:spLocks noChangeArrowheads="1"/>
            </p:cNvSpPr>
            <p:nvPr/>
          </p:nvSpPr>
          <p:spPr bwMode="auto">
            <a:xfrm>
              <a:off x="2519363" y="4254504"/>
              <a:ext cx="1704976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4" name="Rectangle 1553"/>
            <p:cNvSpPr>
              <a:spLocks noChangeArrowheads="1"/>
            </p:cNvSpPr>
            <p:nvPr/>
          </p:nvSpPr>
          <p:spPr bwMode="auto">
            <a:xfrm>
              <a:off x="2519363" y="4257679"/>
              <a:ext cx="1704976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5" name="Rectangle 1554"/>
            <p:cNvSpPr>
              <a:spLocks noChangeArrowheads="1"/>
            </p:cNvSpPr>
            <p:nvPr/>
          </p:nvSpPr>
          <p:spPr bwMode="auto">
            <a:xfrm>
              <a:off x="2519363" y="4260854"/>
              <a:ext cx="1704976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6" name="Rectangle 1555"/>
            <p:cNvSpPr>
              <a:spLocks noChangeArrowheads="1"/>
            </p:cNvSpPr>
            <p:nvPr/>
          </p:nvSpPr>
          <p:spPr bwMode="auto">
            <a:xfrm>
              <a:off x="2519363" y="4262441"/>
              <a:ext cx="1704976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7" name="Rectangle 1556"/>
            <p:cNvSpPr>
              <a:spLocks noChangeArrowheads="1"/>
            </p:cNvSpPr>
            <p:nvPr/>
          </p:nvSpPr>
          <p:spPr bwMode="auto">
            <a:xfrm>
              <a:off x="2519363" y="4265616"/>
              <a:ext cx="1704976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8" name="Rectangle 1557"/>
            <p:cNvSpPr>
              <a:spLocks noChangeArrowheads="1"/>
            </p:cNvSpPr>
            <p:nvPr/>
          </p:nvSpPr>
          <p:spPr bwMode="auto">
            <a:xfrm>
              <a:off x="2519363" y="4267204"/>
              <a:ext cx="1704976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39" name="Rectangle 1558"/>
            <p:cNvSpPr>
              <a:spLocks noChangeArrowheads="1"/>
            </p:cNvSpPr>
            <p:nvPr/>
          </p:nvSpPr>
          <p:spPr bwMode="auto">
            <a:xfrm>
              <a:off x="2519363" y="4268791"/>
              <a:ext cx="1704976" cy="1588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0" name="Rectangle 1559"/>
            <p:cNvSpPr>
              <a:spLocks noChangeArrowheads="1"/>
            </p:cNvSpPr>
            <p:nvPr/>
          </p:nvSpPr>
          <p:spPr bwMode="auto">
            <a:xfrm>
              <a:off x="2519363" y="4270379"/>
              <a:ext cx="1704976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1" name="Rectangle 1560"/>
            <p:cNvSpPr>
              <a:spLocks noChangeArrowheads="1"/>
            </p:cNvSpPr>
            <p:nvPr/>
          </p:nvSpPr>
          <p:spPr bwMode="auto">
            <a:xfrm>
              <a:off x="2519363" y="4273554"/>
              <a:ext cx="1704976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2" name="Rectangle 1561"/>
            <p:cNvSpPr>
              <a:spLocks noChangeArrowheads="1"/>
            </p:cNvSpPr>
            <p:nvPr/>
          </p:nvSpPr>
          <p:spPr bwMode="auto">
            <a:xfrm>
              <a:off x="2519363" y="4276729"/>
              <a:ext cx="1704976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3" name="Rectangle 1562"/>
            <p:cNvSpPr>
              <a:spLocks noChangeArrowheads="1"/>
            </p:cNvSpPr>
            <p:nvPr/>
          </p:nvSpPr>
          <p:spPr bwMode="auto">
            <a:xfrm>
              <a:off x="2519363" y="4279904"/>
              <a:ext cx="1704976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4" name="Rectangle 1563"/>
            <p:cNvSpPr>
              <a:spLocks noChangeArrowheads="1"/>
            </p:cNvSpPr>
            <p:nvPr/>
          </p:nvSpPr>
          <p:spPr bwMode="auto">
            <a:xfrm>
              <a:off x="2519363" y="4281491"/>
              <a:ext cx="1704976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5" name="Rectangle 1564"/>
            <p:cNvSpPr>
              <a:spLocks noChangeArrowheads="1"/>
            </p:cNvSpPr>
            <p:nvPr/>
          </p:nvSpPr>
          <p:spPr bwMode="auto">
            <a:xfrm>
              <a:off x="2519363" y="4284666"/>
              <a:ext cx="1704976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6" name="Rectangle 1565"/>
            <p:cNvSpPr>
              <a:spLocks noChangeArrowheads="1"/>
            </p:cNvSpPr>
            <p:nvPr/>
          </p:nvSpPr>
          <p:spPr bwMode="auto">
            <a:xfrm>
              <a:off x="2519363" y="4286254"/>
              <a:ext cx="1704976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7" name="Rectangle 1566"/>
            <p:cNvSpPr>
              <a:spLocks noChangeArrowheads="1"/>
            </p:cNvSpPr>
            <p:nvPr/>
          </p:nvSpPr>
          <p:spPr bwMode="auto">
            <a:xfrm>
              <a:off x="2519363" y="4287841"/>
              <a:ext cx="1704976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8" name="Rectangle 1567"/>
            <p:cNvSpPr>
              <a:spLocks noChangeArrowheads="1"/>
            </p:cNvSpPr>
            <p:nvPr/>
          </p:nvSpPr>
          <p:spPr bwMode="auto">
            <a:xfrm>
              <a:off x="2519363" y="4291016"/>
              <a:ext cx="1704976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49" name="Rectangle 1568"/>
            <p:cNvSpPr>
              <a:spLocks noChangeArrowheads="1"/>
            </p:cNvSpPr>
            <p:nvPr/>
          </p:nvSpPr>
          <p:spPr bwMode="auto">
            <a:xfrm>
              <a:off x="2519363" y="4294191"/>
              <a:ext cx="1704976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0" name="Rectangle 1569"/>
            <p:cNvSpPr>
              <a:spLocks noChangeArrowheads="1"/>
            </p:cNvSpPr>
            <p:nvPr/>
          </p:nvSpPr>
          <p:spPr bwMode="auto">
            <a:xfrm>
              <a:off x="2519363" y="4295779"/>
              <a:ext cx="1704976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1" name="Rectangle 1570"/>
            <p:cNvSpPr>
              <a:spLocks noChangeArrowheads="1"/>
            </p:cNvSpPr>
            <p:nvPr/>
          </p:nvSpPr>
          <p:spPr bwMode="auto">
            <a:xfrm>
              <a:off x="2519363" y="4298954"/>
              <a:ext cx="1704976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2" name="Rectangle 1571"/>
            <p:cNvSpPr>
              <a:spLocks noChangeArrowheads="1"/>
            </p:cNvSpPr>
            <p:nvPr/>
          </p:nvSpPr>
          <p:spPr bwMode="auto">
            <a:xfrm>
              <a:off x="2519363" y="4302129"/>
              <a:ext cx="1704976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3" name="Rectangle 1572"/>
            <p:cNvSpPr>
              <a:spLocks noChangeArrowheads="1"/>
            </p:cNvSpPr>
            <p:nvPr/>
          </p:nvSpPr>
          <p:spPr bwMode="auto">
            <a:xfrm>
              <a:off x="2519363" y="4305304"/>
              <a:ext cx="1704976" cy="1588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4" name="Rectangle 1573"/>
            <p:cNvSpPr>
              <a:spLocks noChangeArrowheads="1"/>
            </p:cNvSpPr>
            <p:nvPr/>
          </p:nvSpPr>
          <p:spPr bwMode="auto">
            <a:xfrm>
              <a:off x="2519363" y="4306891"/>
              <a:ext cx="1704976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5" name="Rectangle 1574"/>
            <p:cNvSpPr>
              <a:spLocks noChangeArrowheads="1"/>
            </p:cNvSpPr>
            <p:nvPr/>
          </p:nvSpPr>
          <p:spPr bwMode="auto">
            <a:xfrm>
              <a:off x="2519363" y="4310066"/>
              <a:ext cx="1704976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6" name="Rectangle 1575"/>
            <p:cNvSpPr>
              <a:spLocks noChangeArrowheads="1"/>
            </p:cNvSpPr>
            <p:nvPr/>
          </p:nvSpPr>
          <p:spPr bwMode="auto">
            <a:xfrm>
              <a:off x="2519363" y="4313241"/>
              <a:ext cx="1704976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7" name="Rectangle 1576"/>
            <p:cNvSpPr>
              <a:spLocks noChangeArrowheads="1"/>
            </p:cNvSpPr>
            <p:nvPr/>
          </p:nvSpPr>
          <p:spPr bwMode="auto">
            <a:xfrm>
              <a:off x="2519363" y="4314829"/>
              <a:ext cx="1704976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8" name="Rectangle 1577"/>
            <p:cNvSpPr>
              <a:spLocks noChangeArrowheads="1"/>
            </p:cNvSpPr>
            <p:nvPr/>
          </p:nvSpPr>
          <p:spPr bwMode="auto">
            <a:xfrm>
              <a:off x="2519363" y="4318004"/>
              <a:ext cx="1704976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59" name="Rectangle 1578"/>
            <p:cNvSpPr>
              <a:spLocks noChangeArrowheads="1"/>
            </p:cNvSpPr>
            <p:nvPr/>
          </p:nvSpPr>
          <p:spPr bwMode="auto">
            <a:xfrm>
              <a:off x="2519363" y="4321179"/>
              <a:ext cx="1704976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0" name="Rectangle 1579"/>
            <p:cNvSpPr>
              <a:spLocks noChangeArrowheads="1"/>
            </p:cNvSpPr>
            <p:nvPr/>
          </p:nvSpPr>
          <p:spPr bwMode="auto">
            <a:xfrm>
              <a:off x="2519363" y="4322766"/>
              <a:ext cx="1704976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1" name="Rectangle 1580"/>
            <p:cNvSpPr>
              <a:spLocks noChangeArrowheads="1"/>
            </p:cNvSpPr>
            <p:nvPr/>
          </p:nvSpPr>
          <p:spPr bwMode="auto">
            <a:xfrm>
              <a:off x="2519363" y="4325941"/>
              <a:ext cx="1704976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2" name="Rectangle 1581"/>
            <p:cNvSpPr>
              <a:spLocks noChangeArrowheads="1"/>
            </p:cNvSpPr>
            <p:nvPr/>
          </p:nvSpPr>
          <p:spPr bwMode="auto">
            <a:xfrm>
              <a:off x="2519363" y="4329116"/>
              <a:ext cx="1704976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3" name="Rectangle 1582"/>
            <p:cNvSpPr>
              <a:spLocks noChangeArrowheads="1"/>
            </p:cNvSpPr>
            <p:nvPr/>
          </p:nvSpPr>
          <p:spPr bwMode="auto">
            <a:xfrm>
              <a:off x="2519363" y="4332291"/>
              <a:ext cx="1704976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4" name="Rectangle 1583"/>
            <p:cNvSpPr>
              <a:spLocks noChangeArrowheads="1"/>
            </p:cNvSpPr>
            <p:nvPr/>
          </p:nvSpPr>
          <p:spPr bwMode="auto">
            <a:xfrm>
              <a:off x="2519363" y="4335466"/>
              <a:ext cx="1704976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5" name="Rectangle 1584"/>
            <p:cNvSpPr>
              <a:spLocks noChangeArrowheads="1"/>
            </p:cNvSpPr>
            <p:nvPr/>
          </p:nvSpPr>
          <p:spPr bwMode="auto">
            <a:xfrm>
              <a:off x="2519363" y="4337054"/>
              <a:ext cx="1704976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6" name="Rectangle 1585"/>
            <p:cNvSpPr>
              <a:spLocks noChangeArrowheads="1"/>
            </p:cNvSpPr>
            <p:nvPr/>
          </p:nvSpPr>
          <p:spPr bwMode="auto">
            <a:xfrm>
              <a:off x="2519363" y="4338641"/>
              <a:ext cx="1704976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7" name="Rectangle 1586"/>
            <p:cNvSpPr>
              <a:spLocks noChangeArrowheads="1"/>
            </p:cNvSpPr>
            <p:nvPr/>
          </p:nvSpPr>
          <p:spPr bwMode="auto">
            <a:xfrm>
              <a:off x="2519363" y="4341816"/>
              <a:ext cx="1704976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8" name="Rectangle 1587"/>
            <p:cNvSpPr>
              <a:spLocks noChangeArrowheads="1"/>
            </p:cNvSpPr>
            <p:nvPr/>
          </p:nvSpPr>
          <p:spPr bwMode="auto">
            <a:xfrm>
              <a:off x="2519363" y="4344991"/>
              <a:ext cx="1704976" cy="1588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69" name="Rectangle 1588"/>
            <p:cNvSpPr>
              <a:spLocks noChangeArrowheads="1"/>
            </p:cNvSpPr>
            <p:nvPr/>
          </p:nvSpPr>
          <p:spPr bwMode="auto">
            <a:xfrm>
              <a:off x="2519363" y="4346579"/>
              <a:ext cx="1704976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54" name="Rectangle 1774"/>
            <p:cNvSpPr>
              <a:spLocks noChangeArrowheads="1"/>
            </p:cNvSpPr>
            <p:nvPr/>
          </p:nvSpPr>
          <p:spPr bwMode="auto">
            <a:xfrm>
              <a:off x="2519363" y="4349754"/>
              <a:ext cx="1704976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55" name="Rectangle 1775"/>
            <p:cNvSpPr>
              <a:spLocks noChangeArrowheads="1"/>
            </p:cNvSpPr>
            <p:nvPr/>
          </p:nvSpPr>
          <p:spPr bwMode="auto">
            <a:xfrm>
              <a:off x="2519363" y="4356104"/>
              <a:ext cx="1704976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66" name="Rectangle 2559"/>
            <p:cNvSpPr>
              <a:spLocks noChangeArrowheads="1"/>
            </p:cNvSpPr>
            <p:nvPr/>
          </p:nvSpPr>
          <p:spPr bwMode="auto">
            <a:xfrm>
              <a:off x="2967038" y="3903666"/>
              <a:ext cx="9223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Lux (lx)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18" name="Groupe 5617"/>
          <p:cNvGrpSpPr/>
          <p:nvPr/>
        </p:nvGrpSpPr>
        <p:grpSpPr>
          <a:xfrm>
            <a:off x="4854574" y="3742401"/>
            <a:ext cx="3695703" cy="638176"/>
            <a:chOff x="4224339" y="3716341"/>
            <a:chExt cx="3695703" cy="638176"/>
          </a:xfrm>
        </p:grpSpPr>
        <p:sp>
          <p:nvSpPr>
            <p:cNvPr id="4171" name="Rectangle 1590"/>
            <p:cNvSpPr>
              <a:spLocks noChangeArrowheads="1"/>
            </p:cNvSpPr>
            <p:nvPr/>
          </p:nvSpPr>
          <p:spPr bwMode="auto">
            <a:xfrm>
              <a:off x="4224339" y="3716341"/>
              <a:ext cx="3695703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72" name="Rectangle 1591"/>
            <p:cNvSpPr>
              <a:spLocks noChangeArrowheads="1"/>
            </p:cNvSpPr>
            <p:nvPr/>
          </p:nvSpPr>
          <p:spPr bwMode="auto">
            <a:xfrm>
              <a:off x="4224339" y="3724279"/>
              <a:ext cx="3695703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73" name="Rectangle 1592"/>
            <p:cNvSpPr>
              <a:spLocks noChangeArrowheads="1"/>
            </p:cNvSpPr>
            <p:nvPr/>
          </p:nvSpPr>
          <p:spPr bwMode="auto">
            <a:xfrm>
              <a:off x="4224339" y="3732216"/>
              <a:ext cx="3695703" cy="6350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74" name="Rectangle 1593"/>
            <p:cNvSpPr>
              <a:spLocks noChangeArrowheads="1"/>
            </p:cNvSpPr>
            <p:nvPr/>
          </p:nvSpPr>
          <p:spPr bwMode="auto">
            <a:xfrm>
              <a:off x="4224339" y="3738566"/>
              <a:ext cx="3695703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75" name="Rectangle 1594"/>
            <p:cNvSpPr>
              <a:spLocks noChangeArrowheads="1"/>
            </p:cNvSpPr>
            <p:nvPr/>
          </p:nvSpPr>
          <p:spPr bwMode="auto">
            <a:xfrm>
              <a:off x="4224339" y="3746504"/>
              <a:ext cx="3695703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76" name="Rectangle 1595"/>
            <p:cNvSpPr>
              <a:spLocks noChangeArrowheads="1"/>
            </p:cNvSpPr>
            <p:nvPr/>
          </p:nvSpPr>
          <p:spPr bwMode="auto">
            <a:xfrm>
              <a:off x="4224339" y="3754441"/>
              <a:ext cx="3695703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77" name="Rectangle 1596"/>
            <p:cNvSpPr>
              <a:spLocks noChangeArrowheads="1"/>
            </p:cNvSpPr>
            <p:nvPr/>
          </p:nvSpPr>
          <p:spPr bwMode="auto">
            <a:xfrm>
              <a:off x="4224339" y="3759204"/>
              <a:ext cx="3695703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78" name="Rectangle 1597"/>
            <p:cNvSpPr>
              <a:spLocks noChangeArrowheads="1"/>
            </p:cNvSpPr>
            <p:nvPr/>
          </p:nvSpPr>
          <p:spPr bwMode="auto">
            <a:xfrm>
              <a:off x="4224339" y="3767141"/>
              <a:ext cx="3695703" cy="9525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79" name="Rectangle 1598"/>
            <p:cNvSpPr>
              <a:spLocks noChangeArrowheads="1"/>
            </p:cNvSpPr>
            <p:nvPr/>
          </p:nvSpPr>
          <p:spPr bwMode="auto">
            <a:xfrm>
              <a:off x="4224339" y="3776666"/>
              <a:ext cx="3695703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0" name="Rectangle 1599"/>
            <p:cNvSpPr>
              <a:spLocks noChangeArrowheads="1"/>
            </p:cNvSpPr>
            <p:nvPr/>
          </p:nvSpPr>
          <p:spPr bwMode="auto">
            <a:xfrm>
              <a:off x="4224339" y="3783016"/>
              <a:ext cx="3695703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1" name="Rectangle 1600"/>
            <p:cNvSpPr>
              <a:spLocks noChangeArrowheads="1"/>
            </p:cNvSpPr>
            <p:nvPr/>
          </p:nvSpPr>
          <p:spPr bwMode="auto">
            <a:xfrm>
              <a:off x="4224339" y="3790954"/>
              <a:ext cx="3695703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2" name="Rectangle 1601"/>
            <p:cNvSpPr>
              <a:spLocks noChangeArrowheads="1"/>
            </p:cNvSpPr>
            <p:nvPr/>
          </p:nvSpPr>
          <p:spPr bwMode="auto">
            <a:xfrm>
              <a:off x="4224339" y="3797304"/>
              <a:ext cx="3695703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3" name="Rectangle 1602"/>
            <p:cNvSpPr>
              <a:spLocks noChangeArrowheads="1"/>
            </p:cNvSpPr>
            <p:nvPr/>
          </p:nvSpPr>
          <p:spPr bwMode="auto">
            <a:xfrm>
              <a:off x="4224339" y="3805241"/>
              <a:ext cx="3695703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4" name="Rectangle 1603"/>
            <p:cNvSpPr>
              <a:spLocks noChangeArrowheads="1"/>
            </p:cNvSpPr>
            <p:nvPr/>
          </p:nvSpPr>
          <p:spPr bwMode="auto">
            <a:xfrm>
              <a:off x="4224339" y="3810004"/>
              <a:ext cx="3695703" cy="3175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5" name="Rectangle 1604"/>
            <p:cNvSpPr>
              <a:spLocks noChangeArrowheads="1"/>
            </p:cNvSpPr>
            <p:nvPr/>
          </p:nvSpPr>
          <p:spPr bwMode="auto">
            <a:xfrm>
              <a:off x="4224339" y="3813179"/>
              <a:ext cx="3695703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6" name="Rectangle 1605"/>
            <p:cNvSpPr>
              <a:spLocks noChangeArrowheads="1"/>
            </p:cNvSpPr>
            <p:nvPr/>
          </p:nvSpPr>
          <p:spPr bwMode="auto">
            <a:xfrm>
              <a:off x="4224339" y="3821116"/>
              <a:ext cx="3695703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7" name="Rectangle 1606"/>
            <p:cNvSpPr>
              <a:spLocks noChangeArrowheads="1"/>
            </p:cNvSpPr>
            <p:nvPr/>
          </p:nvSpPr>
          <p:spPr bwMode="auto">
            <a:xfrm>
              <a:off x="4224339" y="3832229"/>
              <a:ext cx="3695703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8" name="Rectangle 1607"/>
            <p:cNvSpPr>
              <a:spLocks noChangeArrowheads="1"/>
            </p:cNvSpPr>
            <p:nvPr/>
          </p:nvSpPr>
          <p:spPr bwMode="auto">
            <a:xfrm>
              <a:off x="4224339" y="3840166"/>
              <a:ext cx="3695703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89" name="Rectangle 1608"/>
            <p:cNvSpPr>
              <a:spLocks noChangeArrowheads="1"/>
            </p:cNvSpPr>
            <p:nvPr/>
          </p:nvSpPr>
          <p:spPr bwMode="auto">
            <a:xfrm>
              <a:off x="4224339" y="3846516"/>
              <a:ext cx="3695703" cy="4763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90" name="Rectangle 1609"/>
            <p:cNvSpPr>
              <a:spLocks noChangeArrowheads="1"/>
            </p:cNvSpPr>
            <p:nvPr/>
          </p:nvSpPr>
          <p:spPr bwMode="auto">
            <a:xfrm>
              <a:off x="4224339" y="3851279"/>
              <a:ext cx="3695703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91" name="Rectangle 1610"/>
            <p:cNvSpPr>
              <a:spLocks noChangeArrowheads="1"/>
            </p:cNvSpPr>
            <p:nvPr/>
          </p:nvSpPr>
          <p:spPr bwMode="auto">
            <a:xfrm>
              <a:off x="4224339" y="3859216"/>
              <a:ext cx="3695703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92" name="Rectangle 1611"/>
            <p:cNvSpPr>
              <a:spLocks noChangeArrowheads="1"/>
            </p:cNvSpPr>
            <p:nvPr/>
          </p:nvSpPr>
          <p:spPr bwMode="auto">
            <a:xfrm>
              <a:off x="4224339" y="3863979"/>
              <a:ext cx="3695703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93" name="Rectangle 1612"/>
            <p:cNvSpPr>
              <a:spLocks noChangeArrowheads="1"/>
            </p:cNvSpPr>
            <p:nvPr/>
          </p:nvSpPr>
          <p:spPr bwMode="auto">
            <a:xfrm>
              <a:off x="4224339" y="3868741"/>
              <a:ext cx="3695703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4" name="Rectangle 1614"/>
            <p:cNvSpPr>
              <a:spLocks noChangeArrowheads="1"/>
            </p:cNvSpPr>
            <p:nvPr/>
          </p:nvSpPr>
          <p:spPr bwMode="auto">
            <a:xfrm>
              <a:off x="4224339" y="3876679"/>
              <a:ext cx="3695703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5" name="Rectangle 1615"/>
            <p:cNvSpPr>
              <a:spLocks noChangeArrowheads="1"/>
            </p:cNvSpPr>
            <p:nvPr/>
          </p:nvSpPr>
          <p:spPr bwMode="auto">
            <a:xfrm>
              <a:off x="4224339" y="3881442"/>
              <a:ext cx="3695703" cy="6350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6" name="Rectangle 1616"/>
            <p:cNvSpPr>
              <a:spLocks noChangeArrowheads="1"/>
            </p:cNvSpPr>
            <p:nvPr/>
          </p:nvSpPr>
          <p:spPr bwMode="auto">
            <a:xfrm>
              <a:off x="4224339" y="3887792"/>
              <a:ext cx="3695703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7" name="Rectangle 1617"/>
            <p:cNvSpPr>
              <a:spLocks noChangeArrowheads="1"/>
            </p:cNvSpPr>
            <p:nvPr/>
          </p:nvSpPr>
          <p:spPr bwMode="auto">
            <a:xfrm>
              <a:off x="4224339" y="3894142"/>
              <a:ext cx="3695703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8" name="Rectangle 1618"/>
            <p:cNvSpPr>
              <a:spLocks noChangeArrowheads="1"/>
            </p:cNvSpPr>
            <p:nvPr/>
          </p:nvSpPr>
          <p:spPr bwMode="auto">
            <a:xfrm>
              <a:off x="4224339" y="3902079"/>
              <a:ext cx="3695703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9" name="Rectangle 1619"/>
            <p:cNvSpPr>
              <a:spLocks noChangeArrowheads="1"/>
            </p:cNvSpPr>
            <p:nvPr/>
          </p:nvSpPr>
          <p:spPr bwMode="auto">
            <a:xfrm>
              <a:off x="4224339" y="3906842"/>
              <a:ext cx="3695703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0" name="Rectangle 1620"/>
            <p:cNvSpPr>
              <a:spLocks noChangeArrowheads="1"/>
            </p:cNvSpPr>
            <p:nvPr/>
          </p:nvSpPr>
          <p:spPr bwMode="auto">
            <a:xfrm>
              <a:off x="4224339" y="3914779"/>
              <a:ext cx="3695703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1" name="Rectangle 1621"/>
            <p:cNvSpPr>
              <a:spLocks noChangeArrowheads="1"/>
            </p:cNvSpPr>
            <p:nvPr/>
          </p:nvSpPr>
          <p:spPr bwMode="auto">
            <a:xfrm>
              <a:off x="4224339" y="3919542"/>
              <a:ext cx="3695703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2" name="Rectangle 1622"/>
            <p:cNvSpPr>
              <a:spLocks noChangeArrowheads="1"/>
            </p:cNvSpPr>
            <p:nvPr/>
          </p:nvSpPr>
          <p:spPr bwMode="auto">
            <a:xfrm>
              <a:off x="4224339" y="3924304"/>
              <a:ext cx="3695703" cy="6350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3" name="Rectangle 1623"/>
            <p:cNvSpPr>
              <a:spLocks noChangeArrowheads="1"/>
            </p:cNvSpPr>
            <p:nvPr/>
          </p:nvSpPr>
          <p:spPr bwMode="auto">
            <a:xfrm>
              <a:off x="4224339" y="3930654"/>
              <a:ext cx="3695703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4" name="Rectangle 1624"/>
            <p:cNvSpPr>
              <a:spLocks noChangeArrowheads="1"/>
            </p:cNvSpPr>
            <p:nvPr/>
          </p:nvSpPr>
          <p:spPr bwMode="auto">
            <a:xfrm>
              <a:off x="4224339" y="3937004"/>
              <a:ext cx="3695703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5" name="Rectangle 1625"/>
            <p:cNvSpPr>
              <a:spLocks noChangeArrowheads="1"/>
            </p:cNvSpPr>
            <p:nvPr/>
          </p:nvSpPr>
          <p:spPr bwMode="auto">
            <a:xfrm>
              <a:off x="4224339" y="3943354"/>
              <a:ext cx="3695703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6" name="Rectangle 1626"/>
            <p:cNvSpPr>
              <a:spLocks noChangeArrowheads="1"/>
            </p:cNvSpPr>
            <p:nvPr/>
          </p:nvSpPr>
          <p:spPr bwMode="auto">
            <a:xfrm>
              <a:off x="4224339" y="3949704"/>
              <a:ext cx="3695703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7" name="Rectangle 1627"/>
            <p:cNvSpPr>
              <a:spLocks noChangeArrowheads="1"/>
            </p:cNvSpPr>
            <p:nvPr/>
          </p:nvSpPr>
          <p:spPr bwMode="auto">
            <a:xfrm>
              <a:off x="4224339" y="3957642"/>
              <a:ext cx="3695703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8" name="Rectangle 1628"/>
            <p:cNvSpPr>
              <a:spLocks noChangeArrowheads="1"/>
            </p:cNvSpPr>
            <p:nvPr/>
          </p:nvSpPr>
          <p:spPr bwMode="auto">
            <a:xfrm>
              <a:off x="4224339" y="3962404"/>
              <a:ext cx="3695703" cy="6350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09" name="Rectangle 1629"/>
            <p:cNvSpPr>
              <a:spLocks noChangeArrowheads="1"/>
            </p:cNvSpPr>
            <p:nvPr/>
          </p:nvSpPr>
          <p:spPr bwMode="auto">
            <a:xfrm>
              <a:off x="4224339" y="3968754"/>
              <a:ext cx="3695703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0" name="Rectangle 1630"/>
            <p:cNvSpPr>
              <a:spLocks noChangeArrowheads="1"/>
            </p:cNvSpPr>
            <p:nvPr/>
          </p:nvSpPr>
          <p:spPr bwMode="auto">
            <a:xfrm>
              <a:off x="4224339" y="3973517"/>
              <a:ext cx="3695703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1" name="Rectangle 1631"/>
            <p:cNvSpPr>
              <a:spLocks noChangeArrowheads="1"/>
            </p:cNvSpPr>
            <p:nvPr/>
          </p:nvSpPr>
          <p:spPr bwMode="auto">
            <a:xfrm>
              <a:off x="4224339" y="3981454"/>
              <a:ext cx="3695703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2" name="Rectangle 1632"/>
            <p:cNvSpPr>
              <a:spLocks noChangeArrowheads="1"/>
            </p:cNvSpPr>
            <p:nvPr/>
          </p:nvSpPr>
          <p:spPr bwMode="auto">
            <a:xfrm>
              <a:off x="4224339" y="3989392"/>
              <a:ext cx="3695703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3" name="Rectangle 1633"/>
            <p:cNvSpPr>
              <a:spLocks noChangeArrowheads="1"/>
            </p:cNvSpPr>
            <p:nvPr/>
          </p:nvSpPr>
          <p:spPr bwMode="auto">
            <a:xfrm>
              <a:off x="4224339" y="3997329"/>
              <a:ext cx="3695703" cy="6350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4" name="Rectangle 1634"/>
            <p:cNvSpPr>
              <a:spLocks noChangeArrowheads="1"/>
            </p:cNvSpPr>
            <p:nvPr/>
          </p:nvSpPr>
          <p:spPr bwMode="auto">
            <a:xfrm>
              <a:off x="4224339" y="4003679"/>
              <a:ext cx="3695703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5" name="Rectangle 1635"/>
            <p:cNvSpPr>
              <a:spLocks noChangeArrowheads="1"/>
            </p:cNvSpPr>
            <p:nvPr/>
          </p:nvSpPr>
          <p:spPr bwMode="auto">
            <a:xfrm>
              <a:off x="4224339" y="4011617"/>
              <a:ext cx="3695703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6" name="Rectangle 1636"/>
            <p:cNvSpPr>
              <a:spLocks noChangeArrowheads="1"/>
            </p:cNvSpPr>
            <p:nvPr/>
          </p:nvSpPr>
          <p:spPr bwMode="auto">
            <a:xfrm>
              <a:off x="4224339" y="4016379"/>
              <a:ext cx="3695703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7" name="Rectangle 1637"/>
            <p:cNvSpPr>
              <a:spLocks noChangeArrowheads="1"/>
            </p:cNvSpPr>
            <p:nvPr/>
          </p:nvSpPr>
          <p:spPr bwMode="auto">
            <a:xfrm>
              <a:off x="4224339" y="4024317"/>
              <a:ext cx="3695703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8" name="Rectangle 1638"/>
            <p:cNvSpPr>
              <a:spLocks noChangeArrowheads="1"/>
            </p:cNvSpPr>
            <p:nvPr/>
          </p:nvSpPr>
          <p:spPr bwMode="auto">
            <a:xfrm>
              <a:off x="4224339" y="4032254"/>
              <a:ext cx="3695703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19" name="Rectangle 1639"/>
            <p:cNvSpPr>
              <a:spLocks noChangeArrowheads="1"/>
            </p:cNvSpPr>
            <p:nvPr/>
          </p:nvSpPr>
          <p:spPr bwMode="auto">
            <a:xfrm>
              <a:off x="4224339" y="4040192"/>
              <a:ext cx="3695703" cy="6350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0" name="Rectangle 1640"/>
            <p:cNvSpPr>
              <a:spLocks noChangeArrowheads="1"/>
            </p:cNvSpPr>
            <p:nvPr/>
          </p:nvSpPr>
          <p:spPr bwMode="auto">
            <a:xfrm>
              <a:off x="4224339" y="4046542"/>
              <a:ext cx="3695703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1" name="Rectangle 1641"/>
            <p:cNvSpPr>
              <a:spLocks noChangeArrowheads="1"/>
            </p:cNvSpPr>
            <p:nvPr/>
          </p:nvSpPr>
          <p:spPr bwMode="auto">
            <a:xfrm>
              <a:off x="4224339" y="4243392"/>
              <a:ext cx="3695703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2" name="Rectangle 1642"/>
            <p:cNvSpPr>
              <a:spLocks noChangeArrowheads="1"/>
            </p:cNvSpPr>
            <p:nvPr/>
          </p:nvSpPr>
          <p:spPr bwMode="auto">
            <a:xfrm>
              <a:off x="4224339" y="4246567"/>
              <a:ext cx="3695703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3" name="Rectangle 1643"/>
            <p:cNvSpPr>
              <a:spLocks noChangeArrowheads="1"/>
            </p:cNvSpPr>
            <p:nvPr/>
          </p:nvSpPr>
          <p:spPr bwMode="auto">
            <a:xfrm>
              <a:off x="4224339" y="4249742"/>
              <a:ext cx="3695703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4" name="Rectangle 1644"/>
            <p:cNvSpPr>
              <a:spLocks noChangeArrowheads="1"/>
            </p:cNvSpPr>
            <p:nvPr/>
          </p:nvSpPr>
          <p:spPr bwMode="auto">
            <a:xfrm>
              <a:off x="4224339" y="4252917"/>
              <a:ext cx="3695703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5" name="Rectangle 1645"/>
            <p:cNvSpPr>
              <a:spLocks noChangeArrowheads="1"/>
            </p:cNvSpPr>
            <p:nvPr/>
          </p:nvSpPr>
          <p:spPr bwMode="auto">
            <a:xfrm>
              <a:off x="4224339" y="4254504"/>
              <a:ext cx="3695703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6" name="Rectangle 1646"/>
            <p:cNvSpPr>
              <a:spLocks noChangeArrowheads="1"/>
            </p:cNvSpPr>
            <p:nvPr/>
          </p:nvSpPr>
          <p:spPr bwMode="auto">
            <a:xfrm>
              <a:off x="4224339" y="4257679"/>
              <a:ext cx="3695703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7" name="Rectangle 1647"/>
            <p:cNvSpPr>
              <a:spLocks noChangeArrowheads="1"/>
            </p:cNvSpPr>
            <p:nvPr/>
          </p:nvSpPr>
          <p:spPr bwMode="auto">
            <a:xfrm>
              <a:off x="4224339" y="4260854"/>
              <a:ext cx="3695703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8" name="Rectangle 1648"/>
            <p:cNvSpPr>
              <a:spLocks noChangeArrowheads="1"/>
            </p:cNvSpPr>
            <p:nvPr/>
          </p:nvSpPr>
          <p:spPr bwMode="auto">
            <a:xfrm>
              <a:off x="4224339" y="4262442"/>
              <a:ext cx="3695703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29" name="Rectangle 1649"/>
            <p:cNvSpPr>
              <a:spLocks noChangeArrowheads="1"/>
            </p:cNvSpPr>
            <p:nvPr/>
          </p:nvSpPr>
          <p:spPr bwMode="auto">
            <a:xfrm>
              <a:off x="4224339" y="4265617"/>
              <a:ext cx="3695703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0" name="Rectangle 1650"/>
            <p:cNvSpPr>
              <a:spLocks noChangeArrowheads="1"/>
            </p:cNvSpPr>
            <p:nvPr/>
          </p:nvSpPr>
          <p:spPr bwMode="auto">
            <a:xfrm>
              <a:off x="4224339" y="4267204"/>
              <a:ext cx="3695703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1" name="Rectangle 1651"/>
            <p:cNvSpPr>
              <a:spLocks noChangeArrowheads="1"/>
            </p:cNvSpPr>
            <p:nvPr/>
          </p:nvSpPr>
          <p:spPr bwMode="auto">
            <a:xfrm>
              <a:off x="4224339" y="4268792"/>
              <a:ext cx="3695703" cy="1588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2" name="Rectangle 1652"/>
            <p:cNvSpPr>
              <a:spLocks noChangeArrowheads="1"/>
            </p:cNvSpPr>
            <p:nvPr/>
          </p:nvSpPr>
          <p:spPr bwMode="auto">
            <a:xfrm>
              <a:off x="4224339" y="4270379"/>
              <a:ext cx="3695703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3" name="Rectangle 1653"/>
            <p:cNvSpPr>
              <a:spLocks noChangeArrowheads="1"/>
            </p:cNvSpPr>
            <p:nvPr/>
          </p:nvSpPr>
          <p:spPr bwMode="auto">
            <a:xfrm>
              <a:off x="4224339" y="4273554"/>
              <a:ext cx="3695703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4" name="Rectangle 1654"/>
            <p:cNvSpPr>
              <a:spLocks noChangeArrowheads="1"/>
            </p:cNvSpPr>
            <p:nvPr/>
          </p:nvSpPr>
          <p:spPr bwMode="auto">
            <a:xfrm>
              <a:off x="4224339" y="4276729"/>
              <a:ext cx="3695703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5" name="Rectangle 1655"/>
            <p:cNvSpPr>
              <a:spLocks noChangeArrowheads="1"/>
            </p:cNvSpPr>
            <p:nvPr/>
          </p:nvSpPr>
          <p:spPr bwMode="auto">
            <a:xfrm>
              <a:off x="4224339" y="4279904"/>
              <a:ext cx="3695703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6" name="Rectangle 1656"/>
            <p:cNvSpPr>
              <a:spLocks noChangeArrowheads="1"/>
            </p:cNvSpPr>
            <p:nvPr/>
          </p:nvSpPr>
          <p:spPr bwMode="auto">
            <a:xfrm>
              <a:off x="4224339" y="4281492"/>
              <a:ext cx="3695703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7" name="Rectangle 1657"/>
            <p:cNvSpPr>
              <a:spLocks noChangeArrowheads="1"/>
            </p:cNvSpPr>
            <p:nvPr/>
          </p:nvSpPr>
          <p:spPr bwMode="auto">
            <a:xfrm>
              <a:off x="4224339" y="4284667"/>
              <a:ext cx="3695703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8" name="Rectangle 1658"/>
            <p:cNvSpPr>
              <a:spLocks noChangeArrowheads="1"/>
            </p:cNvSpPr>
            <p:nvPr/>
          </p:nvSpPr>
          <p:spPr bwMode="auto">
            <a:xfrm>
              <a:off x="4224339" y="4286254"/>
              <a:ext cx="3695703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39" name="Rectangle 1659"/>
            <p:cNvSpPr>
              <a:spLocks noChangeArrowheads="1"/>
            </p:cNvSpPr>
            <p:nvPr/>
          </p:nvSpPr>
          <p:spPr bwMode="auto">
            <a:xfrm>
              <a:off x="4224339" y="4287842"/>
              <a:ext cx="3695703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0" name="Rectangle 1660"/>
            <p:cNvSpPr>
              <a:spLocks noChangeArrowheads="1"/>
            </p:cNvSpPr>
            <p:nvPr/>
          </p:nvSpPr>
          <p:spPr bwMode="auto">
            <a:xfrm>
              <a:off x="4224339" y="4291017"/>
              <a:ext cx="3695703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1" name="Rectangle 1661"/>
            <p:cNvSpPr>
              <a:spLocks noChangeArrowheads="1"/>
            </p:cNvSpPr>
            <p:nvPr/>
          </p:nvSpPr>
          <p:spPr bwMode="auto">
            <a:xfrm>
              <a:off x="4224339" y="4294192"/>
              <a:ext cx="3695703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2" name="Rectangle 1662"/>
            <p:cNvSpPr>
              <a:spLocks noChangeArrowheads="1"/>
            </p:cNvSpPr>
            <p:nvPr/>
          </p:nvSpPr>
          <p:spPr bwMode="auto">
            <a:xfrm>
              <a:off x="4224339" y="4295779"/>
              <a:ext cx="3695703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3" name="Rectangle 1663"/>
            <p:cNvSpPr>
              <a:spLocks noChangeArrowheads="1"/>
            </p:cNvSpPr>
            <p:nvPr/>
          </p:nvSpPr>
          <p:spPr bwMode="auto">
            <a:xfrm>
              <a:off x="4224339" y="4298954"/>
              <a:ext cx="3695703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4" name="Rectangle 1664"/>
            <p:cNvSpPr>
              <a:spLocks noChangeArrowheads="1"/>
            </p:cNvSpPr>
            <p:nvPr/>
          </p:nvSpPr>
          <p:spPr bwMode="auto">
            <a:xfrm>
              <a:off x="4224339" y="4302129"/>
              <a:ext cx="3695703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5" name="Rectangle 1665"/>
            <p:cNvSpPr>
              <a:spLocks noChangeArrowheads="1"/>
            </p:cNvSpPr>
            <p:nvPr/>
          </p:nvSpPr>
          <p:spPr bwMode="auto">
            <a:xfrm>
              <a:off x="4224339" y="4305304"/>
              <a:ext cx="3695703" cy="1588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6" name="Rectangle 1666"/>
            <p:cNvSpPr>
              <a:spLocks noChangeArrowheads="1"/>
            </p:cNvSpPr>
            <p:nvPr/>
          </p:nvSpPr>
          <p:spPr bwMode="auto">
            <a:xfrm>
              <a:off x="4224339" y="4306892"/>
              <a:ext cx="3695703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7" name="Rectangle 1667"/>
            <p:cNvSpPr>
              <a:spLocks noChangeArrowheads="1"/>
            </p:cNvSpPr>
            <p:nvPr/>
          </p:nvSpPr>
          <p:spPr bwMode="auto">
            <a:xfrm>
              <a:off x="4224339" y="4310067"/>
              <a:ext cx="3695703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8" name="Rectangle 1668"/>
            <p:cNvSpPr>
              <a:spLocks noChangeArrowheads="1"/>
            </p:cNvSpPr>
            <p:nvPr/>
          </p:nvSpPr>
          <p:spPr bwMode="auto">
            <a:xfrm>
              <a:off x="4224339" y="4313242"/>
              <a:ext cx="3695703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49" name="Rectangle 1669"/>
            <p:cNvSpPr>
              <a:spLocks noChangeArrowheads="1"/>
            </p:cNvSpPr>
            <p:nvPr/>
          </p:nvSpPr>
          <p:spPr bwMode="auto">
            <a:xfrm>
              <a:off x="4224339" y="4314829"/>
              <a:ext cx="3695703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0" name="Rectangle 1670"/>
            <p:cNvSpPr>
              <a:spLocks noChangeArrowheads="1"/>
            </p:cNvSpPr>
            <p:nvPr/>
          </p:nvSpPr>
          <p:spPr bwMode="auto">
            <a:xfrm>
              <a:off x="4224339" y="4318004"/>
              <a:ext cx="3695703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1" name="Rectangle 1671"/>
            <p:cNvSpPr>
              <a:spLocks noChangeArrowheads="1"/>
            </p:cNvSpPr>
            <p:nvPr/>
          </p:nvSpPr>
          <p:spPr bwMode="auto">
            <a:xfrm>
              <a:off x="4224339" y="4321179"/>
              <a:ext cx="3695703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2" name="Rectangle 1672"/>
            <p:cNvSpPr>
              <a:spLocks noChangeArrowheads="1"/>
            </p:cNvSpPr>
            <p:nvPr/>
          </p:nvSpPr>
          <p:spPr bwMode="auto">
            <a:xfrm>
              <a:off x="4224339" y="4322767"/>
              <a:ext cx="3695703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3" name="Rectangle 1673"/>
            <p:cNvSpPr>
              <a:spLocks noChangeArrowheads="1"/>
            </p:cNvSpPr>
            <p:nvPr/>
          </p:nvSpPr>
          <p:spPr bwMode="auto">
            <a:xfrm>
              <a:off x="4224339" y="4325942"/>
              <a:ext cx="3695703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4" name="Rectangle 1674"/>
            <p:cNvSpPr>
              <a:spLocks noChangeArrowheads="1"/>
            </p:cNvSpPr>
            <p:nvPr/>
          </p:nvSpPr>
          <p:spPr bwMode="auto">
            <a:xfrm>
              <a:off x="4224339" y="4329117"/>
              <a:ext cx="3695703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5" name="Rectangle 1675"/>
            <p:cNvSpPr>
              <a:spLocks noChangeArrowheads="1"/>
            </p:cNvSpPr>
            <p:nvPr/>
          </p:nvSpPr>
          <p:spPr bwMode="auto">
            <a:xfrm>
              <a:off x="4224339" y="4332292"/>
              <a:ext cx="3695703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6" name="Rectangle 1676"/>
            <p:cNvSpPr>
              <a:spLocks noChangeArrowheads="1"/>
            </p:cNvSpPr>
            <p:nvPr/>
          </p:nvSpPr>
          <p:spPr bwMode="auto">
            <a:xfrm>
              <a:off x="4224339" y="4335467"/>
              <a:ext cx="3695703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7" name="Rectangle 1677"/>
            <p:cNvSpPr>
              <a:spLocks noChangeArrowheads="1"/>
            </p:cNvSpPr>
            <p:nvPr/>
          </p:nvSpPr>
          <p:spPr bwMode="auto">
            <a:xfrm>
              <a:off x="4224339" y="4337054"/>
              <a:ext cx="3695703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8" name="Rectangle 1678"/>
            <p:cNvSpPr>
              <a:spLocks noChangeArrowheads="1"/>
            </p:cNvSpPr>
            <p:nvPr/>
          </p:nvSpPr>
          <p:spPr bwMode="auto">
            <a:xfrm>
              <a:off x="4224339" y="4338642"/>
              <a:ext cx="3695703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59" name="Rectangle 1679"/>
            <p:cNvSpPr>
              <a:spLocks noChangeArrowheads="1"/>
            </p:cNvSpPr>
            <p:nvPr/>
          </p:nvSpPr>
          <p:spPr bwMode="auto">
            <a:xfrm>
              <a:off x="4224339" y="4341817"/>
              <a:ext cx="3695703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0" name="Rectangle 1680"/>
            <p:cNvSpPr>
              <a:spLocks noChangeArrowheads="1"/>
            </p:cNvSpPr>
            <p:nvPr/>
          </p:nvSpPr>
          <p:spPr bwMode="auto">
            <a:xfrm>
              <a:off x="4224339" y="4344992"/>
              <a:ext cx="3695703" cy="1588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1" name="Rectangle 1681"/>
            <p:cNvSpPr>
              <a:spLocks noChangeArrowheads="1"/>
            </p:cNvSpPr>
            <p:nvPr/>
          </p:nvSpPr>
          <p:spPr bwMode="auto">
            <a:xfrm>
              <a:off x="4224339" y="4346579"/>
              <a:ext cx="3695703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67" name="Rectangle 2560"/>
            <p:cNvSpPr>
              <a:spLocks noChangeArrowheads="1"/>
            </p:cNvSpPr>
            <p:nvPr/>
          </p:nvSpPr>
          <p:spPr bwMode="auto">
            <a:xfrm>
              <a:off x="4841877" y="3767141"/>
              <a:ext cx="221855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Quantité de</a:t>
              </a:r>
              <a:r>
                <a:rPr kumimoji="0" lang="fr-FR" sz="18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lumière</a:t>
              </a: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68" name="Rectangle 2561"/>
            <p:cNvSpPr>
              <a:spLocks noChangeArrowheads="1"/>
            </p:cNvSpPr>
            <p:nvPr/>
          </p:nvSpPr>
          <p:spPr bwMode="auto">
            <a:xfrm>
              <a:off x="5165901" y="4041779"/>
              <a:ext cx="6796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reçue 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69" name="Rectangle 2562"/>
            <p:cNvSpPr>
              <a:spLocks noChangeArrowheads="1"/>
            </p:cNvSpPr>
            <p:nvPr/>
          </p:nvSpPr>
          <p:spPr bwMode="auto">
            <a:xfrm>
              <a:off x="5961066" y="4041779"/>
              <a:ext cx="465138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par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0" name="Rectangle 2563"/>
            <p:cNvSpPr>
              <a:spLocks noChangeArrowheads="1"/>
            </p:cNvSpPr>
            <p:nvPr/>
          </p:nvSpPr>
          <p:spPr bwMode="auto">
            <a:xfrm>
              <a:off x="6380166" y="4041779"/>
              <a:ext cx="312738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1" name="Rectangle 2564"/>
            <p:cNvSpPr>
              <a:spLocks noChangeArrowheads="1"/>
            </p:cNvSpPr>
            <p:nvPr/>
          </p:nvSpPr>
          <p:spPr bwMode="auto">
            <a:xfrm>
              <a:off x="6583366" y="4043366"/>
              <a:ext cx="157163" cy="21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2" name="Rectangle 2565"/>
            <p:cNvSpPr>
              <a:spLocks noChangeArrowheads="1"/>
            </p:cNvSpPr>
            <p:nvPr/>
          </p:nvSpPr>
          <p:spPr bwMode="auto">
            <a:xfrm>
              <a:off x="6667504" y="4041779"/>
              <a:ext cx="174625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.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19" name="Groupe 5618"/>
          <p:cNvGrpSpPr/>
          <p:nvPr/>
        </p:nvGrpSpPr>
        <p:grpSpPr>
          <a:xfrm>
            <a:off x="89756" y="4526815"/>
            <a:ext cx="1295401" cy="631826"/>
            <a:chOff x="1223962" y="4364042"/>
            <a:chExt cx="1295401" cy="631826"/>
          </a:xfrm>
        </p:grpSpPr>
        <p:sp>
          <p:nvSpPr>
            <p:cNvPr id="3864" name="Rectangle 1684"/>
            <p:cNvSpPr>
              <a:spLocks noChangeArrowheads="1"/>
            </p:cNvSpPr>
            <p:nvPr/>
          </p:nvSpPr>
          <p:spPr bwMode="auto">
            <a:xfrm>
              <a:off x="1223962" y="4364042"/>
              <a:ext cx="1295401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5" name="Rectangle 1685"/>
            <p:cNvSpPr>
              <a:spLocks noChangeArrowheads="1"/>
            </p:cNvSpPr>
            <p:nvPr/>
          </p:nvSpPr>
          <p:spPr bwMode="auto">
            <a:xfrm>
              <a:off x="1223962" y="4371979"/>
              <a:ext cx="1295401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6" name="Rectangle 1686"/>
            <p:cNvSpPr>
              <a:spLocks noChangeArrowheads="1"/>
            </p:cNvSpPr>
            <p:nvPr/>
          </p:nvSpPr>
          <p:spPr bwMode="auto">
            <a:xfrm>
              <a:off x="1223962" y="4379917"/>
              <a:ext cx="1295401" cy="6350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7" name="Rectangle 1687"/>
            <p:cNvSpPr>
              <a:spLocks noChangeArrowheads="1"/>
            </p:cNvSpPr>
            <p:nvPr/>
          </p:nvSpPr>
          <p:spPr bwMode="auto">
            <a:xfrm>
              <a:off x="1223962" y="4386267"/>
              <a:ext cx="1295401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8" name="Rectangle 1688"/>
            <p:cNvSpPr>
              <a:spLocks noChangeArrowheads="1"/>
            </p:cNvSpPr>
            <p:nvPr/>
          </p:nvSpPr>
          <p:spPr bwMode="auto">
            <a:xfrm>
              <a:off x="1223962" y="4394204"/>
              <a:ext cx="1295401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69" name="Rectangle 1689"/>
            <p:cNvSpPr>
              <a:spLocks noChangeArrowheads="1"/>
            </p:cNvSpPr>
            <p:nvPr/>
          </p:nvSpPr>
          <p:spPr bwMode="auto">
            <a:xfrm>
              <a:off x="1223962" y="4398967"/>
              <a:ext cx="1295401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0" name="Rectangle 1690"/>
            <p:cNvSpPr>
              <a:spLocks noChangeArrowheads="1"/>
            </p:cNvSpPr>
            <p:nvPr/>
          </p:nvSpPr>
          <p:spPr bwMode="auto">
            <a:xfrm>
              <a:off x="1223962" y="4406904"/>
              <a:ext cx="1295401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1" name="Rectangle 1691"/>
            <p:cNvSpPr>
              <a:spLocks noChangeArrowheads="1"/>
            </p:cNvSpPr>
            <p:nvPr/>
          </p:nvSpPr>
          <p:spPr bwMode="auto">
            <a:xfrm>
              <a:off x="1223962" y="4418017"/>
              <a:ext cx="1295401" cy="4763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2" name="Rectangle 1692"/>
            <p:cNvSpPr>
              <a:spLocks noChangeArrowheads="1"/>
            </p:cNvSpPr>
            <p:nvPr/>
          </p:nvSpPr>
          <p:spPr bwMode="auto">
            <a:xfrm>
              <a:off x="1223962" y="4422779"/>
              <a:ext cx="1295401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3" name="Rectangle 1693"/>
            <p:cNvSpPr>
              <a:spLocks noChangeArrowheads="1"/>
            </p:cNvSpPr>
            <p:nvPr/>
          </p:nvSpPr>
          <p:spPr bwMode="auto">
            <a:xfrm>
              <a:off x="1223962" y="4430717"/>
              <a:ext cx="1295401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4" name="Rectangle 1694"/>
            <p:cNvSpPr>
              <a:spLocks noChangeArrowheads="1"/>
            </p:cNvSpPr>
            <p:nvPr/>
          </p:nvSpPr>
          <p:spPr bwMode="auto">
            <a:xfrm>
              <a:off x="1223962" y="4437067"/>
              <a:ext cx="1295401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5" name="Rectangle 1695"/>
            <p:cNvSpPr>
              <a:spLocks noChangeArrowheads="1"/>
            </p:cNvSpPr>
            <p:nvPr/>
          </p:nvSpPr>
          <p:spPr bwMode="auto">
            <a:xfrm>
              <a:off x="1223962" y="4445005"/>
              <a:ext cx="1295401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6" name="Rectangle 1696"/>
            <p:cNvSpPr>
              <a:spLocks noChangeArrowheads="1"/>
            </p:cNvSpPr>
            <p:nvPr/>
          </p:nvSpPr>
          <p:spPr bwMode="auto">
            <a:xfrm>
              <a:off x="1223962" y="4449767"/>
              <a:ext cx="1295401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7" name="Rectangle 1697"/>
            <p:cNvSpPr>
              <a:spLocks noChangeArrowheads="1"/>
            </p:cNvSpPr>
            <p:nvPr/>
          </p:nvSpPr>
          <p:spPr bwMode="auto">
            <a:xfrm>
              <a:off x="1223962" y="4454530"/>
              <a:ext cx="1295401" cy="6350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8" name="Rectangle 1698"/>
            <p:cNvSpPr>
              <a:spLocks noChangeArrowheads="1"/>
            </p:cNvSpPr>
            <p:nvPr/>
          </p:nvSpPr>
          <p:spPr bwMode="auto">
            <a:xfrm>
              <a:off x="1223962" y="4460880"/>
              <a:ext cx="1295401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79" name="Rectangle 1699"/>
            <p:cNvSpPr>
              <a:spLocks noChangeArrowheads="1"/>
            </p:cNvSpPr>
            <p:nvPr/>
          </p:nvSpPr>
          <p:spPr bwMode="auto">
            <a:xfrm>
              <a:off x="1223962" y="4471992"/>
              <a:ext cx="1295401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0" name="Rectangle 1700"/>
            <p:cNvSpPr>
              <a:spLocks noChangeArrowheads="1"/>
            </p:cNvSpPr>
            <p:nvPr/>
          </p:nvSpPr>
          <p:spPr bwMode="auto">
            <a:xfrm>
              <a:off x="1223962" y="4479930"/>
              <a:ext cx="1295401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1" name="Rectangle 1701"/>
            <p:cNvSpPr>
              <a:spLocks noChangeArrowheads="1"/>
            </p:cNvSpPr>
            <p:nvPr/>
          </p:nvSpPr>
          <p:spPr bwMode="auto">
            <a:xfrm>
              <a:off x="1223962" y="4486280"/>
              <a:ext cx="1295401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2" name="Rectangle 1702"/>
            <p:cNvSpPr>
              <a:spLocks noChangeArrowheads="1"/>
            </p:cNvSpPr>
            <p:nvPr/>
          </p:nvSpPr>
          <p:spPr bwMode="auto">
            <a:xfrm>
              <a:off x="1223962" y="4492630"/>
              <a:ext cx="1295401" cy="6350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3" name="Rectangle 1703"/>
            <p:cNvSpPr>
              <a:spLocks noChangeArrowheads="1"/>
            </p:cNvSpPr>
            <p:nvPr/>
          </p:nvSpPr>
          <p:spPr bwMode="auto">
            <a:xfrm>
              <a:off x="1223962" y="4498980"/>
              <a:ext cx="1295401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4" name="Rectangle 1704"/>
            <p:cNvSpPr>
              <a:spLocks noChangeArrowheads="1"/>
            </p:cNvSpPr>
            <p:nvPr/>
          </p:nvSpPr>
          <p:spPr bwMode="auto">
            <a:xfrm>
              <a:off x="1223962" y="4503742"/>
              <a:ext cx="1295401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5" name="Rectangle 1705"/>
            <p:cNvSpPr>
              <a:spLocks noChangeArrowheads="1"/>
            </p:cNvSpPr>
            <p:nvPr/>
          </p:nvSpPr>
          <p:spPr bwMode="auto">
            <a:xfrm>
              <a:off x="1223962" y="4508505"/>
              <a:ext cx="1295401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6" name="Rectangle 1706"/>
            <p:cNvSpPr>
              <a:spLocks noChangeArrowheads="1"/>
            </p:cNvSpPr>
            <p:nvPr/>
          </p:nvSpPr>
          <p:spPr bwMode="auto">
            <a:xfrm>
              <a:off x="1223962" y="4516442"/>
              <a:ext cx="1295401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7" name="Rectangle 1707"/>
            <p:cNvSpPr>
              <a:spLocks noChangeArrowheads="1"/>
            </p:cNvSpPr>
            <p:nvPr/>
          </p:nvSpPr>
          <p:spPr bwMode="auto">
            <a:xfrm>
              <a:off x="1223962" y="4521205"/>
              <a:ext cx="1295401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8" name="Rectangle 1708"/>
            <p:cNvSpPr>
              <a:spLocks noChangeArrowheads="1"/>
            </p:cNvSpPr>
            <p:nvPr/>
          </p:nvSpPr>
          <p:spPr bwMode="auto">
            <a:xfrm>
              <a:off x="1223962" y="4529142"/>
              <a:ext cx="1295401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89" name="Rectangle 1709"/>
            <p:cNvSpPr>
              <a:spLocks noChangeArrowheads="1"/>
            </p:cNvSpPr>
            <p:nvPr/>
          </p:nvSpPr>
          <p:spPr bwMode="auto">
            <a:xfrm>
              <a:off x="1223962" y="4535492"/>
              <a:ext cx="1295401" cy="6350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0" name="Rectangle 1710"/>
            <p:cNvSpPr>
              <a:spLocks noChangeArrowheads="1"/>
            </p:cNvSpPr>
            <p:nvPr/>
          </p:nvSpPr>
          <p:spPr bwMode="auto">
            <a:xfrm>
              <a:off x="1223962" y="4541842"/>
              <a:ext cx="1295401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1" name="Rectangle 1711"/>
            <p:cNvSpPr>
              <a:spLocks noChangeArrowheads="1"/>
            </p:cNvSpPr>
            <p:nvPr/>
          </p:nvSpPr>
          <p:spPr bwMode="auto">
            <a:xfrm>
              <a:off x="1223962" y="4546605"/>
              <a:ext cx="1295401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2" name="Rectangle 1712"/>
            <p:cNvSpPr>
              <a:spLocks noChangeArrowheads="1"/>
            </p:cNvSpPr>
            <p:nvPr/>
          </p:nvSpPr>
          <p:spPr bwMode="auto">
            <a:xfrm>
              <a:off x="1223962" y="4554542"/>
              <a:ext cx="1295401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3" name="Rectangle 1713"/>
            <p:cNvSpPr>
              <a:spLocks noChangeArrowheads="1"/>
            </p:cNvSpPr>
            <p:nvPr/>
          </p:nvSpPr>
          <p:spPr bwMode="auto">
            <a:xfrm>
              <a:off x="1223962" y="4559305"/>
              <a:ext cx="1295401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4" name="Rectangle 1714"/>
            <p:cNvSpPr>
              <a:spLocks noChangeArrowheads="1"/>
            </p:cNvSpPr>
            <p:nvPr/>
          </p:nvSpPr>
          <p:spPr bwMode="auto">
            <a:xfrm>
              <a:off x="1223962" y="4564067"/>
              <a:ext cx="1295401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5" name="Rectangle 1715"/>
            <p:cNvSpPr>
              <a:spLocks noChangeArrowheads="1"/>
            </p:cNvSpPr>
            <p:nvPr/>
          </p:nvSpPr>
          <p:spPr bwMode="auto">
            <a:xfrm>
              <a:off x="1223962" y="4572005"/>
              <a:ext cx="1295401" cy="4763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6" name="Rectangle 1716"/>
            <p:cNvSpPr>
              <a:spLocks noChangeArrowheads="1"/>
            </p:cNvSpPr>
            <p:nvPr/>
          </p:nvSpPr>
          <p:spPr bwMode="auto">
            <a:xfrm>
              <a:off x="1223962" y="4576767"/>
              <a:ext cx="1295401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7" name="Rectangle 1717"/>
            <p:cNvSpPr>
              <a:spLocks noChangeArrowheads="1"/>
            </p:cNvSpPr>
            <p:nvPr/>
          </p:nvSpPr>
          <p:spPr bwMode="auto">
            <a:xfrm>
              <a:off x="1223962" y="4583117"/>
              <a:ext cx="1295401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8" name="Rectangle 1718"/>
            <p:cNvSpPr>
              <a:spLocks noChangeArrowheads="1"/>
            </p:cNvSpPr>
            <p:nvPr/>
          </p:nvSpPr>
          <p:spPr bwMode="auto">
            <a:xfrm>
              <a:off x="1223962" y="4589467"/>
              <a:ext cx="1295401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99" name="Rectangle 1719"/>
            <p:cNvSpPr>
              <a:spLocks noChangeArrowheads="1"/>
            </p:cNvSpPr>
            <p:nvPr/>
          </p:nvSpPr>
          <p:spPr bwMode="auto">
            <a:xfrm>
              <a:off x="1223962" y="4597405"/>
              <a:ext cx="1295401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0" name="Rectangle 1720"/>
            <p:cNvSpPr>
              <a:spLocks noChangeArrowheads="1"/>
            </p:cNvSpPr>
            <p:nvPr/>
          </p:nvSpPr>
          <p:spPr bwMode="auto">
            <a:xfrm>
              <a:off x="1223962" y="4602167"/>
              <a:ext cx="1295401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1" name="Rectangle 1721"/>
            <p:cNvSpPr>
              <a:spLocks noChangeArrowheads="1"/>
            </p:cNvSpPr>
            <p:nvPr/>
          </p:nvSpPr>
          <p:spPr bwMode="auto">
            <a:xfrm>
              <a:off x="1223962" y="4610105"/>
              <a:ext cx="1295401" cy="3175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2" name="Rectangle 1722"/>
            <p:cNvSpPr>
              <a:spLocks noChangeArrowheads="1"/>
            </p:cNvSpPr>
            <p:nvPr/>
          </p:nvSpPr>
          <p:spPr bwMode="auto">
            <a:xfrm>
              <a:off x="1223962" y="4613280"/>
              <a:ext cx="1295401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3" name="Rectangle 1723"/>
            <p:cNvSpPr>
              <a:spLocks noChangeArrowheads="1"/>
            </p:cNvSpPr>
            <p:nvPr/>
          </p:nvSpPr>
          <p:spPr bwMode="auto">
            <a:xfrm>
              <a:off x="1223962" y="4621217"/>
              <a:ext cx="1295401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4" name="Rectangle 1724"/>
            <p:cNvSpPr>
              <a:spLocks noChangeArrowheads="1"/>
            </p:cNvSpPr>
            <p:nvPr/>
          </p:nvSpPr>
          <p:spPr bwMode="auto">
            <a:xfrm>
              <a:off x="1223962" y="4629155"/>
              <a:ext cx="1295401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5" name="Rectangle 1725"/>
            <p:cNvSpPr>
              <a:spLocks noChangeArrowheads="1"/>
            </p:cNvSpPr>
            <p:nvPr/>
          </p:nvSpPr>
          <p:spPr bwMode="auto">
            <a:xfrm>
              <a:off x="1223962" y="4637092"/>
              <a:ext cx="1295401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6" name="Rectangle 1726"/>
            <p:cNvSpPr>
              <a:spLocks noChangeArrowheads="1"/>
            </p:cNvSpPr>
            <p:nvPr/>
          </p:nvSpPr>
          <p:spPr bwMode="auto">
            <a:xfrm>
              <a:off x="1223962" y="4645030"/>
              <a:ext cx="1295401" cy="6350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7" name="Rectangle 1727"/>
            <p:cNvSpPr>
              <a:spLocks noChangeArrowheads="1"/>
            </p:cNvSpPr>
            <p:nvPr/>
          </p:nvSpPr>
          <p:spPr bwMode="auto">
            <a:xfrm>
              <a:off x="1223962" y="4651380"/>
              <a:ext cx="1295401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8" name="Rectangle 1728"/>
            <p:cNvSpPr>
              <a:spLocks noChangeArrowheads="1"/>
            </p:cNvSpPr>
            <p:nvPr/>
          </p:nvSpPr>
          <p:spPr bwMode="auto">
            <a:xfrm>
              <a:off x="1223962" y="4656142"/>
              <a:ext cx="1295401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09" name="Rectangle 1729"/>
            <p:cNvSpPr>
              <a:spLocks noChangeArrowheads="1"/>
            </p:cNvSpPr>
            <p:nvPr/>
          </p:nvSpPr>
          <p:spPr bwMode="auto">
            <a:xfrm>
              <a:off x="1223962" y="4664080"/>
              <a:ext cx="1295401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0" name="Rectangle 1730"/>
            <p:cNvSpPr>
              <a:spLocks noChangeArrowheads="1"/>
            </p:cNvSpPr>
            <p:nvPr/>
          </p:nvSpPr>
          <p:spPr bwMode="auto">
            <a:xfrm>
              <a:off x="1223962" y="4672017"/>
              <a:ext cx="1295401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1" name="Rectangle 1731"/>
            <p:cNvSpPr>
              <a:spLocks noChangeArrowheads="1"/>
            </p:cNvSpPr>
            <p:nvPr/>
          </p:nvSpPr>
          <p:spPr bwMode="auto">
            <a:xfrm>
              <a:off x="1223962" y="4679955"/>
              <a:ext cx="1295401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2" name="Rectangle 1732"/>
            <p:cNvSpPr>
              <a:spLocks noChangeArrowheads="1"/>
            </p:cNvSpPr>
            <p:nvPr/>
          </p:nvSpPr>
          <p:spPr bwMode="auto">
            <a:xfrm>
              <a:off x="1223962" y="4687892"/>
              <a:ext cx="1295401" cy="195263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3" name="Rectangle 1733"/>
            <p:cNvSpPr>
              <a:spLocks noChangeArrowheads="1"/>
            </p:cNvSpPr>
            <p:nvPr/>
          </p:nvSpPr>
          <p:spPr bwMode="auto">
            <a:xfrm>
              <a:off x="1223962" y="4883155"/>
              <a:ext cx="1295401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4" name="Rectangle 1734"/>
            <p:cNvSpPr>
              <a:spLocks noChangeArrowheads="1"/>
            </p:cNvSpPr>
            <p:nvPr/>
          </p:nvSpPr>
          <p:spPr bwMode="auto">
            <a:xfrm>
              <a:off x="1223962" y="4886330"/>
              <a:ext cx="1295401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5" name="Rectangle 1735"/>
            <p:cNvSpPr>
              <a:spLocks noChangeArrowheads="1"/>
            </p:cNvSpPr>
            <p:nvPr/>
          </p:nvSpPr>
          <p:spPr bwMode="auto">
            <a:xfrm>
              <a:off x="1223962" y="4889505"/>
              <a:ext cx="1295401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6" name="Rectangle 1736"/>
            <p:cNvSpPr>
              <a:spLocks noChangeArrowheads="1"/>
            </p:cNvSpPr>
            <p:nvPr/>
          </p:nvSpPr>
          <p:spPr bwMode="auto">
            <a:xfrm>
              <a:off x="1223962" y="4892680"/>
              <a:ext cx="1295401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7" name="Rectangle 1737"/>
            <p:cNvSpPr>
              <a:spLocks noChangeArrowheads="1"/>
            </p:cNvSpPr>
            <p:nvPr/>
          </p:nvSpPr>
          <p:spPr bwMode="auto">
            <a:xfrm>
              <a:off x="1223962" y="4894267"/>
              <a:ext cx="1295401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8" name="Rectangle 1738"/>
            <p:cNvSpPr>
              <a:spLocks noChangeArrowheads="1"/>
            </p:cNvSpPr>
            <p:nvPr/>
          </p:nvSpPr>
          <p:spPr bwMode="auto">
            <a:xfrm>
              <a:off x="1223962" y="4897442"/>
              <a:ext cx="1295401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19" name="Rectangle 1739"/>
            <p:cNvSpPr>
              <a:spLocks noChangeArrowheads="1"/>
            </p:cNvSpPr>
            <p:nvPr/>
          </p:nvSpPr>
          <p:spPr bwMode="auto">
            <a:xfrm>
              <a:off x="1223962" y="4900617"/>
              <a:ext cx="1295401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0" name="Rectangle 1740"/>
            <p:cNvSpPr>
              <a:spLocks noChangeArrowheads="1"/>
            </p:cNvSpPr>
            <p:nvPr/>
          </p:nvSpPr>
          <p:spPr bwMode="auto">
            <a:xfrm>
              <a:off x="1223962" y="4902205"/>
              <a:ext cx="1295401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1" name="Rectangle 1741"/>
            <p:cNvSpPr>
              <a:spLocks noChangeArrowheads="1"/>
            </p:cNvSpPr>
            <p:nvPr/>
          </p:nvSpPr>
          <p:spPr bwMode="auto">
            <a:xfrm>
              <a:off x="1223962" y="4905380"/>
              <a:ext cx="1295401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2" name="Rectangle 1742"/>
            <p:cNvSpPr>
              <a:spLocks noChangeArrowheads="1"/>
            </p:cNvSpPr>
            <p:nvPr/>
          </p:nvSpPr>
          <p:spPr bwMode="auto">
            <a:xfrm>
              <a:off x="1223962" y="4906967"/>
              <a:ext cx="1295401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3" name="Rectangle 1743"/>
            <p:cNvSpPr>
              <a:spLocks noChangeArrowheads="1"/>
            </p:cNvSpPr>
            <p:nvPr/>
          </p:nvSpPr>
          <p:spPr bwMode="auto">
            <a:xfrm>
              <a:off x="1223962" y="4908555"/>
              <a:ext cx="1295401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4" name="Rectangle 1744"/>
            <p:cNvSpPr>
              <a:spLocks noChangeArrowheads="1"/>
            </p:cNvSpPr>
            <p:nvPr/>
          </p:nvSpPr>
          <p:spPr bwMode="auto">
            <a:xfrm>
              <a:off x="1223962" y="4911730"/>
              <a:ext cx="1295401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5" name="Rectangle 1745"/>
            <p:cNvSpPr>
              <a:spLocks noChangeArrowheads="1"/>
            </p:cNvSpPr>
            <p:nvPr/>
          </p:nvSpPr>
          <p:spPr bwMode="auto">
            <a:xfrm>
              <a:off x="1223962" y="4914905"/>
              <a:ext cx="1295401" cy="1588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6" name="Rectangle 1746"/>
            <p:cNvSpPr>
              <a:spLocks noChangeArrowheads="1"/>
            </p:cNvSpPr>
            <p:nvPr/>
          </p:nvSpPr>
          <p:spPr bwMode="auto">
            <a:xfrm>
              <a:off x="1223962" y="4916492"/>
              <a:ext cx="1295401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7" name="Rectangle 1747"/>
            <p:cNvSpPr>
              <a:spLocks noChangeArrowheads="1"/>
            </p:cNvSpPr>
            <p:nvPr/>
          </p:nvSpPr>
          <p:spPr bwMode="auto">
            <a:xfrm>
              <a:off x="1223962" y="4919667"/>
              <a:ext cx="1295401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8" name="Rectangle 1748"/>
            <p:cNvSpPr>
              <a:spLocks noChangeArrowheads="1"/>
            </p:cNvSpPr>
            <p:nvPr/>
          </p:nvSpPr>
          <p:spPr bwMode="auto">
            <a:xfrm>
              <a:off x="1223962" y="4921255"/>
              <a:ext cx="1295401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29" name="Rectangle 1749"/>
            <p:cNvSpPr>
              <a:spLocks noChangeArrowheads="1"/>
            </p:cNvSpPr>
            <p:nvPr/>
          </p:nvSpPr>
          <p:spPr bwMode="auto">
            <a:xfrm>
              <a:off x="1223962" y="4924430"/>
              <a:ext cx="1295401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0" name="Rectangle 1750"/>
            <p:cNvSpPr>
              <a:spLocks noChangeArrowheads="1"/>
            </p:cNvSpPr>
            <p:nvPr/>
          </p:nvSpPr>
          <p:spPr bwMode="auto">
            <a:xfrm>
              <a:off x="1223962" y="4926017"/>
              <a:ext cx="1295401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1" name="Rectangle 1751"/>
            <p:cNvSpPr>
              <a:spLocks noChangeArrowheads="1"/>
            </p:cNvSpPr>
            <p:nvPr/>
          </p:nvSpPr>
          <p:spPr bwMode="auto">
            <a:xfrm>
              <a:off x="1223962" y="4927605"/>
              <a:ext cx="1295401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2" name="Rectangle 1752"/>
            <p:cNvSpPr>
              <a:spLocks noChangeArrowheads="1"/>
            </p:cNvSpPr>
            <p:nvPr/>
          </p:nvSpPr>
          <p:spPr bwMode="auto">
            <a:xfrm>
              <a:off x="1223962" y="4930780"/>
              <a:ext cx="1295401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3" name="Rectangle 1753"/>
            <p:cNvSpPr>
              <a:spLocks noChangeArrowheads="1"/>
            </p:cNvSpPr>
            <p:nvPr/>
          </p:nvSpPr>
          <p:spPr bwMode="auto">
            <a:xfrm>
              <a:off x="1223962" y="4933955"/>
              <a:ext cx="1295401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4" name="Rectangle 1754"/>
            <p:cNvSpPr>
              <a:spLocks noChangeArrowheads="1"/>
            </p:cNvSpPr>
            <p:nvPr/>
          </p:nvSpPr>
          <p:spPr bwMode="auto">
            <a:xfrm>
              <a:off x="1223962" y="4935542"/>
              <a:ext cx="1295401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5" name="Rectangle 1755"/>
            <p:cNvSpPr>
              <a:spLocks noChangeArrowheads="1"/>
            </p:cNvSpPr>
            <p:nvPr/>
          </p:nvSpPr>
          <p:spPr bwMode="auto">
            <a:xfrm>
              <a:off x="1223962" y="4938717"/>
              <a:ext cx="1295401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6" name="Rectangle 1756"/>
            <p:cNvSpPr>
              <a:spLocks noChangeArrowheads="1"/>
            </p:cNvSpPr>
            <p:nvPr/>
          </p:nvSpPr>
          <p:spPr bwMode="auto">
            <a:xfrm>
              <a:off x="1223962" y="4941892"/>
              <a:ext cx="1295401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7" name="Rectangle 1757"/>
            <p:cNvSpPr>
              <a:spLocks noChangeArrowheads="1"/>
            </p:cNvSpPr>
            <p:nvPr/>
          </p:nvSpPr>
          <p:spPr bwMode="auto">
            <a:xfrm>
              <a:off x="1223962" y="4945067"/>
              <a:ext cx="1295401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8" name="Rectangle 1758"/>
            <p:cNvSpPr>
              <a:spLocks noChangeArrowheads="1"/>
            </p:cNvSpPr>
            <p:nvPr/>
          </p:nvSpPr>
          <p:spPr bwMode="auto">
            <a:xfrm>
              <a:off x="1223962" y="4948242"/>
              <a:ext cx="1295401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39" name="Rectangle 1759"/>
            <p:cNvSpPr>
              <a:spLocks noChangeArrowheads="1"/>
            </p:cNvSpPr>
            <p:nvPr/>
          </p:nvSpPr>
          <p:spPr bwMode="auto">
            <a:xfrm>
              <a:off x="1223962" y="4951417"/>
              <a:ext cx="1295401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0" name="Rectangle 1760"/>
            <p:cNvSpPr>
              <a:spLocks noChangeArrowheads="1"/>
            </p:cNvSpPr>
            <p:nvPr/>
          </p:nvSpPr>
          <p:spPr bwMode="auto">
            <a:xfrm>
              <a:off x="1223962" y="4954592"/>
              <a:ext cx="1295401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1" name="Rectangle 1761"/>
            <p:cNvSpPr>
              <a:spLocks noChangeArrowheads="1"/>
            </p:cNvSpPr>
            <p:nvPr/>
          </p:nvSpPr>
          <p:spPr bwMode="auto">
            <a:xfrm>
              <a:off x="1223962" y="4954592"/>
              <a:ext cx="1295401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2" name="Rectangle 1762"/>
            <p:cNvSpPr>
              <a:spLocks noChangeArrowheads="1"/>
            </p:cNvSpPr>
            <p:nvPr/>
          </p:nvSpPr>
          <p:spPr bwMode="auto">
            <a:xfrm>
              <a:off x="1223962" y="4957767"/>
              <a:ext cx="1295401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3" name="Rectangle 1763"/>
            <p:cNvSpPr>
              <a:spLocks noChangeArrowheads="1"/>
            </p:cNvSpPr>
            <p:nvPr/>
          </p:nvSpPr>
          <p:spPr bwMode="auto">
            <a:xfrm>
              <a:off x="1223962" y="4960942"/>
              <a:ext cx="1295401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4" name="Rectangle 1764"/>
            <p:cNvSpPr>
              <a:spLocks noChangeArrowheads="1"/>
            </p:cNvSpPr>
            <p:nvPr/>
          </p:nvSpPr>
          <p:spPr bwMode="auto">
            <a:xfrm>
              <a:off x="1223962" y="4962530"/>
              <a:ext cx="1295401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5" name="Rectangle 1765"/>
            <p:cNvSpPr>
              <a:spLocks noChangeArrowheads="1"/>
            </p:cNvSpPr>
            <p:nvPr/>
          </p:nvSpPr>
          <p:spPr bwMode="auto">
            <a:xfrm>
              <a:off x="1223962" y="4965705"/>
              <a:ext cx="1295401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6" name="Rectangle 1766"/>
            <p:cNvSpPr>
              <a:spLocks noChangeArrowheads="1"/>
            </p:cNvSpPr>
            <p:nvPr/>
          </p:nvSpPr>
          <p:spPr bwMode="auto">
            <a:xfrm>
              <a:off x="1223962" y="4968880"/>
              <a:ext cx="1295401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7" name="Rectangle 1767"/>
            <p:cNvSpPr>
              <a:spLocks noChangeArrowheads="1"/>
            </p:cNvSpPr>
            <p:nvPr/>
          </p:nvSpPr>
          <p:spPr bwMode="auto">
            <a:xfrm>
              <a:off x="1223962" y="4972055"/>
              <a:ext cx="1295401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8" name="Rectangle 1768"/>
            <p:cNvSpPr>
              <a:spLocks noChangeArrowheads="1"/>
            </p:cNvSpPr>
            <p:nvPr/>
          </p:nvSpPr>
          <p:spPr bwMode="auto">
            <a:xfrm>
              <a:off x="1223962" y="4975230"/>
              <a:ext cx="1295401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49" name="Rectangle 1769"/>
            <p:cNvSpPr>
              <a:spLocks noChangeArrowheads="1"/>
            </p:cNvSpPr>
            <p:nvPr/>
          </p:nvSpPr>
          <p:spPr bwMode="auto">
            <a:xfrm>
              <a:off x="1223962" y="4976817"/>
              <a:ext cx="1295401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50" name="Rectangle 1770"/>
            <p:cNvSpPr>
              <a:spLocks noChangeArrowheads="1"/>
            </p:cNvSpPr>
            <p:nvPr/>
          </p:nvSpPr>
          <p:spPr bwMode="auto">
            <a:xfrm>
              <a:off x="1223962" y="4978405"/>
              <a:ext cx="1295401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51" name="Rectangle 1771"/>
            <p:cNvSpPr>
              <a:spLocks noChangeArrowheads="1"/>
            </p:cNvSpPr>
            <p:nvPr/>
          </p:nvSpPr>
          <p:spPr bwMode="auto">
            <a:xfrm>
              <a:off x="1223962" y="4981580"/>
              <a:ext cx="1295401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52" name="Rectangle 1772"/>
            <p:cNvSpPr>
              <a:spLocks noChangeArrowheads="1"/>
            </p:cNvSpPr>
            <p:nvPr/>
          </p:nvSpPr>
          <p:spPr bwMode="auto">
            <a:xfrm>
              <a:off x="1223962" y="4984755"/>
              <a:ext cx="1295401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53" name="Rectangle 1773"/>
            <p:cNvSpPr>
              <a:spLocks noChangeArrowheads="1"/>
            </p:cNvSpPr>
            <p:nvPr/>
          </p:nvSpPr>
          <p:spPr bwMode="auto">
            <a:xfrm>
              <a:off x="1223962" y="4987930"/>
              <a:ext cx="1295401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8" name="Rectangle 1959"/>
            <p:cNvSpPr>
              <a:spLocks noChangeArrowheads="1"/>
            </p:cNvSpPr>
            <p:nvPr/>
          </p:nvSpPr>
          <p:spPr bwMode="auto">
            <a:xfrm>
              <a:off x="1223962" y="4991105"/>
              <a:ext cx="1295401" cy="4763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73" name="Rectangle 2566"/>
            <p:cNvSpPr>
              <a:spLocks noChangeArrowheads="1"/>
            </p:cNvSpPr>
            <p:nvPr/>
          </p:nvSpPr>
          <p:spPr bwMode="auto">
            <a:xfrm>
              <a:off x="1736725" y="4446592"/>
              <a:ext cx="488950" cy="515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ymbol" pitchFamily="18" charset="2"/>
                  <a:cs typeface="Arial" pitchFamily="34" charset="0"/>
                </a:rPr>
                <a:t>W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22" name="Groupe 5621"/>
          <p:cNvGrpSpPr/>
          <p:nvPr/>
        </p:nvGrpSpPr>
        <p:grpSpPr>
          <a:xfrm>
            <a:off x="2065548" y="4537840"/>
            <a:ext cx="1712914" cy="631826"/>
            <a:chOff x="2519363" y="4364042"/>
            <a:chExt cx="1712914" cy="631826"/>
          </a:xfrm>
        </p:grpSpPr>
        <p:grpSp>
          <p:nvGrpSpPr>
            <p:cNvPr id="5621" name="Groupe 5620"/>
            <p:cNvGrpSpPr/>
            <p:nvPr/>
          </p:nvGrpSpPr>
          <p:grpSpPr>
            <a:xfrm>
              <a:off x="2519363" y="4364042"/>
              <a:ext cx="1704976" cy="631826"/>
              <a:chOff x="2519363" y="4364042"/>
              <a:chExt cx="1704976" cy="631826"/>
            </a:xfrm>
          </p:grpSpPr>
          <p:sp>
            <p:nvSpPr>
              <p:cNvPr id="3956" name="Rectangle 1776"/>
              <p:cNvSpPr>
                <a:spLocks noChangeArrowheads="1"/>
              </p:cNvSpPr>
              <p:nvPr/>
            </p:nvSpPr>
            <p:spPr bwMode="auto">
              <a:xfrm>
                <a:off x="2519363" y="4364042"/>
                <a:ext cx="1704976" cy="7938"/>
              </a:xfrm>
              <a:prstGeom prst="rect">
                <a:avLst/>
              </a:prstGeom>
              <a:solidFill>
                <a:srgbClr val="888C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57" name="Rectangle 1777"/>
              <p:cNvSpPr>
                <a:spLocks noChangeArrowheads="1"/>
              </p:cNvSpPr>
              <p:nvPr/>
            </p:nvSpPr>
            <p:spPr bwMode="auto">
              <a:xfrm>
                <a:off x="2519363" y="4371979"/>
                <a:ext cx="1704976" cy="7938"/>
              </a:xfrm>
              <a:prstGeom prst="rect">
                <a:avLst/>
              </a:prstGeom>
              <a:solidFill>
                <a:srgbClr val="898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58" name="Rectangle 1778"/>
              <p:cNvSpPr>
                <a:spLocks noChangeArrowheads="1"/>
              </p:cNvSpPr>
              <p:nvPr/>
            </p:nvSpPr>
            <p:spPr bwMode="auto">
              <a:xfrm>
                <a:off x="2519363" y="4379917"/>
                <a:ext cx="1704976" cy="6350"/>
              </a:xfrm>
              <a:prstGeom prst="rect">
                <a:avLst/>
              </a:prstGeom>
              <a:solidFill>
                <a:srgbClr val="8B9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59" name="Rectangle 1779"/>
              <p:cNvSpPr>
                <a:spLocks noChangeArrowheads="1"/>
              </p:cNvSpPr>
              <p:nvPr/>
            </p:nvSpPr>
            <p:spPr bwMode="auto">
              <a:xfrm>
                <a:off x="2519363" y="4386267"/>
                <a:ext cx="1704976" cy="7938"/>
              </a:xfrm>
              <a:prstGeom prst="rect">
                <a:avLst/>
              </a:prstGeom>
              <a:solidFill>
                <a:srgbClr val="8D92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0" name="Rectangle 1780"/>
              <p:cNvSpPr>
                <a:spLocks noChangeArrowheads="1"/>
              </p:cNvSpPr>
              <p:nvPr/>
            </p:nvSpPr>
            <p:spPr bwMode="auto">
              <a:xfrm>
                <a:off x="2519363" y="4394204"/>
                <a:ext cx="1704976" cy="4763"/>
              </a:xfrm>
              <a:prstGeom prst="rect">
                <a:avLst/>
              </a:prstGeom>
              <a:solidFill>
                <a:srgbClr val="8F93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1" name="Rectangle 1781"/>
              <p:cNvSpPr>
                <a:spLocks noChangeArrowheads="1"/>
              </p:cNvSpPr>
              <p:nvPr/>
            </p:nvSpPr>
            <p:spPr bwMode="auto">
              <a:xfrm>
                <a:off x="2519363" y="4398967"/>
                <a:ext cx="1704976" cy="7938"/>
              </a:xfrm>
              <a:prstGeom prst="rect">
                <a:avLst/>
              </a:prstGeom>
              <a:solidFill>
                <a:srgbClr val="909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2" name="Rectangle 1782"/>
              <p:cNvSpPr>
                <a:spLocks noChangeArrowheads="1"/>
              </p:cNvSpPr>
              <p:nvPr/>
            </p:nvSpPr>
            <p:spPr bwMode="auto">
              <a:xfrm>
                <a:off x="2519363" y="4406904"/>
                <a:ext cx="1704976" cy="11113"/>
              </a:xfrm>
              <a:prstGeom prst="rect">
                <a:avLst/>
              </a:prstGeom>
              <a:solidFill>
                <a:srgbClr val="9297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3" name="Rectangle 1783"/>
              <p:cNvSpPr>
                <a:spLocks noChangeArrowheads="1"/>
              </p:cNvSpPr>
              <p:nvPr/>
            </p:nvSpPr>
            <p:spPr bwMode="auto">
              <a:xfrm>
                <a:off x="2519363" y="4418017"/>
                <a:ext cx="1704976" cy="4763"/>
              </a:xfrm>
              <a:prstGeom prst="rect">
                <a:avLst/>
              </a:prstGeom>
              <a:solidFill>
                <a:srgbClr val="949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4" name="Rectangle 1784"/>
              <p:cNvSpPr>
                <a:spLocks noChangeArrowheads="1"/>
              </p:cNvSpPr>
              <p:nvPr/>
            </p:nvSpPr>
            <p:spPr bwMode="auto">
              <a:xfrm>
                <a:off x="2519363" y="4422779"/>
                <a:ext cx="1704976" cy="7938"/>
              </a:xfrm>
              <a:prstGeom prst="rect">
                <a:avLst/>
              </a:prstGeom>
              <a:solidFill>
                <a:srgbClr val="969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5" name="Rectangle 1785"/>
              <p:cNvSpPr>
                <a:spLocks noChangeArrowheads="1"/>
              </p:cNvSpPr>
              <p:nvPr/>
            </p:nvSpPr>
            <p:spPr bwMode="auto">
              <a:xfrm>
                <a:off x="2519363" y="4430717"/>
                <a:ext cx="1704976" cy="6350"/>
              </a:xfrm>
              <a:prstGeom prst="rect">
                <a:avLst/>
              </a:prstGeom>
              <a:solidFill>
                <a:srgbClr val="979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6" name="Rectangle 1786"/>
              <p:cNvSpPr>
                <a:spLocks noChangeArrowheads="1"/>
              </p:cNvSpPr>
              <p:nvPr/>
            </p:nvSpPr>
            <p:spPr bwMode="auto">
              <a:xfrm>
                <a:off x="2519363" y="4437067"/>
                <a:ext cx="1704976" cy="7938"/>
              </a:xfrm>
              <a:prstGeom prst="rect">
                <a:avLst/>
              </a:prstGeom>
              <a:solidFill>
                <a:srgbClr val="999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7" name="Rectangle 1787"/>
              <p:cNvSpPr>
                <a:spLocks noChangeArrowheads="1"/>
              </p:cNvSpPr>
              <p:nvPr/>
            </p:nvSpPr>
            <p:spPr bwMode="auto">
              <a:xfrm>
                <a:off x="2519363" y="4445005"/>
                <a:ext cx="1704976" cy="4763"/>
              </a:xfrm>
              <a:prstGeom prst="rect">
                <a:avLst/>
              </a:prstGeom>
              <a:solidFill>
                <a:srgbClr val="9AA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8" name="Rectangle 1788"/>
              <p:cNvSpPr>
                <a:spLocks noChangeArrowheads="1"/>
              </p:cNvSpPr>
              <p:nvPr/>
            </p:nvSpPr>
            <p:spPr bwMode="auto">
              <a:xfrm>
                <a:off x="2519363" y="4449767"/>
                <a:ext cx="1704976" cy="4763"/>
              </a:xfrm>
              <a:prstGeom prst="rect">
                <a:avLst/>
              </a:prstGeom>
              <a:solidFill>
                <a:srgbClr val="9CA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9" name="Rectangle 1789"/>
              <p:cNvSpPr>
                <a:spLocks noChangeArrowheads="1"/>
              </p:cNvSpPr>
              <p:nvPr/>
            </p:nvSpPr>
            <p:spPr bwMode="auto">
              <a:xfrm>
                <a:off x="2519363" y="4454530"/>
                <a:ext cx="1704976" cy="6350"/>
              </a:xfrm>
              <a:prstGeom prst="rect">
                <a:avLst/>
              </a:prstGeom>
              <a:solidFill>
                <a:srgbClr val="9DA3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0" name="Rectangle 1790"/>
              <p:cNvSpPr>
                <a:spLocks noChangeArrowheads="1"/>
              </p:cNvSpPr>
              <p:nvPr/>
            </p:nvSpPr>
            <p:spPr bwMode="auto">
              <a:xfrm>
                <a:off x="2519363" y="4460880"/>
                <a:ext cx="1704976" cy="11113"/>
              </a:xfrm>
              <a:prstGeom prst="rect">
                <a:avLst/>
              </a:prstGeom>
              <a:solidFill>
                <a:srgbClr val="9FA5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1" name="Rectangle 1791"/>
              <p:cNvSpPr>
                <a:spLocks noChangeArrowheads="1"/>
              </p:cNvSpPr>
              <p:nvPr/>
            </p:nvSpPr>
            <p:spPr bwMode="auto">
              <a:xfrm>
                <a:off x="2519363" y="4471992"/>
                <a:ext cx="1704976" cy="7938"/>
              </a:xfrm>
              <a:prstGeom prst="rect">
                <a:avLst/>
              </a:prstGeom>
              <a:solidFill>
                <a:srgbClr val="A1A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2" name="Rectangle 1792"/>
              <p:cNvSpPr>
                <a:spLocks noChangeArrowheads="1"/>
              </p:cNvSpPr>
              <p:nvPr/>
            </p:nvSpPr>
            <p:spPr bwMode="auto">
              <a:xfrm>
                <a:off x="2519363" y="4479930"/>
                <a:ext cx="1704976" cy="6350"/>
              </a:xfrm>
              <a:prstGeom prst="rect">
                <a:avLst/>
              </a:prstGeom>
              <a:solidFill>
                <a:srgbClr val="A3A9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3" name="Rectangle 1793"/>
              <p:cNvSpPr>
                <a:spLocks noChangeArrowheads="1"/>
              </p:cNvSpPr>
              <p:nvPr/>
            </p:nvSpPr>
            <p:spPr bwMode="auto">
              <a:xfrm>
                <a:off x="2519363" y="4486280"/>
                <a:ext cx="1704976" cy="6350"/>
              </a:xfrm>
              <a:prstGeom prst="rect">
                <a:avLst/>
              </a:prstGeom>
              <a:solidFill>
                <a:srgbClr val="A4AB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4" name="Rectangle 1794"/>
              <p:cNvSpPr>
                <a:spLocks noChangeArrowheads="1"/>
              </p:cNvSpPr>
              <p:nvPr/>
            </p:nvSpPr>
            <p:spPr bwMode="auto">
              <a:xfrm>
                <a:off x="2519363" y="4492630"/>
                <a:ext cx="1704976" cy="6350"/>
              </a:xfrm>
              <a:prstGeom prst="rect">
                <a:avLst/>
              </a:prstGeom>
              <a:solidFill>
                <a:srgbClr val="A6A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5" name="Rectangle 1795"/>
              <p:cNvSpPr>
                <a:spLocks noChangeArrowheads="1"/>
              </p:cNvSpPr>
              <p:nvPr/>
            </p:nvSpPr>
            <p:spPr bwMode="auto">
              <a:xfrm>
                <a:off x="2519363" y="4498980"/>
                <a:ext cx="1704976" cy="4763"/>
              </a:xfrm>
              <a:prstGeom prst="rect">
                <a:avLst/>
              </a:prstGeom>
              <a:solidFill>
                <a:srgbClr val="A7A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6" name="Rectangle 1796"/>
              <p:cNvSpPr>
                <a:spLocks noChangeArrowheads="1"/>
              </p:cNvSpPr>
              <p:nvPr/>
            </p:nvSpPr>
            <p:spPr bwMode="auto">
              <a:xfrm>
                <a:off x="2519363" y="4503742"/>
                <a:ext cx="1704976" cy="4763"/>
              </a:xfrm>
              <a:prstGeom prst="rect">
                <a:avLst/>
              </a:prstGeom>
              <a:solidFill>
                <a:srgbClr val="A9A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7" name="Rectangle 1797"/>
              <p:cNvSpPr>
                <a:spLocks noChangeArrowheads="1"/>
              </p:cNvSpPr>
              <p:nvPr/>
            </p:nvSpPr>
            <p:spPr bwMode="auto">
              <a:xfrm>
                <a:off x="2519363" y="4508505"/>
                <a:ext cx="1704976" cy="7938"/>
              </a:xfrm>
              <a:prstGeom prst="rect">
                <a:avLst/>
              </a:prstGeom>
              <a:solidFill>
                <a:srgbClr val="AAB1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8" name="Rectangle 1798"/>
              <p:cNvSpPr>
                <a:spLocks noChangeArrowheads="1"/>
              </p:cNvSpPr>
              <p:nvPr/>
            </p:nvSpPr>
            <p:spPr bwMode="auto">
              <a:xfrm>
                <a:off x="2519363" y="4516442"/>
                <a:ext cx="1704976" cy="4763"/>
              </a:xfrm>
              <a:prstGeom prst="rect">
                <a:avLst/>
              </a:prstGeom>
              <a:solidFill>
                <a:srgbClr val="ACB2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9" name="Rectangle 1799"/>
              <p:cNvSpPr>
                <a:spLocks noChangeArrowheads="1"/>
              </p:cNvSpPr>
              <p:nvPr/>
            </p:nvSpPr>
            <p:spPr bwMode="auto">
              <a:xfrm>
                <a:off x="2519363" y="4521205"/>
                <a:ext cx="1704976" cy="7938"/>
              </a:xfrm>
              <a:prstGeom prst="rect">
                <a:avLst/>
              </a:prstGeom>
              <a:solidFill>
                <a:srgbClr val="ADB4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0" name="Rectangle 1800"/>
              <p:cNvSpPr>
                <a:spLocks noChangeArrowheads="1"/>
              </p:cNvSpPr>
              <p:nvPr/>
            </p:nvSpPr>
            <p:spPr bwMode="auto">
              <a:xfrm>
                <a:off x="2519363" y="4529142"/>
                <a:ext cx="1704976" cy="6350"/>
              </a:xfrm>
              <a:prstGeom prst="rect">
                <a:avLst/>
              </a:prstGeom>
              <a:solidFill>
                <a:srgbClr val="AEB6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1" name="Rectangle 1801"/>
              <p:cNvSpPr>
                <a:spLocks noChangeArrowheads="1"/>
              </p:cNvSpPr>
              <p:nvPr/>
            </p:nvSpPr>
            <p:spPr bwMode="auto">
              <a:xfrm>
                <a:off x="2519363" y="4535492"/>
                <a:ext cx="1704976" cy="6350"/>
              </a:xfrm>
              <a:prstGeom prst="rect">
                <a:avLst/>
              </a:prstGeom>
              <a:solidFill>
                <a:srgbClr val="B0B7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2" name="Rectangle 1802"/>
              <p:cNvSpPr>
                <a:spLocks noChangeArrowheads="1"/>
              </p:cNvSpPr>
              <p:nvPr/>
            </p:nvSpPr>
            <p:spPr bwMode="auto">
              <a:xfrm>
                <a:off x="2519363" y="4541842"/>
                <a:ext cx="1704976" cy="4763"/>
              </a:xfrm>
              <a:prstGeom prst="rect">
                <a:avLst/>
              </a:prstGeom>
              <a:solidFill>
                <a:srgbClr val="B1B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3" name="Rectangle 1803"/>
              <p:cNvSpPr>
                <a:spLocks noChangeArrowheads="1"/>
              </p:cNvSpPr>
              <p:nvPr/>
            </p:nvSpPr>
            <p:spPr bwMode="auto">
              <a:xfrm>
                <a:off x="2519363" y="4546605"/>
                <a:ext cx="1704976" cy="7938"/>
              </a:xfrm>
              <a:prstGeom prst="rect">
                <a:avLst/>
              </a:prstGeom>
              <a:solidFill>
                <a:srgbClr val="B3BA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4" name="Rectangle 1804"/>
              <p:cNvSpPr>
                <a:spLocks noChangeArrowheads="1"/>
              </p:cNvSpPr>
              <p:nvPr/>
            </p:nvSpPr>
            <p:spPr bwMode="auto">
              <a:xfrm>
                <a:off x="2519363" y="4554542"/>
                <a:ext cx="1704976" cy="4763"/>
              </a:xfrm>
              <a:prstGeom prst="rect">
                <a:avLst/>
              </a:prstGeom>
              <a:solidFill>
                <a:srgbClr val="B4B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5" name="Rectangle 1805"/>
              <p:cNvSpPr>
                <a:spLocks noChangeArrowheads="1"/>
              </p:cNvSpPr>
              <p:nvPr/>
            </p:nvSpPr>
            <p:spPr bwMode="auto">
              <a:xfrm>
                <a:off x="2519363" y="4559305"/>
                <a:ext cx="1704976" cy="4763"/>
              </a:xfrm>
              <a:prstGeom prst="rect">
                <a:avLst/>
              </a:prstGeom>
              <a:solidFill>
                <a:srgbClr val="B6BD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6" name="Rectangle 1806"/>
              <p:cNvSpPr>
                <a:spLocks noChangeArrowheads="1"/>
              </p:cNvSpPr>
              <p:nvPr/>
            </p:nvSpPr>
            <p:spPr bwMode="auto">
              <a:xfrm>
                <a:off x="2519363" y="4564067"/>
                <a:ext cx="1704976" cy="7938"/>
              </a:xfrm>
              <a:prstGeom prst="rect">
                <a:avLst/>
              </a:prstGeom>
              <a:solidFill>
                <a:srgbClr val="B7BF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7" name="Rectangle 1807"/>
              <p:cNvSpPr>
                <a:spLocks noChangeArrowheads="1"/>
              </p:cNvSpPr>
              <p:nvPr/>
            </p:nvSpPr>
            <p:spPr bwMode="auto">
              <a:xfrm>
                <a:off x="2519363" y="4572005"/>
                <a:ext cx="1704976" cy="4763"/>
              </a:xfrm>
              <a:prstGeom prst="rect">
                <a:avLst/>
              </a:prstGeom>
              <a:solidFill>
                <a:srgbClr val="B8C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8" name="Rectangle 1808"/>
              <p:cNvSpPr>
                <a:spLocks noChangeArrowheads="1"/>
              </p:cNvSpPr>
              <p:nvPr/>
            </p:nvSpPr>
            <p:spPr bwMode="auto">
              <a:xfrm>
                <a:off x="2519363" y="4576767"/>
                <a:ext cx="1704976" cy="6350"/>
              </a:xfrm>
              <a:prstGeom prst="rect">
                <a:avLst/>
              </a:prstGeom>
              <a:solidFill>
                <a:srgbClr val="BAC2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9" name="Rectangle 1809"/>
              <p:cNvSpPr>
                <a:spLocks noChangeArrowheads="1"/>
              </p:cNvSpPr>
              <p:nvPr/>
            </p:nvSpPr>
            <p:spPr bwMode="auto">
              <a:xfrm>
                <a:off x="2519363" y="4583117"/>
                <a:ext cx="1704976" cy="6350"/>
              </a:xfrm>
              <a:prstGeom prst="rect">
                <a:avLst/>
              </a:prstGeom>
              <a:solidFill>
                <a:srgbClr val="BBC4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90" name="Rectangle 1810"/>
              <p:cNvSpPr>
                <a:spLocks noChangeArrowheads="1"/>
              </p:cNvSpPr>
              <p:nvPr/>
            </p:nvSpPr>
            <p:spPr bwMode="auto">
              <a:xfrm>
                <a:off x="2519363" y="4589467"/>
                <a:ext cx="1704976" cy="7938"/>
              </a:xfrm>
              <a:prstGeom prst="rect">
                <a:avLst/>
              </a:prstGeom>
              <a:solidFill>
                <a:srgbClr val="BDC5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91" name="Rectangle 1811"/>
              <p:cNvSpPr>
                <a:spLocks noChangeArrowheads="1"/>
              </p:cNvSpPr>
              <p:nvPr/>
            </p:nvSpPr>
            <p:spPr bwMode="auto">
              <a:xfrm>
                <a:off x="2519363" y="4597405"/>
                <a:ext cx="1704976" cy="4763"/>
              </a:xfrm>
              <a:prstGeom prst="rect">
                <a:avLst/>
              </a:prstGeom>
              <a:solidFill>
                <a:srgbClr val="BEC7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92" name="Rectangle 1812"/>
              <p:cNvSpPr>
                <a:spLocks noChangeArrowheads="1"/>
              </p:cNvSpPr>
              <p:nvPr/>
            </p:nvSpPr>
            <p:spPr bwMode="auto">
              <a:xfrm>
                <a:off x="2519363" y="4602167"/>
                <a:ext cx="1704976" cy="7938"/>
              </a:xfrm>
              <a:prstGeom prst="rect">
                <a:avLst/>
              </a:prstGeom>
              <a:solidFill>
                <a:srgbClr val="C0C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93" name="Rectangle 1813"/>
              <p:cNvSpPr>
                <a:spLocks noChangeArrowheads="1"/>
              </p:cNvSpPr>
              <p:nvPr/>
            </p:nvSpPr>
            <p:spPr bwMode="auto">
              <a:xfrm>
                <a:off x="2519363" y="4610105"/>
                <a:ext cx="1704976" cy="3175"/>
              </a:xfrm>
              <a:prstGeom prst="rect">
                <a:avLst/>
              </a:prstGeom>
              <a:solidFill>
                <a:srgbClr val="C1CA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94" name="Rectangle 1815"/>
              <p:cNvSpPr>
                <a:spLocks noChangeArrowheads="1"/>
              </p:cNvSpPr>
              <p:nvPr/>
            </p:nvSpPr>
            <p:spPr bwMode="auto">
              <a:xfrm>
                <a:off x="2519363" y="4613279"/>
                <a:ext cx="1704976" cy="7938"/>
              </a:xfrm>
              <a:prstGeom prst="rect">
                <a:avLst/>
              </a:prstGeom>
              <a:solidFill>
                <a:srgbClr val="C3CB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95" name="Rectangle 1816"/>
              <p:cNvSpPr>
                <a:spLocks noChangeArrowheads="1"/>
              </p:cNvSpPr>
              <p:nvPr/>
            </p:nvSpPr>
            <p:spPr bwMode="auto">
              <a:xfrm>
                <a:off x="2519363" y="4621217"/>
                <a:ext cx="1704976" cy="7938"/>
              </a:xfrm>
              <a:prstGeom prst="rect">
                <a:avLst/>
              </a:prstGeom>
              <a:solidFill>
                <a:srgbClr val="C4CD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96" name="Rectangle 1817"/>
              <p:cNvSpPr>
                <a:spLocks noChangeArrowheads="1"/>
              </p:cNvSpPr>
              <p:nvPr/>
            </p:nvSpPr>
            <p:spPr bwMode="auto">
              <a:xfrm>
                <a:off x="2519363" y="4629154"/>
                <a:ext cx="1704976" cy="7938"/>
              </a:xfrm>
              <a:prstGeom prst="rect">
                <a:avLst/>
              </a:prstGeom>
              <a:solidFill>
                <a:srgbClr val="C6CF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97" name="Rectangle 1818"/>
              <p:cNvSpPr>
                <a:spLocks noChangeArrowheads="1"/>
              </p:cNvSpPr>
              <p:nvPr/>
            </p:nvSpPr>
            <p:spPr bwMode="auto">
              <a:xfrm>
                <a:off x="2519363" y="4637092"/>
                <a:ext cx="1704976" cy="7938"/>
              </a:xfrm>
              <a:prstGeom prst="rect">
                <a:avLst/>
              </a:prstGeom>
              <a:solidFill>
                <a:srgbClr val="C8D1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98" name="Rectangle 1819"/>
              <p:cNvSpPr>
                <a:spLocks noChangeArrowheads="1"/>
              </p:cNvSpPr>
              <p:nvPr/>
            </p:nvSpPr>
            <p:spPr bwMode="auto">
              <a:xfrm>
                <a:off x="2519363" y="4645029"/>
                <a:ext cx="1704976" cy="6350"/>
              </a:xfrm>
              <a:prstGeom prst="rect">
                <a:avLst/>
              </a:prstGeom>
              <a:solidFill>
                <a:srgbClr val="CAD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99" name="Rectangle 1820"/>
              <p:cNvSpPr>
                <a:spLocks noChangeArrowheads="1"/>
              </p:cNvSpPr>
              <p:nvPr/>
            </p:nvSpPr>
            <p:spPr bwMode="auto">
              <a:xfrm>
                <a:off x="2519363" y="4651379"/>
                <a:ext cx="1704976" cy="4763"/>
              </a:xfrm>
              <a:prstGeom prst="rect">
                <a:avLst/>
              </a:prstGeom>
              <a:solidFill>
                <a:srgbClr val="CBD5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0" name="Rectangle 1821"/>
              <p:cNvSpPr>
                <a:spLocks noChangeArrowheads="1"/>
              </p:cNvSpPr>
              <p:nvPr/>
            </p:nvSpPr>
            <p:spPr bwMode="auto">
              <a:xfrm>
                <a:off x="2519363" y="4656142"/>
                <a:ext cx="1704976" cy="7938"/>
              </a:xfrm>
              <a:prstGeom prst="rect">
                <a:avLst/>
              </a:prstGeom>
              <a:solidFill>
                <a:srgbClr val="CDD6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1" name="Rectangle 1822"/>
              <p:cNvSpPr>
                <a:spLocks noChangeArrowheads="1"/>
              </p:cNvSpPr>
              <p:nvPr/>
            </p:nvSpPr>
            <p:spPr bwMode="auto">
              <a:xfrm>
                <a:off x="2519363" y="4664079"/>
                <a:ext cx="1704976" cy="7938"/>
              </a:xfrm>
              <a:prstGeom prst="rect">
                <a:avLst/>
              </a:prstGeom>
              <a:solidFill>
                <a:srgbClr val="CED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2" name="Rectangle 1823"/>
              <p:cNvSpPr>
                <a:spLocks noChangeArrowheads="1"/>
              </p:cNvSpPr>
              <p:nvPr/>
            </p:nvSpPr>
            <p:spPr bwMode="auto">
              <a:xfrm>
                <a:off x="2519363" y="4672017"/>
                <a:ext cx="1704976" cy="7938"/>
              </a:xfrm>
              <a:prstGeom prst="rect">
                <a:avLst/>
              </a:prstGeom>
              <a:solidFill>
                <a:srgbClr val="D0DA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3" name="Rectangle 1824"/>
              <p:cNvSpPr>
                <a:spLocks noChangeArrowheads="1"/>
              </p:cNvSpPr>
              <p:nvPr/>
            </p:nvSpPr>
            <p:spPr bwMode="auto">
              <a:xfrm>
                <a:off x="2519363" y="4679954"/>
                <a:ext cx="1704976" cy="7938"/>
              </a:xfrm>
              <a:prstGeom prst="rect">
                <a:avLst/>
              </a:prstGeom>
              <a:solidFill>
                <a:srgbClr val="D2DC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4" name="Rectangle 1825"/>
              <p:cNvSpPr>
                <a:spLocks noChangeArrowheads="1"/>
              </p:cNvSpPr>
              <p:nvPr/>
            </p:nvSpPr>
            <p:spPr bwMode="auto">
              <a:xfrm>
                <a:off x="2519363" y="4687892"/>
                <a:ext cx="1704976" cy="195263"/>
              </a:xfrm>
              <a:prstGeom prst="rect">
                <a:avLst/>
              </a:prstGeom>
              <a:solidFill>
                <a:srgbClr val="D4D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5" name="Rectangle 1826"/>
              <p:cNvSpPr>
                <a:spLocks noChangeArrowheads="1"/>
              </p:cNvSpPr>
              <p:nvPr/>
            </p:nvSpPr>
            <p:spPr bwMode="auto">
              <a:xfrm>
                <a:off x="2519363" y="4883154"/>
                <a:ext cx="1704976" cy="3175"/>
              </a:xfrm>
              <a:prstGeom prst="rect">
                <a:avLst/>
              </a:prstGeom>
              <a:solidFill>
                <a:srgbClr val="D2D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6" name="Rectangle 1827"/>
              <p:cNvSpPr>
                <a:spLocks noChangeArrowheads="1"/>
              </p:cNvSpPr>
              <p:nvPr/>
            </p:nvSpPr>
            <p:spPr bwMode="auto">
              <a:xfrm>
                <a:off x="2519363" y="4886329"/>
                <a:ext cx="1704976" cy="3175"/>
              </a:xfrm>
              <a:prstGeom prst="rect">
                <a:avLst/>
              </a:prstGeom>
              <a:solidFill>
                <a:srgbClr val="D0DB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7" name="Rectangle 1828"/>
              <p:cNvSpPr>
                <a:spLocks noChangeArrowheads="1"/>
              </p:cNvSpPr>
              <p:nvPr/>
            </p:nvSpPr>
            <p:spPr bwMode="auto">
              <a:xfrm>
                <a:off x="2519363" y="4889504"/>
                <a:ext cx="1704976" cy="3175"/>
              </a:xfrm>
              <a:prstGeom prst="rect">
                <a:avLst/>
              </a:prstGeom>
              <a:solidFill>
                <a:srgbClr val="CFDA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8" name="Rectangle 1829"/>
              <p:cNvSpPr>
                <a:spLocks noChangeArrowheads="1"/>
              </p:cNvSpPr>
              <p:nvPr/>
            </p:nvSpPr>
            <p:spPr bwMode="auto">
              <a:xfrm>
                <a:off x="2519363" y="4892679"/>
                <a:ext cx="1704976" cy="1588"/>
              </a:xfrm>
              <a:prstGeom prst="rect">
                <a:avLst/>
              </a:prstGeom>
              <a:solidFill>
                <a:srgbClr val="CDD9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9" name="Rectangle 1830"/>
              <p:cNvSpPr>
                <a:spLocks noChangeArrowheads="1"/>
              </p:cNvSpPr>
              <p:nvPr/>
            </p:nvSpPr>
            <p:spPr bwMode="auto">
              <a:xfrm>
                <a:off x="2519363" y="4894267"/>
                <a:ext cx="1704976" cy="3175"/>
              </a:xfrm>
              <a:prstGeom prst="rect">
                <a:avLst/>
              </a:prstGeom>
              <a:solidFill>
                <a:srgbClr val="CCD8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0" name="Rectangle 1831"/>
              <p:cNvSpPr>
                <a:spLocks noChangeArrowheads="1"/>
              </p:cNvSpPr>
              <p:nvPr/>
            </p:nvSpPr>
            <p:spPr bwMode="auto">
              <a:xfrm>
                <a:off x="2519363" y="4897442"/>
                <a:ext cx="1704976" cy="3175"/>
              </a:xfrm>
              <a:prstGeom prst="rect">
                <a:avLst/>
              </a:prstGeom>
              <a:solidFill>
                <a:srgbClr val="CBD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1" name="Rectangle 1832"/>
              <p:cNvSpPr>
                <a:spLocks noChangeArrowheads="1"/>
              </p:cNvSpPr>
              <p:nvPr/>
            </p:nvSpPr>
            <p:spPr bwMode="auto">
              <a:xfrm>
                <a:off x="2519363" y="4900617"/>
                <a:ext cx="1704976" cy="1588"/>
              </a:xfrm>
              <a:prstGeom prst="rect">
                <a:avLst/>
              </a:prstGeom>
              <a:solidFill>
                <a:srgbClr val="C9D5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2" name="Rectangle 1833"/>
              <p:cNvSpPr>
                <a:spLocks noChangeArrowheads="1"/>
              </p:cNvSpPr>
              <p:nvPr/>
            </p:nvSpPr>
            <p:spPr bwMode="auto">
              <a:xfrm>
                <a:off x="2519363" y="4902204"/>
                <a:ext cx="1704976" cy="3175"/>
              </a:xfrm>
              <a:prstGeom prst="rect">
                <a:avLst/>
              </a:prstGeom>
              <a:solidFill>
                <a:srgbClr val="C8D4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3" name="Rectangle 1834"/>
              <p:cNvSpPr>
                <a:spLocks noChangeArrowheads="1"/>
              </p:cNvSpPr>
              <p:nvPr/>
            </p:nvSpPr>
            <p:spPr bwMode="auto">
              <a:xfrm>
                <a:off x="2519363" y="4905379"/>
                <a:ext cx="1704976" cy="1588"/>
              </a:xfrm>
              <a:prstGeom prst="rect">
                <a:avLst/>
              </a:prstGeom>
              <a:solidFill>
                <a:srgbClr val="C6D3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4" name="Rectangle 1835"/>
              <p:cNvSpPr>
                <a:spLocks noChangeArrowheads="1"/>
              </p:cNvSpPr>
              <p:nvPr/>
            </p:nvSpPr>
            <p:spPr bwMode="auto">
              <a:xfrm>
                <a:off x="2519363" y="4906967"/>
                <a:ext cx="1704976" cy="1588"/>
              </a:xfrm>
              <a:prstGeom prst="rect">
                <a:avLst/>
              </a:prstGeom>
              <a:solidFill>
                <a:srgbClr val="C5D2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5" name="Rectangle 1836"/>
              <p:cNvSpPr>
                <a:spLocks noChangeArrowheads="1"/>
              </p:cNvSpPr>
              <p:nvPr/>
            </p:nvSpPr>
            <p:spPr bwMode="auto">
              <a:xfrm>
                <a:off x="2519363" y="4908554"/>
                <a:ext cx="1704976" cy="3175"/>
              </a:xfrm>
              <a:prstGeom prst="rect">
                <a:avLst/>
              </a:prstGeom>
              <a:solidFill>
                <a:srgbClr val="C5D1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6" name="Rectangle 1837"/>
              <p:cNvSpPr>
                <a:spLocks noChangeArrowheads="1"/>
              </p:cNvSpPr>
              <p:nvPr/>
            </p:nvSpPr>
            <p:spPr bwMode="auto">
              <a:xfrm>
                <a:off x="2519363" y="4911729"/>
                <a:ext cx="1704976" cy="3175"/>
              </a:xfrm>
              <a:prstGeom prst="rect">
                <a:avLst/>
              </a:prstGeom>
              <a:solidFill>
                <a:srgbClr val="C3CF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7" name="Rectangle 1838"/>
              <p:cNvSpPr>
                <a:spLocks noChangeArrowheads="1"/>
              </p:cNvSpPr>
              <p:nvPr/>
            </p:nvSpPr>
            <p:spPr bwMode="auto">
              <a:xfrm>
                <a:off x="2519363" y="4914904"/>
                <a:ext cx="1704976" cy="1588"/>
              </a:xfrm>
              <a:prstGeom prst="rect">
                <a:avLst/>
              </a:prstGeom>
              <a:solidFill>
                <a:srgbClr val="C1C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8" name="Rectangle 1839"/>
              <p:cNvSpPr>
                <a:spLocks noChangeArrowheads="1"/>
              </p:cNvSpPr>
              <p:nvPr/>
            </p:nvSpPr>
            <p:spPr bwMode="auto">
              <a:xfrm>
                <a:off x="2519363" y="4916492"/>
                <a:ext cx="1704976" cy="3175"/>
              </a:xfrm>
              <a:prstGeom prst="rect">
                <a:avLst/>
              </a:prstGeom>
              <a:solidFill>
                <a:srgbClr val="BFCD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9" name="Rectangle 1840"/>
              <p:cNvSpPr>
                <a:spLocks noChangeArrowheads="1"/>
              </p:cNvSpPr>
              <p:nvPr/>
            </p:nvSpPr>
            <p:spPr bwMode="auto">
              <a:xfrm>
                <a:off x="2519363" y="4919667"/>
                <a:ext cx="1704976" cy="1588"/>
              </a:xfrm>
              <a:prstGeom prst="rect">
                <a:avLst/>
              </a:prstGeom>
              <a:solidFill>
                <a:srgbClr val="BE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0" name="Rectangle 1841"/>
              <p:cNvSpPr>
                <a:spLocks noChangeArrowheads="1"/>
              </p:cNvSpPr>
              <p:nvPr/>
            </p:nvSpPr>
            <p:spPr bwMode="auto">
              <a:xfrm>
                <a:off x="2519363" y="4921254"/>
                <a:ext cx="1704976" cy="3175"/>
              </a:xfrm>
              <a:prstGeom prst="rect">
                <a:avLst/>
              </a:prstGeom>
              <a:solidFill>
                <a:srgbClr val="BCC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1" name="Rectangle 1842"/>
              <p:cNvSpPr>
                <a:spLocks noChangeArrowheads="1"/>
              </p:cNvSpPr>
              <p:nvPr/>
            </p:nvSpPr>
            <p:spPr bwMode="auto">
              <a:xfrm>
                <a:off x="2519363" y="4924429"/>
                <a:ext cx="1704976" cy="1588"/>
              </a:xfrm>
              <a:prstGeom prst="rect">
                <a:avLst/>
              </a:prstGeom>
              <a:solidFill>
                <a:srgbClr val="BBC9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2" name="Rectangle 1843"/>
              <p:cNvSpPr>
                <a:spLocks noChangeArrowheads="1"/>
              </p:cNvSpPr>
              <p:nvPr/>
            </p:nvSpPr>
            <p:spPr bwMode="auto">
              <a:xfrm>
                <a:off x="2519363" y="4926017"/>
                <a:ext cx="1704976" cy="1588"/>
              </a:xfrm>
              <a:prstGeom prst="rect">
                <a:avLst/>
              </a:prstGeom>
              <a:solidFill>
                <a:srgbClr val="BAC8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3" name="Rectangle 1844"/>
              <p:cNvSpPr>
                <a:spLocks noChangeArrowheads="1"/>
              </p:cNvSpPr>
              <p:nvPr/>
            </p:nvSpPr>
            <p:spPr bwMode="auto">
              <a:xfrm>
                <a:off x="2519363" y="4927604"/>
                <a:ext cx="1704976" cy="3175"/>
              </a:xfrm>
              <a:prstGeom prst="rect">
                <a:avLst/>
              </a:prstGeom>
              <a:solidFill>
                <a:srgbClr val="B9C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4" name="Rectangle 1845"/>
              <p:cNvSpPr>
                <a:spLocks noChangeArrowheads="1"/>
              </p:cNvSpPr>
              <p:nvPr/>
            </p:nvSpPr>
            <p:spPr bwMode="auto">
              <a:xfrm>
                <a:off x="2519363" y="4930779"/>
                <a:ext cx="1704976" cy="3175"/>
              </a:xfrm>
              <a:prstGeom prst="rect">
                <a:avLst/>
              </a:prstGeom>
              <a:solidFill>
                <a:srgbClr val="B7C6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5" name="Rectangle 1846"/>
              <p:cNvSpPr>
                <a:spLocks noChangeArrowheads="1"/>
              </p:cNvSpPr>
              <p:nvPr/>
            </p:nvSpPr>
            <p:spPr bwMode="auto">
              <a:xfrm>
                <a:off x="2519363" y="4933954"/>
                <a:ext cx="1704976" cy="1588"/>
              </a:xfrm>
              <a:prstGeom prst="rect">
                <a:avLst/>
              </a:prstGeom>
              <a:solidFill>
                <a:srgbClr val="B6C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6" name="Rectangle 1847"/>
              <p:cNvSpPr>
                <a:spLocks noChangeArrowheads="1"/>
              </p:cNvSpPr>
              <p:nvPr/>
            </p:nvSpPr>
            <p:spPr bwMode="auto">
              <a:xfrm>
                <a:off x="2519363" y="4935542"/>
                <a:ext cx="1704976" cy="3175"/>
              </a:xfrm>
              <a:prstGeom prst="rect">
                <a:avLst/>
              </a:prstGeom>
              <a:solidFill>
                <a:srgbClr val="B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7" name="Rectangle 1848"/>
              <p:cNvSpPr>
                <a:spLocks noChangeArrowheads="1"/>
              </p:cNvSpPr>
              <p:nvPr/>
            </p:nvSpPr>
            <p:spPr bwMode="auto">
              <a:xfrm>
                <a:off x="2519363" y="4938717"/>
                <a:ext cx="1704976" cy="3175"/>
              </a:xfrm>
              <a:prstGeom prst="rect">
                <a:avLst/>
              </a:prstGeom>
              <a:solidFill>
                <a:srgbClr val="B3C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8" name="Rectangle 1849"/>
              <p:cNvSpPr>
                <a:spLocks noChangeArrowheads="1"/>
              </p:cNvSpPr>
              <p:nvPr/>
            </p:nvSpPr>
            <p:spPr bwMode="auto">
              <a:xfrm>
                <a:off x="2519363" y="4941892"/>
                <a:ext cx="1704976" cy="3175"/>
              </a:xfrm>
              <a:prstGeom prst="rect">
                <a:avLst/>
              </a:prstGeom>
              <a:solidFill>
                <a:srgbClr val="B1C1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9" name="Rectangle 1850"/>
              <p:cNvSpPr>
                <a:spLocks noChangeArrowheads="1"/>
              </p:cNvSpPr>
              <p:nvPr/>
            </p:nvSpPr>
            <p:spPr bwMode="auto">
              <a:xfrm>
                <a:off x="2519363" y="4945067"/>
                <a:ext cx="1704976" cy="3175"/>
              </a:xfrm>
              <a:prstGeom prst="rect">
                <a:avLst/>
              </a:prstGeom>
              <a:solidFill>
                <a:srgbClr val="B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0" name="Rectangle 1851"/>
              <p:cNvSpPr>
                <a:spLocks noChangeArrowheads="1"/>
              </p:cNvSpPr>
              <p:nvPr/>
            </p:nvSpPr>
            <p:spPr bwMode="auto">
              <a:xfrm>
                <a:off x="2519363" y="4948242"/>
                <a:ext cx="1704976" cy="3175"/>
              </a:xfrm>
              <a:prstGeom prst="rect">
                <a:avLst/>
              </a:prstGeom>
              <a:solidFill>
                <a:srgbClr val="AEBF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1" name="Rectangle 1852"/>
              <p:cNvSpPr>
                <a:spLocks noChangeArrowheads="1"/>
              </p:cNvSpPr>
              <p:nvPr/>
            </p:nvSpPr>
            <p:spPr bwMode="auto">
              <a:xfrm>
                <a:off x="2519363" y="4951417"/>
                <a:ext cx="1704976" cy="3175"/>
              </a:xfrm>
              <a:prstGeom prst="rect">
                <a:avLst/>
              </a:prstGeom>
              <a:solidFill>
                <a:srgbClr val="ACBE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2" name="Rectangle 1853"/>
              <p:cNvSpPr>
                <a:spLocks noChangeArrowheads="1"/>
              </p:cNvSpPr>
              <p:nvPr/>
            </p:nvSpPr>
            <p:spPr bwMode="auto">
              <a:xfrm>
                <a:off x="2519363" y="4954592"/>
                <a:ext cx="1704976" cy="1588"/>
              </a:xfrm>
              <a:prstGeom prst="rect">
                <a:avLst/>
              </a:prstGeom>
              <a:solidFill>
                <a:srgbClr val="AAB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3" name="Rectangle 1854"/>
              <p:cNvSpPr>
                <a:spLocks noChangeArrowheads="1"/>
              </p:cNvSpPr>
              <p:nvPr/>
            </p:nvSpPr>
            <p:spPr bwMode="auto">
              <a:xfrm>
                <a:off x="2519363" y="4954592"/>
                <a:ext cx="1704976" cy="3175"/>
              </a:xfrm>
              <a:prstGeom prst="rect">
                <a:avLst/>
              </a:prstGeom>
              <a:solidFill>
                <a:srgbClr val="AABB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4" name="Rectangle 1855"/>
              <p:cNvSpPr>
                <a:spLocks noChangeArrowheads="1"/>
              </p:cNvSpPr>
              <p:nvPr/>
            </p:nvSpPr>
            <p:spPr bwMode="auto">
              <a:xfrm>
                <a:off x="2519363" y="4957767"/>
                <a:ext cx="1704976" cy="3175"/>
              </a:xfrm>
              <a:prstGeom prst="rect">
                <a:avLst/>
              </a:prstGeom>
              <a:solidFill>
                <a:srgbClr val="A8BA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5" name="Rectangle 1856"/>
              <p:cNvSpPr>
                <a:spLocks noChangeArrowheads="1"/>
              </p:cNvSpPr>
              <p:nvPr/>
            </p:nvSpPr>
            <p:spPr bwMode="auto">
              <a:xfrm>
                <a:off x="2519363" y="4960942"/>
                <a:ext cx="1704976" cy="1588"/>
              </a:xfrm>
              <a:prstGeom prst="rect">
                <a:avLst/>
              </a:prstGeom>
              <a:solidFill>
                <a:srgbClr val="A6B8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6" name="Rectangle 1857"/>
              <p:cNvSpPr>
                <a:spLocks noChangeArrowheads="1"/>
              </p:cNvSpPr>
              <p:nvPr/>
            </p:nvSpPr>
            <p:spPr bwMode="auto">
              <a:xfrm>
                <a:off x="2519363" y="4962530"/>
                <a:ext cx="1704976" cy="3175"/>
              </a:xfrm>
              <a:prstGeom prst="rect">
                <a:avLst/>
              </a:prstGeom>
              <a:solidFill>
                <a:srgbClr val="A5B8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7" name="Rectangle 1858"/>
              <p:cNvSpPr>
                <a:spLocks noChangeArrowheads="1"/>
              </p:cNvSpPr>
              <p:nvPr/>
            </p:nvSpPr>
            <p:spPr bwMode="auto">
              <a:xfrm>
                <a:off x="2519363" y="4965705"/>
                <a:ext cx="1704976" cy="3175"/>
              </a:xfrm>
              <a:prstGeom prst="rect">
                <a:avLst/>
              </a:prstGeom>
              <a:solidFill>
                <a:srgbClr val="A3B6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8" name="Rectangle 1859"/>
              <p:cNvSpPr>
                <a:spLocks noChangeArrowheads="1"/>
              </p:cNvSpPr>
              <p:nvPr/>
            </p:nvSpPr>
            <p:spPr bwMode="auto">
              <a:xfrm>
                <a:off x="2519363" y="4968880"/>
                <a:ext cx="1704976" cy="3175"/>
              </a:xfrm>
              <a:prstGeom prst="rect">
                <a:avLst/>
              </a:prstGeom>
              <a:solidFill>
                <a:srgbClr val="A1B4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9" name="Rectangle 1860"/>
              <p:cNvSpPr>
                <a:spLocks noChangeArrowheads="1"/>
              </p:cNvSpPr>
              <p:nvPr/>
            </p:nvSpPr>
            <p:spPr bwMode="auto">
              <a:xfrm>
                <a:off x="2519363" y="4972055"/>
                <a:ext cx="1704976" cy="3175"/>
              </a:xfrm>
              <a:prstGeom prst="rect">
                <a:avLst/>
              </a:prstGeom>
              <a:solidFill>
                <a:srgbClr val="A0B3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40" name="Rectangle 1861"/>
              <p:cNvSpPr>
                <a:spLocks noChangeArrowheads="1"/>
              </p:cNvSpPr>
              <p:nvPr/>
            </p:nvSpPr>
            <p:spPr bwMode="auto">
              <a:xfrm>
                <a:off x="2519363" y="4975230"/>
                <a:ext cx="1704976" cy="1588"/>
              </a:xfrm>
              <a:prstGeom prst="rect">
                <a:avLst/>
              </a:prstGeom>
              <a:solidFill>
                <a:srgbClr val="9FB2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41" name="Rectangle 1862"/>
              <p:cNvSpPr>
                <a:spLocks noChangeArrowheads="1"/>
              </p:cNvSpPr>
              <p:nvPr/>
            </p:nvSpPr>
            <p:spPr bwMode="auto">
              <a:xfrm>
                <a:off x="2519363" y="4976817"/>
                <a:ext cx="1704976" cy="1588"/>
              </a:xfrm>
              <a:prstGeom prst="rect">
                <a:avLst/>
              </a:prstGeom>
              <a:solidFill>
                <a:srgbClr val="9DB1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42" name="Rectangle 1863"/>
              <p:cNvSpPr>
                <a:spLocks noChangeArrowheads="1"/>
              </p:cNvSpPr>
              <p:nvPr/>
            </p:nvSpPr>
            <p:spPr bwMode="auto">
              <a:xfrm>
                <a:off x="2519363" y="4978405"/>
                <a:ext cx="1704976" cy="3175"/>
              </a:xfrm>
              <a:prstGeom prst="rect">
                <a:avLst/>
              </a:prstGeom>
              <a:solidFill>
                <a:srgbClr val="9DB1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43" name="Rectangle 1864"/>
              <p:cNvSpPr>
                <a:spLocks noChangeArrowheads="1"/>
              </p:cNvSpPr>
              <p:nvPr/>
            </p:nvSpPr>
            <p:spPr bwMode="auto">
              <a:xfrm>
                <a:off x="2519363" y="4981580"/>
                <a:ext cx="1704976" cy="3175"/>
              </a:xfrm>
              <a:prstGeom prst="rect">
                <a:avLst/>
              </a:prstGeom>
              <a:solidFill>
                <a:srgbClr val="9BAF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44" name="Rectangle 1865"/>
              <p:cNvSpPr>
                <a:spLocks noChangeArrowheads="1"/>
              </p:cNvSpPr>
              <p:nvPr/>
            </p:nvSpPr>
            <p:spPr bwMode="auto">
              <a:xfrm>
                <a:off x="2519363" y="4984755"/>
                <a:ext cx="1704976" cy="3175"/>
              </a:xfrm>
              <a:prstGeom prst="rect">
                <a:avLst/>
              </a:prstGeom>
              <a:solidFill>
                <a:srgbClr val="99AD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45" name="Rectangle 1866"/>
              <p:cNvSpPr>
                <a:spLocks noChangeArrowheads="1"/>
              </p:cNvSpPr>
              <p:nvPr/>
            </p:nvSpPr>
            <p:spPr bwMode="auto">
              <a:xfrm>
                <a:off x="2519363" y="4987930"/>
                <a:ext cx="1704976" cy="3175"/>
              </a:xfrm>
              <a:prstGeom prst="rect">
                <a:avLst/>
              </a:prstGeom>
              <a:solidFill>
                <a:srgbClr val="96AB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30" name="Rectangle 2052"/>
              <p:cNvSpPr>
                <a:spLocks noChangeArrowheads="1"/>
              </p:cNvSpPr>
              <p:nvPr/>
            </p:nvSpPr>
            <p:spPr bwMode="auto">
              <a:xfrm>
                <a:off x="2519363" y="4991105"/>
                <a:ext cx="1704976" cy="4763"/>
              </a:xfrm>
              <a:prstGeom prst="rect">
                <a:avLst/>
              </a:prstGeom>
              <a:solidFill>
                <a:srgbClr val="848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74" name="Rectangle 2567"/>
              <p:cNvSpPr>
                <a:spLocks noChangeArrowheads="1"/>
              </p:cNvSpPr>
              <p:nvPr/>
            </p:nvSpPr>
            <p:spPr bwMode="auto">
              <a:xfrm>
                <a:off x="2624138" y="4541842"/>
                <a:ext cx="1150938" cy="314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8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Stéradian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175" name="Rectangle 2568"/>
            <p:cNvSpPr>
              <a:spLocks noChangeArrowheads="1"/>
            </p:cNvSpPr>
            <p:nvPr/>
          </p:nvSpPr>
          <p:spPr bwMode="auto">
            <a:xfrm>
              <a:off x="3729039" y="4541842"/>
              <a:ext cx="5032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(Sr)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23" name="Groupe 5622"/>
          <p:cNvGrpSpPr/>
          <p:nvPr/>
        </p:nvGrpSpPr>
        <p:grpSpPr>
          <a:xfrm>
            <a:off x="4854574" y="4477194"/>
            <a:ext cx="3695703" cy="646114"/>
            <a:chOff x="4224339" y="4349754"/>
            <a:chExt cx="3695703" cy="646114"/>
          </a:xfrm>
        </p:grpSpPr>
        <p:sp>
          <p:nvSpPr>
            <p:cNvPr id="3646" name="Rectangle 1867"/>
            <p:cNvSpPr>
              <a:spLocks noChangeArrowheads="1"/>
            </p:cNvSpPr>
            <p:nvPr/>
          </p:nvSpPr>
          <p:spPr bwMode="auto">
            <a:xfrm>
              <a:off x="4224339" y="4349754"/>
              <a:ext cx="3695703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47" name="Rectangle 1868"/>
            <p:cNvSpPr>
              <a:spLocks noChangeArrowheads="1"/>
            </p:cNvSpPr>
            <p:nvPr/>
          </p:nvSpPr>
          <p:spPr bwMode="auto">
            <a:xfrm>
              <a:off x="4224339" y="4356104"/>
              <a:ext cx="3695703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48" name="Rectangle 1869"/>
            <p:cNvSpPr>
              <a:spLocks noChangeArrowheads="1"/>
            </p:cNvSpPr>
            <p:nvPr/>
          </p:nvSpPr>
          <p:spPr bwMode="auto">
            <a:xfrm>
              <a:off x="4224339" y="4364042"/>
              <a:ext cx="3695703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49" name="Rectangle 1870"/>
            <p:cNvSpPr>
              <a:spLocks noChangeArrowheads="1"/>
            </p:cNvSpPr>
            <p:nvPr/>
          </p:nvSpPr>
          <p:spPr bwMode="auto">
            <a:xfrm>
              <a:off x="4224339" y="4371979"/>
              <a:ext cx="3695703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0" name="Rectangle 1871"/>
            <p:cNvSpPr>
              <a:spLocks noChangeArrowheads="1"/>
            </p:cNvSpPr>
            <p:nvPr/>
          </p:nvSpPr>
          <p:spPr bwMode="auto">
            <a:xfrm>
              <a:off x="4224339" y="4379917"/>
              <a:ext cx="3695703" cy="6350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1" name="Rectangle 1872"/>
            <p:cNvSpPr>
              <a:spLocks noChangeArrowheads="1"/>
            </p:cNvSpPr>
            <p:nvPr/>
          </p:nvSpPr>
          <p:spPr bwMode="auto">
            <a:xfrm>
              <a:off x="4224339" y="4386267"/>
              <a:ext cx="3695703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2" name="Rectangle 1873"/>
            <p:cNvSpPr>
              <a:spLocks noChangeArrowheads="1"/>
            </p:cNvSpPr>
            <p:nvPr/>
          </p:nvSpPr>
          <p:spPr bwMode="auto">
            <a:xfrm>
              <a:off x="4224339" y="4394204"/>
              <a:ext cx="3695703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3" name="Rectangle 1874"/>
            <p:cNvSpPr>
              <a:spLocks noChangeArrowheads="1"/>
            </p:cNvSpPr>
            <p:nvPr/>
          </p:nvSpPr>
          <p:spPr bwMode="auto">
            <a:xfrm>
              <a:off x="4224339" y="4398967"/>
              <a:ext cx="3695703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4" name="Rectangle 1875"/>
            <p:cNvSpPr>
              <a:spLocks noChangeArrowheads="1"/>
            </p:cNvSpPr>
            <p:nvPr/>
          </p:nvSpPr>
          <p:spPr bwMode="auto">
            <a:xfrm>
              <a:off x="4224339" y="4406904"/>
              <a:ext cx="3695703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5" name="Rectangle 1876"/>
            <p:cNvSpPr>
              <a:spLocks noChangeArrowheads="1"/>
            </p:cNvSpPr>
            <p:nvPr/>
          </p:nvSpPr>
          <p:spPr bwMode="auto">
            <a:xfrm>
              <a:off x="4224339" y="4418017"/>
              <a:ext cx="3695703" cy="4763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6" name="Rectangle 1877"/>
            <p:cNvSpPr>
              <a:spLocks noChangeArrowheads="1"/>
            </p:cNvSpPr>
            <p:nvPr/>
          </p:nvSpPr>
          <p:spPr bwMode="auto">
            <a:xfrm>
              <a:off x="4224339" y="4422779"/>
              <a:ext cx="3695703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7" name="Rectangle 1878"/>
            <p:cNvSpPr>
              <a:spLocks noChangeArrowheads="1"/>
            </p:cNvSpPr>
            <p:nvPr/>
          </p:nvSpPr>
          <p:spPr bwMode="auto">
            <a:xfrm>
              <a:off x="4224339" y="4430717"/>
              <a:ext cx="3695703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8" name="Rectangle 1879"/>
            <p:cNvSpPr>
              <a:spLocks noChangeArrowheads="1"/>
            </p:cNvSpPr>
            <p:nvPr/>
          </p:nvSpPr>
          <p:spPr bwMode="auto">
            <a:xfrm>
              <a:off x="4224339" y="4437067"/>
              <a:ext cx="3695703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59" name="Rectangle 1880"/>
            <p:cNvSpPr>
              <a:spLocks noChangeArrowheads="1"/>
            </p:cNvSpPr>
            <p:nvPr/>
          </p:nvSpPr>
          <p:spPr bwMode="auto">
            <a:xfrm>
              <a:off x="4224339" y="4445004"/>
              <a:ext cx="3695703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0" name="Rectangle 1881"/>
            <p:cNvSpPr>
              <a:spLocks noChangeArrowheads="1"/>
            </p:cNvSpPr>
            <p:nvPr/>
          </p:nvSpPr>
          <p:spPr bwMode="auto">
            <a:xfrm>
              <a:off x="4224339" y="4449767"/>
              <a:ext cx="3695703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1" name="Rectangle 1882"/>
            <p:cNvSpPr>
              <a:spLocks noChangeArrowheads="1"/>
            </p:cNvSpPr>
            <p:nvPr/>
          </p:nvSpPr>
          <p:spPr bwMode="auto">
            <a:xfrm>
              <a:off x="4224339" y="4454529"/>
              <a:ext cx="3695703" cy="6350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2" name="Rectangle 1883"/>
            <p:cNvSpPr>
              <a:spLocks noChangeArrowheads="1"/>
            </p:cNvSpPr>
            <p:nvPr/>
          </p:nvSpPr>
          <p:spPr bwMode="auto">
            <a:xfrm>
              <a:off x="4224339" y="4460879"/>
              <a:ext cx="3695703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3" name="Rectangle 1884"/>
            <p:cNvSpPr>
              <a:spLocks noChangeArrowheads="1"/>
            </p:cNvSpPr>
            <p:nvPr/>
          </p:nvSpPr>
          <p:spPr bwMode="auto">
            <a:xfrm>
              <a:off x="4224339" y="4471992"/>
              <a:ext cx="3695703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4" name="Rectangle 1885"/>
            <p:cNvSpPr>
              <a:spLocks noChangeArrowheads="1"/>
            </p:cNvSpPr>
            <p:nvPr/>
          </p:nvSpPr>
          <p:spPr bwMode="auto">
            <a:xfrm>
              <a:off x="4224339" y="4479929"/>
              <a:ext cx="3695703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5" name="Rectangle 1886"/>
            <p:cNvSpPr>
              <a:spLocks noChangeArrowheads="1"/>
            </p:cNvSpPr>
            <p:nvPr/>
          </p:nvSpPr>
          <p:spPr bwMode="auto">
            <a:xfrm>
              <a:off x="4224339" y="4486279"/>
              <a:ext cx="3695703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6" name="Rectangle 1887"/>
            <p:cNvSpPr>
              <a:spLocks noChangeArrowheads="1"/>
            </p:cNvSpPr>
            <p:nvPr/>
          </p:nvSpPr>
          <p:spPr bwMode="auto">
            <a:xfrm>
              <a:off x="4224339" y="4492629"/>
              <a:ext cx="3695703" cy="6350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7" name="Rectangle 1888"/>
            <p:cNvSpPr>
              <a:spLocks noChangeArrowheads="1"/>
            </p:cNvSpPr>
            <p:nvPr/>
          </p:nvSpPr>
          <p:spPr bwMode="auto">
            <a:xfrm>
              <a:off x="4224339" y="4498979"/>
              <a:ext cx="3695703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8" name="Rectangle 1889"/>
            <p:cNvSpPr>
              <a:spLocks noChangeArrowheads="1"/>
            </p:cNvSpPr>
            <p:nvPr/>
          </p:nvSpPr>
          <p:spPr bwMode="auto">
            <a:xfrm>
              <a:off x="4224339" y="4503742"/>
              <a:ext cx="3695703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69" name="Rectangle 1890"/>
            <p:cNvSpPr>
              <a:spLocks noChangeArrowheads="1"/>
            </p:cNvSpPr>
            <p:nvPr/>
          </p:nvSpPr>
          <p:spPr bwMode="auto">
            <a:xfrm>
              <a:off x="4224339" y="4508504"/>
              <a:ext cx="3695703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0" name="Rectangle 1891"/>
            <p:cNvSpPr>
              <a:spLocks noChangeArrowheads="1"/>
            </p:cNvSpPr>
            <p:nvPr/>
          </p:nvSpPr>
          <p:spPr bwMode="auto">
            <a:xfrm>
              <a:off x="4224339" y="4516442"/>
              <a:ext cx="3695703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1" name="Rectangle 1892"/>
            <p:cNvSpPr>
              <a:spLocks noChangeArrowheads="1"/>
            </p:cNvSpPr>
            <p:nvPr/>
          </p:nvSpPr>
          <p:spPr bwMode="auto">
            <a:xfrm>
              <a:off x="4224339" y="4521204"/>
              <a:ext cx="3695703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2" name="Rectangle 1893"/>
            <p:cNvSpPr>
              <a:spLocks noChangeArrowheads="1"/>
            </p:cNvSpPr>
            <p:nvPr/>
          </p:nvSpPr>
          <p:spPr bwMode="auto">
            <a:xfrm>
              <a:off x="4224339" y="4529142"/>
              <a:ext cx="3695703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3" name="Rectangle 1894"/>
            <p:cNvSpPr>
              <a:spLocks noChangeArrowheads="1"/>
            </p:cNvSpPr>
            <p:nvPr/>
          </p:nvSpPr>
          <p:spPr bwMode="auto">
            <a:xfrm>
              <a:off x="4224339" y="4535492"/>
              <a:ext cx="3695703" cy="6350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4" name="Rectangle 1895"/>
            <p:cNvSpPr>
              <a:spLocks noChangeArrowheads="1"/>
            </p:cNvSpPr>
            <p:nvPr/>
          </p:nvSpPr>
          <p:spPr bwMode="auto">
            <a:xfrm>
              <a:off x="4224339" y="4541842"/>
              <a:ext cx="3695703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5" name="Rectangle 1896"/>
            <p:cNvSpPr>
              <a:spLocks noChangeArrowheads="1"/>
            </p:cNvSpPr>
            <p:nvPr/>
          </p:nvSpPr>
          <p:spPr bwMode="auto">
            <a:xfrm>
              <a:off x="4224339" y="4546604"/>
              <a:ext cx="3695703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6" name="Rectangle 1897"/>
            <p:cNvSpPr>
              <a:spLocks noChangeArrowheads="1"/>
            </p:cNvSpPr>
            <p:nvPr/>
          </p:nvSpPr>
          <p:spPr bwMode="auto">
            <a:xfrm>
              <a:off x="4224339" y="4554542"/>
              <a:ext cx="3695703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7" name="Rectangle 1898"/>
            <p:cNvSpPr>
              <a:spLocks noChangeArrowheads="1"/>
            </p:cNvSpPr>
            <p:nvPr/>
          </p:nvSpPr>
          <p:spPr bwMode="auto">
            <a:xfrm>
              <a:off x="4224339" y="4559304"/>
              <a:ext cx="3695703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8" name="Rectangle 1899"/>
            <p:cNvSpPr>
              <a:spLocks noChangeArrowheads="1"/>
            </p:cNvSpPr>
            <p:nvPr/>
          </p:nvSpPr>
          <p:spPr bwMode="auto">
            <a:xfrm>
              <a:off x="4224339" y="4564067"/>
              <a:ext cx="3695703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79" name="Rectangle 1900"/>
            <p:cNvSpPr>
              <a:spLocks noChangeArrowheads="1"/>
            </p:cNvSpPr>
            <p:nvPr/>
          </p:nvSpPr>
          <p:spPr bwMode="auto">
            <a:xfrm>
              <a:off x="4224339" y="4572004"/>
              <a:ext cx="3695703" cy="4763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0" name="Rectangle 1901"/>
            <p:cNvSpPr>
              <a:spLocks noChangeArrowheads="1"/>
            </p:cNvSpPr>
            <p:nvPr/>
          </p:nvSpPr>
          <p:spPr bwMode="auto">
            <a:xfrm>
              <a:off x="4224339" y="4576767"/>
              <a:ext cx="3695703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1" name="Rectangle 1902"/>
            <p:cNvSpPr>
              <a:spLocks noChangeArrowheads="1"/>
            </p:cNvSpPr>
            <p:nvPr/>
          </p:nvSpPr>
          <p:spPr bwMode="auto">
            <a:xfrm>
              <a:off x="4224339" y="4583117"/>
              <a:ext cx="3695703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2" name="Rectangle 1903"/>
            <p:cNvSpPr>
              <a:spLocks noChangeArrowheads="1"/>
            </p:cNvSpPr>
            <p:nvPr/>
          </p:nvSpPr>
          <p:spPr bwMode="auto">
            <a:xfrm>
              <a:off x="4224339" y="4589467"/>
              <a:ext cx="3695703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3" name="Rectangle 1904"/>
            <p:cNvSpPr>
              <a:spLocks noChangeArrowheads="1"/>
            </p:cNvSpPr>
            <p:nvPr/>
          </p:nvSpPr>
          <p:spPr bwMode="auto">
            <a:xfrm>
              <a:off x="4224339" y="4597404"/>
              <a:ext cx="3695703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4" name="Rectangle 1905"/>
            <p:cNvSpPr>
              <a:spLocks noChangeArrowheads="1"/>
            </p:cNvSpPr>
            <p:nvPr/>
          </p:nvSpPr>
          <p:spPr bwMode="auto">
            <a:xfrm>
              <a:off x="4224339" y="4602167"/>
              <a:ext cx="3695703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5" name="Rectangle 1906"/>
            <p:cNvSpPr>
              <a:spLocks noChangeArrowheads="1"/>
            </p:cNvSpPr>
            <p:nvPr/>
          </p:nvSpPr>
          <p:spPr bwMode="auto">
            <a:xfrm>
              <a:off x="4224339" y="4610104"/>
              <a:ext cx="3695703" cy="3175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6" name="Rectangle 1907"/>
            <p:cNvSpPr>
              <a:spLocks noChangeArrowheads="1"/>
            </p:cNvSpPr>
            <p:nvPr/>
          </p:nvSpPr>
          <p:spPr bwMode="auto">
            <a:xfrm>
              <a:off x="4224339" y="4613279"/>
              <a:ext cx="3695703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7" name="Rectangle 1908"/>
            <p:cNvSpPr>
              <a:spLocks noChangeArrowheads="1"/>
            </p:cNvSpPr>
            <p:nvPr/>
          </p:nvSpPr>
          <p:spPr bwMode="auto">
            <a:xfrm>
              <a:off x="4224339" y="4621217"/>
              <a:ext cx="3695703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8" name="Rectangle 1909"/>
            <p:cNvSpPr>
              <a:spLocks noChangeArrowheads="1"/>
            </p:cNvSpPr>
            <p:nvPr/>
          </p:nvSpPr>
          <p:spPr bwMode="auto">
            <a:xfrm>
              <a:off x="4224339" y="4629154"/>
              <a:ext cx="3695703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89" name="Rectangle 1910"/>
            <p:cNvSpPr>
              <a:spLocks noChangeArrowheads="1"/>
            </p:cNvSpPr>
            <p:nvPr/>
          </p:nvSpPr>
          <p:spPr bwMode="auto">
            <a:xfrm>
              <a:off x="4224339" y="4637092"/>
              <a:ext cx="3695703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0" name="Rectangle 1911"/>
            <p:cNvSpPr>
              <a:spLocks noChangeArrowheads="1"/>
            </p:cNvSpPr>
            <p:nvPr/>
          </p:nvSpPr>
          <p:spPr bwMode="auto">
            <a:xfrm>
              <a:off x="4224339" y="4645029"/>
              <a:ext cx="3695703" cy="6350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1" name="Rectangle 1912"/>
            <p:cNvSpPr>
              <a:spLocks noChangeArrowheads="1"/>
            </p:cNvSpPr>
            <p:nvPr/>
          </p:nvSpPr>
          <p:spPr bwMode="auto">
            <a:xfrm>
              <a:off x="4224339" y="4651379"/>
              <a:ext cx="3695703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2" name="Rectangle 1913"/>
            <p:cNvSpPr>
              <a:spLocks noChangeArrowheads="1"/>
            </p:cNvSpPr>
            <p:nvPr/>
          </p:nvSpPr>
          <p:spPr bwMode="auto">
            <a:xfrm>
              <a:off x="4224339" y="4656142"/>
              <a:ext cx="3695703" cy="7938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3" name="Rectangle 1914"/>
            <p:cNvSpPr>
              <a:spLocks noChangeArrowheads="1"/>
            </p:cNvSpPr>
            <p:nvPr/>
          </p:nvSpPr>
          <p:spPr bwMode="auto">
            <a:xfrm>
              <a:off x="4224339" y="4664079"/>
              <a:ext cx="3695703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4" name="Rectangle 1915"/>
            <p:cNvSpPr>
              <a:spLocks noChangeArrowheads="1"/>
            </p:cNvSpPr>
            <p:nvPr/>
          </p:nvSpPr>
          <p:spPr bwMode="auto">
            <a:xfrm>
              <a:off x="4224339" y="4672017"/>
              <a:ext cx="3695703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5" name="Rectangle 1916"/>
            <p:cNvSpPr>
              <a:spLocks noChangeArrowheads="1"/>
            </p:cNvSpPr>
            <p:nvPr/>
          </p:nvSpPr>
          <p:spPr bwMode="auto">
            <a:xfrm>
              <a:off x="4224339" y="4679954"/>
              <a:ext cx="3695703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6" name="Rectangle 1917"/>
            <p:cNvSpPr>
              <a:spLocks noChangeArrowheads="1"/>
            </p:cNvSpPr>
            <p:nvPr/>
          </p:nvSpPr>
          <p:spPr bwMode="auto">
            <a:xfrm>
              <a:off x="4224339" y="4687892"/>
              <a:ext cx="3695703" cy="195263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7" name="Rectangle 1918"/>
            <p:cNvSpPr>
              <a:spLocks noChangeArrowheads="1"/>
            </p:cNvSpPr>
            <p:nvPr/>
          </p:nvSpPr>
          <p:spPr bwMode="auto">
            <a:xfrm>
              <a:off x="4224339" y="4883154"/>
              <a:ext cx="3695703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8" name="Rectangle 1919"/>
            <p:cNvSpPr>
              <a:spLocks noChangeArrowheads="1"/>
            </p:cNvSpPr>
            <p:nvPr/>
          </p:nvSpPr>
          <p:spPr bwMode="auto">
            <a:xfrm>
              <a:off x="4224339" y="4886329"/>
              <a:ext cx="3695703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99" name="Rectangle 1920"/>
            <p:cNvSpPr>
              <a:spLocks noChangeArrowheads="1"/>
            </p:cNvSpPr>
            <p:nvPr/>
          </p:nvSpPr>
          <p:spPr bwMode="auto">
            <a:xfrm>
              <a:off x="4224339" y="4889504"/>
              <a:ext cx="3695703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0" name="Rectangle 1921"/>
            <p:cNvSpPr>
              <a:spLocks noChangeArrowheads="1"/>
            </p:cNvSpPr>
            <p:nvPr/>
          </p:nvSpPr>
          <p:spPr bwMode="auto">
            <a:xfrm>
              <a:off x="4224339" y="4892679"/>
              <a:ext cx="3695703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1" name="Rectangle 1922"/>
            <p:cNvSpPr>
              <a:spLocks noChangeArrowheads="1"/>
            </p:cNvSpPr>
            <p:nvPr/>
          </p:nvSpPr>
          <p:spPr bwMode="auto">
            <a:xfrm>
              <a:off x="4224339" y="4894267"/>
              <a:ext cx="3695703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2" name="Rectangle 1923"/>
            <p:cNvSpPr>
              <a:spLocks noChangeArrowheads="1"/>
            </p:cNvSpPr>
            <p:nvPr/>
          </p:nvSpPr>
          <p:spPr bwMode="auto">
            <a:xfrm>
              <a:off x="4224339" y="4897442"/>
              <a:ext cx="3695703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3" name="Rectangle 1924"/>
            <p:cNvSpPr>
              <a:spLocks noChangeArrowheads="1"/>
            </p:cNvSpPr>
            <p:nvPr/>
          </p:nvSpPr>
          <p:spPr bwMode="auto">
            <a:xfrm>
              <a:off x="4224339" y="4900617"/>
              <a:ext cx="3695703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4" name="Rectangle 1925"/>
            <p:cNvSpPr>
              <a:spLocks noChangeArrowheads="1"/>
            </p:cNvSpPr>
            <p:nvPr/>
          </p:nvSpPr>
          <p:spPr bwMode="auto">
            <a:xfrm>
              <a:off x="4224339" y="4902204"/>
              <a:ext cx="3695703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5" name="Rectangle 1926"/>
            <p:cNvSpPr>
              <a:spLocks noChangeArrowheads="1"/>
            </p:cNvSpPr>
            <p:nvPr/>
          </p:nvSpPr>
          <p:spPr bwMode="auto">
            <a:xfrm>
              <a:off x="4224339" y="4905379"/>
              <a:ext cx="3695703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6" name="Rectangle 1927"/>
            <p:cNvSpPr>
              <a:spLocks noChangeArrowheads="1"/>
            </p:cNvSpPr>
            <p:nvPr/>
          </p:nvSpPr>
          <p:spPr bwMode="auto">
            <a:xfrm>
              <a:off x="4224339" y="4906967"/>
              <a:ext cx="3695703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7" name="Rectangle 1928"/>
            <p:cNvSpPr>
              <a:spLocks noChangeArrowheads="1"/>
            </p:cNvSpPr>
            <p:nvPr/>
          </p:nvSpPr>
          <p:spPr bwMode="auto">
            <a:xfrm>
              <a:off x="4224339" y="4908554"/>
              <a:ext cx="3695703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8" name="Rectangle 1929"/>
            <p:cNvSpPr>
              <a:spLocks noChangeArrowheads="1"/>
            </p:cNvSpPr>
            <p:nvPr/>
          </p:nvSpPr>
          <p:spPr bwMode="auto">
            <a:xfrm>
              <a:off x="4224339" y="4911729"/>
              <a:ext cx="3695703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09" name="Rectangle 1930"/>
            <p:cNvSpPr>
              <a:spLocks noChangeArrowheads="1"/>
            </p:cNvSpPr>
            <p:nvPr/>
          </p:nvSpPr>
          <p:spPr bwMode="auto">
            <a:xfrm>
              <a:off x="4224339" y="4914904"/>
              <a:ext cx="3695703" cy="1588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0" name="Rectangle 1931"/>
            <p:cNvSpPr>
              <a:spLocks noChangeArrowheads="1"/>
            </p:cNvSpPr>
            <p:nvPr/>
          </p:nvSpPr>
          <p:spPr bwMode="auto">
            <a:xfrm>
              <a:off x="4224339" y="4916492"/>
              <a:ext cx="3695703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1" name="Rectangle 1932"/>
            <p:cNvSpPr>
              <a:spLocks noChangeArrowheads="1"/>
            </p:cNvSpPr>
            <p:nvPr/>
          </p:nvSpPr>
          <p:spPr bwMode="auto">
            <a:xfrm>
              <a:off x="4224339" y="4919667"/>
              <a:ext cx="3695703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2" name="Rectangle 1933"/>
            <p:cNvSpPr>
              <a:spLocks noChangeArrowheads="1"/>
            </p:cNvSpPr>
            <p:nvPr/>
          </p:nvSpPr>
          <p:spPr bwMode="auto">
            <a:xfrm>
              <a:off x="4224339" y="4921254"/>
              <a:ext cx="3695703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3" name="Rectangle 1934"/>
            <p:cNvSpPr>
              <a:spLocks noChangeArrowheads="1"/>
            </p:cNvSpPr>
            <p:nvPr/>
          </p:nvSpPr>
          <p:spPr bwMode="auto">
            <a:xfrm>
              <a:off x="4224339" y="4924429"/>
              <a:ext cx="3695703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4" name="Rectangle 1935"/>
            <p:cNvSpPr>
              <a:spLocks noChangeArrowheads="1"/>
            </p:cNvSpPr>
            <p:nvPr/>
          </p:nvSpPr>
          <p:spPr bwMode="auto">
            <a:xfrm>
              <a:off x="4224339" y="4926017"/>
              <a:ext cx="3695703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5" name="Rectangle 1936"/>
            <p:cNvSpPr>
              <a:spLocks noChangeArrowheads="1"/>
            </p:cNvSpPr>
            <p:nvPr/>
          </p:nvSpPr>
          <p:spPr bwMode="auto">
            <a:xfrm>
              <a:off x="4224339" y="4927604"/>
              <a:ext cx="3695703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6" name="Rectangle 1937"/>
            <p:cNvSpPr>
              <a:spLocks noChangeArrowheads="1"/>
            </p:cNvSpPr>
            <p:nvPr/>
          </p:nvSpPr>
          <p:spPr bwMode="auto">
            <a:xfrm>
              <a:off x="4224339" y="4930779"/>
              <a:ext cx="3695703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7" name="Rectangle 1938"/>
            <p:cNvSpPr>
              <a:spLocks noChangeArrowheads="1"/>
            </p:cNvSpPr>
            <p:nvPr/>
          </p:nvSpPr>
          <p:spPr bwMode="auto">
            <a:xfrm>
              <a:off x="4224339" y="4933954"/>
              <a:ext cx="3695703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8" name="Rectangle 1939"/>
            <p:cNvSpPr>
              <a:spLocks noChangeArrowheads="1"/>
            </p:cNvSpPr>
            <p:nvPr/>
          </p:nvSpPr>
          <p:spPr bwMode="auto">
            <a:xfrm>
              <a:off x="4224339" y="4935542"/>
              <a:ext cx="3695703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19" name="Rectangle 1940"/>
            <p:cNvSpPr>
              <a:spLocks noChangeArrowheads="1"/>
            </p:cNvSpPr>
            <p:nvPr/>
          </p:nvSpPr>
          <p:spPr bwMode="auto">
            <a:xfrm>
              <a:off x="4224339" y="4938717"/>
              <a:ext cx="3695703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0" name="Rectangle 1941"/>
            <p:cNvSpPr>
              <a:spLocks noChangeArrowheads="1"/>
            </p:cNvSpPr>
            <p:nvPr/>
          </p:nvSpPr>
          <p:spPr bwMode="auto">
            <a:xfrm>
              <a:off x="4224339" y="4941892"/>
              <a:ext cx="3695703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1" name="Rectangle 1942"/>
            <p:cNvSpPr>
              <a:spLocks noChangeArrowheads="1"/>
            </p:cNvSpPr>
            <p:nvPr/>
          </p:nvSpPr>
          <p:spPr bwMode="auto">
            <a:xfrm>
              <a:off x="4224339" y="4945067"/>
              <a:ext cx="3695703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2" name="Rectangle 1943"/>
            <p:cNvSpPr>
              <a:spLocks noChangeArrowheads="1"/>
            </p:cNvSpPr>
            <p:nvPr/>
          </p:nvSpPr>
          <p:spPr bwMode="auto">
            <a:xfrm>
              <a:off x="4224339" y="4948242"/>
              <a:ext cx="3695703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3" name="Rectangle 1944"/>
            <p:cNvSpPr>
              <a:spLocks noChangeArrowheads="1"/>
            </p:cNvSpPr>
            <p:nvPr/>
          </p:nvSpPr>
          <p:spPr bwMode="auto">
            <a:xfrm>
              <a:off x="4224339" y="4951417"/>
              <a:ext cx="3695703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4" name="Rectangle 1945"/>
            <p:cNvSpPr>
              <a:spLocks noChangeArrowheads="1"/>
            </p:cNvSpPr>
            <p:nvPr/>
          </p:nvSpPr>
          <p:spPr bwMode="auto">
            <a:xfrm>
              <a:off x="4224339" y="4954592"/>
              <a:ext cx="3695703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5" name="Rectangle 1946"/>
            <p:cNvSpPr>
              <a:spLocks noChangeArrowheads="1"/>
            </p:cNvSpPr>
            <p:nvPr/>
          </p:nvSpPr>
          <p:spPr bwMode="auto">
            <a:xfrm>
              <a:off x="4224339" y="4954592"/>
              <a:ext cx="3695703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6" name="Rectangle 1947"/>
            <p:cNvSpPr>
              <a:spLocks noChangeArrowheads="1"/>
            </p:cNvSpPr>
            <p:nvPr/>
          </p:nvSpPr>
          <p:spPr bwMode="auto">
            <a:xfrm>
              <a:off x="4224339" y="4957767"/>
              <a:ext cx="3695703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7" name="Rectangle 1948"/>
            <p:cNvSpPr>
              <a:spLocks noChangeArrowheads="1"/>
            </p:cNvSpPr>
            <p:nvPr/>
          </p:nvSpPr>
          <p:spPr bwMode="auto">
            <a:xfrm>
              <a:off x="4224339" y="4960942"/>
              <a:ext cx="3695703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8" name="Rectangle 1949"/>
            <p:cNvSpPr>
              <a:spLocks noChangeArrowheads="1"/>
            </p:cNvSpPr>
            <p:nvPr/>
          </p:nvSpPr>
          <p:spPr bwMode="auto">
            <a:xfrm>
              <a:off x="4224339" y="4962530"/>
              <a:ext cx="3695703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29" name="Rectangle 1950"/>
            <p:cNvSpPr>
              <a:spLocks noChangeArrowheads="1"/>
            </p:cNvSpPr>
            <p:nvPr/>
          </p:nvSpPr>
          <p:spPr bwMode="auto">
            <a:xfrm>
              <a:off x="4224339" y="4965705"/>
              <a:ext cx="3695703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0" name="Rectangle 1951"/>
            <p:cNvSpPr>
              <a:spLocks noChangeArrowheads="1"/>
            </p:cNvSpPr>
            <p:nvPr/>
          </p:nvSpPr>
          <p:spPr bwMode="auto">
            <a:xfrm>
              <a:off x="4224339" y="4968880"/>
              <a:ext cx="3695703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1" name="Rectangle 1952"/>
            <p:cNvSpPr>
              <a:spLocks noChangeArrowheads="1"/>
            </p:cNvSpPr>
            <p:nvPr/>
          </p:nvSpPr>
          <p:spPr bwMode="auto">
            <a:xfrm>
              <a:off x="4224339" y="4972055"/>
              <a:ext cx="3695703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2" name="Rectangle 1953"/>
            <p:cNvSpPr>
              <a:spLocks noChangeArrowheads="1"/>
            </p:cNvSpPr>
            <p:nvPr/>
          </p:nvSpPr>
          <p:spPr bwMode="auto">
            <a:xfrm>
              <a:off x="4224339" y="4975230"/>
              <a:ext cx="3695703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3" name="Rectangle 1954"/>
            <p:cNvSpPr>
              <a:spLocks noChangeArrowheads="1"/>
            </p:cNvSpPr>
            <p:nvPr/>
          </p:nvSpPr>
          <p:spPr bwMode="auto">
            <a:xfrm>
              <a:off x="4224339" y="4976817"/>
              <a:ext cx="3695703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4" name="Rectangle 1955"/>
            <p:cNvSpPr>
              <a:spLocks noChangeArrowheads="1"/>
            </p:cNvSpPr>
            <p:nvPr/>
          </p:nvSpPr>
          <p:spPr bwMode="auto">
            <a:xfrm>
              <a:off x="4224339" y="4978405"/>
              <a:ext cx="3695703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5" name="Rectangle 1956"/>
            <p:cNvSpPr>
              <a:spLocks noChangeArrowheads="1"/>
            </p:cNvSpPr>
            <p:nvPr/>
          </p:nvSpPr>
          <p:spPr bwMode="auto">
            <a:xfrm>
              <a:off x="4224339" y="4981580"/>
              <a:ext cx="3695703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6" name="Rectangle 1957"/>
            <p:cNvSpPr>
              <a:spLocks noChangeArrowheads="1"/>
            </p:cNvSpPr>
            <p:nvPr/>
          </p:nvSpPr>
          <p:spPr bwMode="auto">
            <a:xfrm>
              <a:off x="4224339" y="4984755"/>
              <a:ext cx="3695703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37" name="Rectangle 1958"/>
            <p:cNvSpPr>
              <a:spLocks noChangeArrowheads="1"/>
            </p:cNvSpPr>
            <p:nvPr/>
          </p:nvSpPr>
          <p:spPr bwMode="auto">
            <a:xfrm>
              <a:off x="4224339" y="4987930"/>
              <a:ext cx="3695703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22" name="Rectangle 2144"/>
            <p:cNvSpPr>
              <a:spLocks noChangeArrowheads="1"/>
            </p:cNvSpPr>
            <p:nvPr/>
          </p:nvSpPr>
          <p:spPr bwMode="auto">
            <a:xfrm>
              <a:off x="4224339" y="4991105"/>
              <a:ext cx="3695703" cy="4763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76" name="Rectangle 2569"/>
            <p:cNvSpPr>
              <a:spLocks noChangeArrowheads="1"/>
            </p:cNvSpPr>
            <p:nvPr/>
          </p:nvSpPr>
          <p:spPr bwMode="auto">
            <a:xfrm>
              <a:off x="4954590" y="4406904"/>
              <a:ext cx="2401889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Angle solide (cône) ,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7" name="Rectangle 2570"/>
            <p:cNvSpPr>
              <a:spLocks noChangeArrowheads="1"/>
            </p:cNvSpPr>
            <p:nvPr/>
          </p:nvSpPr>
          <p:spPr bwMode="auto">
            <a:xfrm>
              <a:off x="4605340" y="4681542"/>
              <a:ext cx="579438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une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8" name="Rectangle 2571"/>
            <p:cNvSpPr>
              <a:spLocks noChangeArrowheads="1"/>
            </p:cNvSpPr>
            <p:nvPr/>
          </p:nvSpPr>
          <p:spPr bwMode="auto">
            <a:xfrm>
              <a:off x="5073653" y="4681542"/>
              <a:ext cx="1246189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sphère = 4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9" name="Rectangle 2572"/>
            <p:cNvSpPr>
              <a:spLocks noChangeArrowheads="1"/>
            </p:cNvSpPr>
            <p:nvPr/>
          </p:nvSpPr>
          <p:spPr bwMode="auto">
            <a:xfrm>
              <a:off x="6210304" y="4664080"/>
              <a:ext cx="260350" cy="32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ymbol" pitchFamily="18" charset="2"/>
                  <a:cs typeface="Arial" pitchFamily="34" charset="0"/>
                </a:rPr>
                <a:t>p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80" name="Rectangle 2573"/>
            <p:cNvSpPr>
              <a:spLocks noChangeArrowheads="1"/>
            </p:cNvSpPr>
            <p:nvPr/>
          </p:nvSpPr>
          <p:spPr bwMode="auto">
            <a:xfrm>
              <a:off x="6399216" y="4681542"/>
              <a:ext cx="1252539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stéradians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24" name="Groupe 5623"/>
          <p:cNvGrpSpPr/>
          <p:nvPr/>
        </p:nvGrpSpPr>
        <p:grpSpPr>
          <a:xfrm>
            <a:off x="89756" y="5266113"/>
            <a:ext cx="1295401" cy="647702"/>
            <a:chOff x="1223962" y="4995867"/>
            <a:chExt cx="1295401" cy="647702"/>
          </a:xfrm>
        </p:grpSpPr>
        <p:sp>
          <p:nvSpPr>
            <p:cNvPr id="3739" name="Rectangle 1960"/>
            <p:cNvSpPr>
              <a:spLocks noChangeArrowheads="1"/>
            </p:cNvSpPr>
            <p:nvPr/>
          </p:nvSpPr>
          <p:spPr bwMode="auto">
            <a:xfrm>
              <a:off x="1223962" y="4995867"/>
              <a:ext cx="1295401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0" name="Rectangle 1961"/>
            <p:cNvSpPr>
              <a:spLocks noChangeArrowheads="1"/>
            </p:cNvSpPr>
            <p:nvPr/>
          </p:nvSpPr>
          <p:spPr bwMode="auto">
            <a:xfrm>
              <a:off x="1223962" y="5003805"/>
              <a:ext cx="1295401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1" name="Rectangle 1962"/>
            <p:cNvSpPr>
              <a:spLocks noChangeArrowheads="1"/>
            </p:cNvSpPr>
            <p:nvPr/>
          </p:nvSpPr>
          <p:spPr bwMode="auto">
            <a:xfrm>
              <a:off x="1223962" y="5011742"/>
              <a:ext cx="1295401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2" name="Rectangle 1963"/>
            <p:cNvSpPr>
              <a:spLocks noChangeArrowheads="1"/>
            </p:cNvSpPr>
            <p:nvPr/>
          </p:nvSpPr>
          <p:spPr bwMode="auto">
            <a:xfrm>
              <a:off x="1223962" y="5019680"/>
              <a:ext cx="1295401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3" name="Rectangle 1964"/>
            <p:cNvSpPr>
              <a:spLocks noChangeArrowheads="1"/>
            </p:cNvSpPr>
            <p:nvPr/>
          </p:nvSpPr>
          <p:spPr bwMode="auto">
            <a:xfrm>
              <a:off x="1223962" y="5027617"/>
              <a:ext cx="1295401" cy="6350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4" name="Rectangle 1965"/>
            <p:cNvSpPr>
              <a:spLocks noChangeArrowheads="1"/>
            </p:cNvSpPr>
            <p:nvPr/>
          </p:nvSpPr>
          <p:spPr bwMode="auto">
            <a:xfrm>
              <a:off x="1223962" y="5033967"/>
              <a:ext cx="1295401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5" name="Rectangle 1966"/>
            <p:cNvSpPr>
              <a:spLocks noChangeArrowheads="1"/>
            </p:cNvSpPr>
            <p:nvPr/>
          </p:nvSpPr>
          <p:spPr bwMode="auto">
            <a:xfrm>
              <a:off x="1223962" y="5038730"/>
              <a:ext cx="1295401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6" name="Rectangle 1967"/>
            <p:cNvSpPr>
              <a:spLocks noChangeArrowheads="1"/>
            </p:cNvSpPr>
            <p:nvPr/>
          </p:nvSpPr>
          <p:spPr bwMode="auto">
            <a:xfrm>
              <a:off x="1223962" y="5046667"/>
              <a:ext cx="1295401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7" name="Rectangle 1968"/>
            <p:cNvSpPr>
              <a:spLocks noChangeArrowheads="1"/>
            </p:cNvSpPr>
            <p:nvPr/>
          </p:nvSpPr>
          <p:spPr bwMode="auto">
            <a:xfrm>
              <a:off x="1223962" y="5057780"/>
              <a:ext cx="1295401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8" name="Rectangle 1969"/>
            <p:cNvSpPr>
              <a:spLocks noChangeArrowheads="1"/>
            </p:cNvSpPr>
            <p:nvPr/>
          </p:nvSpPr>
          <p:spPr bwMode="auto">
            <a:xfrm>
              <a:off x="1223962" y="5064130"/>
              <a:ext cx="1295401" cy="6350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49" name="Rectangle 1970"/>
            <p:cNvSpPr>
              <a:spLocks noChangeArrowheads="1"/>
            </p:cNvSpPr>
            <p:nvPr/>
          </p:nvSpPr>
          <p:spPr bwMode="auto">
            <a:xfrm>
              <a:off x="1223962" y="5070480"/>
              <a:ext cx="1295401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0" name="Rectangle 1971"/>
            <p:cNvSpPr>
              <a:spLocks noChangeArrowheads="1"/>
            </p:cNvSpPr>
            <p:nvPr/>
          </p:nvSpPr>
          <p:spPr bwMode="auto">
            <a:xfrm>
              <a:off x="1223962" y="5076830"/>
              <a:ext cx="1295401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1" name="Rectangle 1972"/>
            <p:cNvSpPr>
              <a:spLocks noChangeArrowheads="1"/>
            </p:cNvSpPr>
            <p:nvPr/>
          </p:nvSpPr>
          <p:spPr bwMode="auto">
            <a:xfrm>
              <a:off x="1223962" y="5084767"/>
              <a:ext cx="1295401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2" name="Rectangle 1973"/>
            <p:cNvSpPr>
              <a:spLocks noChangeArrowheads="1"/>
            </p:cNvSpPr>
            <p:nvPr/>
          </p:nvSpPr>
          <p:spPr bwMode="auto">
            <a:xfrm>
              <a:off x="1223962" y="5089530"/>
              <a:ext cx="1295401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3" name="Rectangle 1974"/>
            <p:cNvSpPr>
              <a:spLocks noChangeArrowheads="1"/>
            </p:cNvSpPr>
            <p:nvPr/>
          </p:nvSpPr>
          <p:spPr bwMode="auto">
            <a:xfrm>
              <a:off x="1223962" y="5094292"/>
              <a:ext cx="1295401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4" name="Rectangle 1975"/>
            <p:cNvSpPr>
              <a:spLocks noChangeArrowheads="1"/>
            </p:cNvSpPr>
            <p:nvPr/>
          </p:nvSpPr>
          <p:spPr bwMode="auto">
            <a:xfrm>
              <a:off x="1223962" y="5102230"/>
              <a:ext cx="1295401" cy="9525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5" name="Rectangle 1976"/>
            <p:cNvSpPr>
              <a:spLocks noChangeArrowheads="1"/>
            </p:cNvSpPr>
            <p:nvPr/>
          </p:nvSpPr>
          <p:spPr bwMode="auto">
            <a:xfrm>
              <a:off x="1223962" y="5111755"/>
              <a:ext cx="1295401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6" name="Rectangle 1977"/>
            <p:cNvSpPr>
              <a:spLocks noChangeArrowheads="1"/>
            </p:cNvSpPr>
            <p:nvPr/>
          </p:nvSpPr>
          <p:spPr bwMode="auto">
            <a:xfrm>
              <a:off x="1223962" y="5119692"/>
              <a:ext cx="1295401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7" name="Rectangle 1978"/>
            <p:cNvSpPr>
              <a:spLocks noChangeArrowheads="1"/>
            </p:cNvSpPr>
            <p:nvPr/>
          </p:nvSpPr>
          <p:spPr bwMode="auto">
            <a:xfrm>
              <a:off x="1223962" y="5126042"/>
              <a:ext cx="1295401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8" name="Rectangle 1979"/>
            <p:cNvSpPr>
              <a:spLocks noChangeArrowheads="1"/>
            </p:cNvSpPr>
            <p:nvPr/>
          </p:nvSpPr>
          <p:spPr bwMode="auto">
            <a:xfrm>
              <a:off x="1223962" y="5132392"/>
              <a:ext cx="1295401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59" name="Rectangle 1980"/>
            <p:cNvSpPr>
              <a:spLocks noChangeArrowheads="1"/>
            </p:cNvSpPr>
            <p:nvPr/>
          </p:nvSpPr>
          <p:spPr bwMode="auto">
            <a:xfrm>
              <a:off x="1223962" y="5140330"/>
              <a:ext cx="1295401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0" name="Rectangle 1981"/>
            <p:cNvSpPr>
              <a:spLocks noChangeArrowheads="1"/>
            </p:cNvSpPr>
            <p:nvPr/>
          </p:nvSpPr>
          <p:spPr bwMode="auto">
            <a:xfrm>
              <a:off x="1223962" y="5145092"/>
              <a:ext cx="1295401" cy="3175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1" name="Rectangle 1982"/>
            <p:cNvSpPr>
              <a:spLocks noChangeArrowheads="1"/>
            </p:cNvSpPr>
            <p:nvPr/>
          </p:nvSpPr>
          <p:spPr bwMode="auto">
            <a:xfrm>
              <a:off x="1223962" y="5148267"/>
              <a:ext cx="1295401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2" name="Rectangle 1983"/>
            <p:cNvSpPr>
              <a:spLocks noChangeArrowheads="1"/>
            </p:cNvSpPr>
            <p:nvPr/>
          </p:nvSpPr>
          <p:spPr bwMode="auto">
            <a:xfrm>
              <a:off x="1223962" y="5156205"/>
              <a:ext cx="1295401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3" name="Rectangle 1984"/>
            <p:cNvSpPr>
              <a:spLocks noChangeArrowheads="1"/>
            </p:cNvSpPr>
            <p:nvPr/>
          </p:nvSpPr>
          <p:spPr bwMode="auto">
            <a:xfrm>
              <a:off x="1223962" y="5160967"/>
              <a:ext cx="1295401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4" name="Rectangle 1985"/>
            <p:cNvSpPr>
              <a:spLocks noChangeArrowheads="1"/>
            </p:cNvSpPr>
            <p:nvPr/>
          </p:nvSpPr>
          <p:spPr bwMode="auto">
            <a:xfrm>
              <a:off x="1223962" y="5168905"/>
              <a:ext cx="1295401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5" name="Rectangle 1986"/>
            <p:cNvSpPr>
              <a:spLocks noChangeArrowheads="1"/>
            </p:cNvSpPr>
            <p:nvPr/>
          </p:nvSpPr>
          <p:spPr bwMode="auto">
            <a:xfrm>
              <a:off x="1223962" y="5175255"/>
              <a:ext cx="1295401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6" name="Rectangle 1987"/>
            <p:cNvSpPr>
              <a:spLocks noChangeArrowheads="1"/>
            </p:cNvSpPr>
            <p:nvPr/>
          </p:nvSpPr>
          <p:spPr bwMode="auto">
            <a:xfrm>
              <a:off x="1223962" y="5183192"/>
              <a:ext cx="1295401" cy="3175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7" name="Rectangle 1988"/>
            <p:cNvSpPr>
              <a:spLocks noChangeArrowheads="1"/>
            </p:cNvSpPr>
            <p:nvPr/>
          </p:nvSpPr>
          <p:spPr bwMode="auto">
            <a:xfrm>
              <a:off x="1223962" y="5186367"/>
              <a:ext cx="1295401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8" name="Rectangle 1989"/>
            <p:cNvSpPr>
              <a:spLocks noChangeArrowheads="1"/>
            </p:cNvSpPr>
            <p:nvPr/>
          </p:nvSpPr>
          <p:spPr bwMode="auto">
            <a:xfrm>
              <a:off x="1223962" y="5194305"/>
              <a:ext cx="1295401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69" name="Rectangle 1990"/>
            <p:cNvSpPr>
              <a:spLocks noChangeArrowheads="1"/>
            </p:cNvSpPr>
            <p:nvPr/>
          </p:nvSpPr>
          <p:spPr bwMode="auto">
            <a:xfrm>
              <a:off x="1223962" y="5199067"/>
              <a:ext cx="1295401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0" name="Rectangle 1991"/>
            <p:cNvSpPr>
              <a:spLocks noChangeArrowheads="1"/>
            </p:cNvSpPr>
            <p:nvPr/>
          </p:nvSpPr>
          <p:spPr bwMode="auto">
            <a:xfrm>
              <a:off x="1223962" y="5203830"/>
              <a:ext cx="1295401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1" name="Rectangle 1992"/>
            <p:cNvSpPr>
              <a:spLocks noChangeArrowheads="1"/>
            </p:cNvSpPr>
            <p:nvPr/>
          </p:nvSpPr>
          <p:spPr bwMode="auto">
            <a:xfrm>
              <a:off x="1223962" y="5211767"/>
              <a:ext cx="1295401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2" name="Rectangle 1993"/>
            <p:cNvSpPr>
              <a:spLocks noChangeArrowheads="1"/>
            </p:cNvSpPr>
            <p:nvPr/>
          </p:nvSpPr>
          <p:spPr bwMode="auto">
            <a:xfrm>
              <a:off x="1223962" y="5218117"/>
              <a:ext cx="1295401" cy="4763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3" name="Rectangle 1994"/>
            <p:cNvSpPr>
              <a:spLocks noChangeArrowheads="1"/>
            </p:cNvSpPr>
            <p:nvPr/>
          </p:nvSpPr>
          <p:spPr bwMode="auto">
            <a:xfrm>
              <a:off x="1223962" y="5222880"/>
              <a:ext cx="1295401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4" name="Rectangle 1995"/>
            <p:cNvSpPr>
              <a:spLocks noChangeArrowheads="1"/>
            </p:cNvSpPr>
            <p:nvPr/>
          </p:nvSpPr>
          <p:spPr bwMode="auto">
            <a:xfrm>
              <a:off x="1223962" y="5229230"/>
              <a:ext cx="1295401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5" name="Rectangle 1996"/>
            <p:cNvSpPr>
              <a:spLocks noChangeArrowheads="1"/>
            </p:cNvSpPr>
            <p:nvPr/>
          </p:nvSpPr>
          <p:spPr bwMode="auto">
            <a:xfrm>
              <a:off x="1223962" y="5237167"/>
              <a:ext cx="1295401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6" name="Rectangle 1997"/>
            <p:cNvSpPr>
              <a:spLocks noChangeArrowheads="1"/>
            </p:cNvSpPr>
            <p:nvPr/>
          </p:nvSpPr>
          <p:spPr bwMode="auto">
            <a:xfrm>
              <a:off x="1223962" y="5241930"/>
              <a:ext cx="1295401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7" name="Rectangle 1998"/>
            <p:cNvSpPr>
              <a:spLocks noChangeArrowheads="1"/>
            </p:cNvSpPr>
            <p:nvPr/>
          </p:nvSpPr>
          <p:spPr bwMode="auto">
            <a:xfrm>
              <a:off x="1223962" y="5249867"/>
              <a:ext cx="1295401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8" name="Rectangle 1999"/>
            <p:cNvSpPr>
              <a:spLocks noChangeArrowheads="1"/>
            </p:cNvSpPr>
            <p:nvPr/>
          </p:nvSpPr>
          <p:spPr bwMode="auto">
            <a:xfrm>
              <a:off x="1223962" y="5254630"/>
              <a:ext cx="1295401" cy="6350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79" name="Rectangle 2000"/>
            <p:cNvSpPr>
              <a:spLocks noChangeArrowheads="1"/>
            </p:cNvSpPr>
            <p:nvPr/>
          </p:nvSpPr>
          <p:spPr bwMode="auto">
            <a:xfrm>
              <a:off x="1223962" y="5260980"/>
              <a:ext cx="1295401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0" name="Rectangle 2001"/>
            <p:cNvSpPr>
              <a:spLocks noChangeArrowheads="1"/>
            </p:cNvSpPr>
            <p:nvPr/>
          </p:nvSpPr>
          <p:spPr bwMode="auto">
            <a:xfrm>
              <a:off x="1223962" y="5268917"/>
              <a:ext cx="1295401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1" name="Rectangle 2002"/>
            <p:cNvSpPr>
              <a:spLocks noChangeArrowheads="1"/>
            </p:cNvSpPr>
            <p:nvPr/>
          </p:nvSpPr>
          <p:spPr bwMode="auto">
            <a:xfrm>
              <a:off x="1223962" y="5276855"/>
              <a:ext cx="1295401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2" name="Rectangle 2003"/>
            <p:cNvSpPr>
              <a:spLocks noChangeArrowheads="1"/>
            </p:cNvSpPr>
            <p:nvPr/>
          </p:nvSpPr>
          <p:spPr bwMode="auto">
            <a:xfrm>
              <a:off x="1223962" y="5284792"/>
              <a:ext cx="1295401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3" name="Rectangle 2004"/>
            <p:cNvSpPr>
              <a:spLocks noChangeArrowheads="1"/>
            </p:cNvSpPr>
            <p:nvPr/>
          </p:nvSpPr>
          <p:spPr bwMode="auto">
            <a:xfrm>
              <a:off x="1223962" y="5292730"/>
              <a:ext cx="1295401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4" name="Rectangle 2005"/>
            <p:cNvSpPr>
              <a:spLocks noChangeArrowheads="1"/>
            </p:cNvSpPr>
            <p:nvPr/>
          </p:nvSpPr>
          <p:spPr bwMode="auto">
            <a:xfrm>
              <a:off x="1223962" y="5297492"/>
              <a:ext cx="1295401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5" name="Rectangle 2006"/>
            <p:cNvSpPr>
              <a:spLocks noChangeArrowheads="1"/>
            </p:cNvSpPr>
            <p:nvPr/>
          </p:nvSpPr>
          <p:spPr bwMode="auto">
            <a:xfrm>
              <a:off x="1223962" y="5303842"/>
              <a:ext cx="1295401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6" name="Rectangle 2007"/>
            <p:cNvSpPr>
              <a:spLocks noChangeArrowheads="1"/>
            </p:cNvSpPr>
            <p:nvPr/>
          </p:nvSpPr>
          <p:spPr bwMode="auto">
            <a:xfrm>
              <a:off x="1223962" y="5311780"/>
              <a:ext cx="1295401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7" name="Rectangle 2008"/>
            <p:cNvSpPr>
              <a:spLocks noChangeArrowheads="1"/>
            </p:cNvSpPr>
            <p:nvPr/>
          </p:nvSpPr>
          <p:spPr bwMode="auto">
            <a:xfrm>
              <a:off x="1223962" y="5319717"/>
              <a:ext cx="1295401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8" name="Rectangle 2009"/>
            <p:cNvSpPr>
              <a:spLocks noChangeArrowheads="1"/>
            </p:cNvSpPr>
            <p:nvPr/>
          </p:nvSpPr>
          <p:spPr bwMode="auto">
            <a:xfrm>
              <a:off x="1223962" y="5327655"/>
              <a:ext cx="1295401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89" name="Rectangle 2010"/>
            <p:cNvSpPr>
              <a:spLocks noChangeArrowheads="1"/>
            </p:cNvSpPr>
            <p:nvPr/>
          </p:nvSpPr>
          <p:spPr bwMode="auto">
            <a:xfrm>
              <a:off x="1223962" y="5524505"/>
              <a:ext cx="1295401" cy="1588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0" name="Rectangle 2011"/>
            <p:cNvSpPr>
              <a:spLocks noChangeArrowheads="1"/>
            </p:cNvSpPr>
            <p:nvPr/>
          </p:nvSpPr>
          <p:spPr bwMode="auto">
            <a:xfrm>
              <a:off x="1223962" y="5526092"/>
              <a:ext cx="1295401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1" name="Rectangle 2012"/>
            <p:cNvSpPr>
              <a:spLocks noChangeArrowheads="1"/>
            </p:cNvSpPr>
            <p:nvPr/>
          </p:nvSpPr>
          <p:spPr bwMode="auto">
            <a:xfrm>
              <a:off x="1223962" y="5529267"/>
              <a:ext cx="1295401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2" name="Rectangle 2013"/>
            <p:cNvSpPr>
              <a:spLocks noChangeArrowheads="1"/>
            </p:cNvSpPr>
            <p:nvPr/>
          </p:nvSpPr>
          <p:spPr bwMode="auto">
            <a:xfrm>
              <a:off x="1223962" y="5532442"/>
              <a:ext cx="1295401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93" name="Rectangle 2014"/>
            <p:cNvSpPr>
              <a:spLocks noChangeArrowheads="1"/>
            </p:cNvSpPr>
            <p:nvPr/>
          </p:nvSpPr>
          <p:spPr bwMode="auto">
            <a:xfrm>
              <a:off x="1223962" y="5534030"/>
              <a:ext cx="1295401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4" name="Rectangle 2016"/>
            <p:cNvSpPr>
              <a:spLocks noChangeArrowheads="1"/>
            </p:cNvSpPr>
            <p:nvPr/>
          </p:nvSpPr>
          <p:spPr bwMode="auto">
            <a:xfrm>
              <a:off x="1223962" y="5537205"/>
              <a:ext cx="1295401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5" name="Rectangle 2017"/>
            <p:cNvSpPr>
              <a:spLocks noChangeArrowheads="1"/>
            </p:cNvSpPr>
            <p:nvPr/>
          </p:nvSpPr>
          <p:spPr bwMode="auto">
            <a:xfrm>
              <a:off x="1223962" y="5540380"/>
              <a:ext cx="1295401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6" name="Rectangle 2018"/>
            <p:cNvSpPr>
              <a:spLocks noChangeArrowheads="1"/>
            </p:cNvSpPr>
            <p:nvPr/>
          </p:nvSpPr>
          <p:spPr bwMode="auto">
            <a:xfrm>
              <a:off x="1223962" y="5541968"/>
              <a:ext cx="1295401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7" name="Rectangle 2019"/>
            <p:cNvSpPr>
              <a:spLocks noChangeArrowheads="1"/>
            </p:cNvSpPr>
            <p:nvPr/>
          </p:nvSpPr>
          <p:spPr bwMode="auto">
            <a:xfrm>
              <a:off x="1223962" y="5545143"/>
              <a:ext cx="1295401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8" name="Rectangle 2020"/>
            <p:cNvSpPr>
              <a:spLocks noChangeArrowheads="1"/>
            </p:cNvSpPr>
            <p:nvPr/>
          </p:nvSpPr>
          <p:spPr bwMode="auto">
            <a:xfrm>
              <a:off x="1223962" y="5546730"/>
              <a:ext cx="1295401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9" name="Rectangle 2021"/>
            <p:cNvSpPr>
              <a:spLocks noChangeArrowheads="1"/>
            </p:cNvSpPr>
            <p:nvPr/>
          </p:nvSpPr>
          <p:spPr bwMode="auto">
            <a:xfrm>
              <a:off x="1223962" y="5548318"/>
              <a:ext cx="1295401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0" name="Rectangle 2022"/>
            <p:cNvSpPr>
              <a:spLocks noChangeArrowheads="1"/>
            </p:cNvSpPr>
            <p:nvPr/>
          </p:nvSpPr>
          <p:spPr bwMode="auto">
            <a:xfrm>
              <a:off x="1223962" y="5551493"/>
              <a:ext cx="1295401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1" name="Rectangle 2023"/>
            <p:cNvSpPr>
              <a:spLocks noChangeArrowheads="1"/>
            </p:cNvSpPr>
            <p:nvPr/>
          </p:nvSpPr>
          <p:spPr bwMode="auto">
            <a:xfrm>
              <a:off x="1223962" y="5554668"/>
              <a:ext cx="1295401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2" name="Rectangle 2024"/>
            <p:cNvSpPr>
              <a:spLocks noChangeArrowheads="1"/>
            </p:cNvSpPr>
            <p:nvPr/>
          </p:nvSpPr>
          <p:spPr bwMode="auto">
            <a:xfrm>
              <a:off x="1223962" y="5557843"/>
              <a:ext cx="1295401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3" name="Rectangle 2025"/>
            <p:cNvSpPr>
              <a:spLocks noChangeArrowheads="1"/>
            </p:cNvSpPr>
            <p:nvPr/>
          </p:nvSpPr>
          <p:spPr bwMode="auto">
            <a:xfrm>
              <a:off x="1223962" y="5561018"/>
              <a:ext cx="1295401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4" name="Rectangle 2026"/>
            <p:cNvSpPr>
              <a:spLocks noChangeArrowheads="1"/>
            </p:cNvSpPr>
            <p:nvPr/>
          </p:nvSpPr>
          <p:spPr bwMode="auto">
            <a:xfrm>
              <a:off x="1223962" y="5562605"/>
              <a:ext cx="1295401" cy="1588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5" name="Rectangle 2027"/>
            <p:cNvSpPr>
              <a:spLocks noChangeArrowheads="1"/>
            </p:cNvSpPr>
            <p:nvPr/>
          </p:nvSpPr>
          <p:spPr bwMode="auto">
            <a:xfrm>
              <a:off x="1223962" y="5564193"/>
              <a:ext cx="1295401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6" name="Rectangle 2028"/>
            <p:cNvSpPr>
              <a:spLocks noChangeArrowheads="1"/>
            </p:cNvSpPr>
            <p:nvPr/>
          </p:nvSpPr>
          <p:spPr bwMode="auto">
            <a:xfrm>
              <a:off x="1223962" y="5565780"/>
              <a:ext cx="1295401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7" name="Rectangle 2029"/>
            <p:cNvSpPr>
              <a:spLocks noChangeArrowheads="1"/>
            </p:cNvSpPr>
            <p:nvPr/>
          </p:nvSpPr>
          <p:spPr bwMode="auto">
            <a:xfrm>
              <a:off x="1223962" y="5567368"/>
              <a:ext cx="1295401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8" name="Rectangle 2030"/>
            <p:cNvSpPr>
              <a:spLocks noChangeArrowheads="1"/>
            </p:cNvSpPr>
            <p:nvPr/>
          </p:nvSpPr>
          <p:spPr bwMode="auto">
            <a:xfrm>
              <a:off x="1223962" y="5570543"/>
              <a:ext cx="1295401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09" name="Rectangle 2031"/>
            <p:cNvSpPr>
              <a:spLocks noChangeArrowheads="1"/>
            </p:cNvSpPr>
            <p:nvPr/>
          </p:nvSpPr>
          <p:spPr bwMode="auto">
            <a:xfrm>
              <a:off x="1223962" y="5573718"/>
              <a:ext cx="1295401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0" name="Rectangle 2032"/>
            <p:cNvSpPr>
              <a:spLocks noChangeArrowheads="1"/>
            </p:cNvSpPr>
            <p:nvPr/>
          </p:nvSpPr>
          <p:spPr bwMode="auto">
            <a:xfrm>
              <a:off x="1223962" y="5575305"/>
              <a:ext cx="1295401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1" name="Rectangle 2033"/>
            <p:cNvSpPr>
              <a:spLocks noChangeArrowheads="1"/>
            </p:cNvSpPr>
            <p:nvPr/>
          </p:nvSpPr>
          <p:spPr bwMode="auto">
            <a:xfrm>
              <a:off x="1223962" y="5578480"/>
              <a:ext cx="1295401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2" name="Rectangle 2034"/>
            <p:cNvSpPr>
              <a:spLocks noChangeArrowheads="1"/>
            </p:cNvSpPr>
            <p:nvPr/>
          </p:nvSpPr>
          <p:spPr bwMode="auto">
            <a:xfrm>
              <a:off x="1223962" y="5581655"/>
              <a:ext cx="1295401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3" name="Rectangle 2035"/>
            <p:cNvSpPr>
              <a:spLocks noChangeArrowheads="1"/>
            </p:cNvSpPr>
            <p:nvPr/>
          </p:nvSpPr>
          <p:spPr bwMode="auto">
            <a:xfrm>
              <a:off x="1223962" y="5584830"/>
              <a:ext cx="1295401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4" name="Rectangle 2036"/>
            <p:cNvSpPr>
              <a:spLocks noChangeArrowheads="1"/>
            </p:cNvSpPr>
            <p:nvPr/>
          </p:nvSpPr>
          <p:spPr bwMode="auto">
            <a:xfrm>
              <a:off x="1223962" y="5588005"/>
              <a:ext cx="1295401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5" name="Rectangle 2037"/>
            <p:cNvSpPr>
              <a:spLocks noChangeArrowheads="1"/>
            </p:cNvSpPr>
            <p:nvPr/>
          </p:nvSpPr>
          <p:spPr bwMode="auto">
            <a:xfrm>
              <a:off x="1223962" y="5591180"/>
              <a:ext cx="1295401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6" name="Rectangle 2038"/>
            <p:cNvSpPr>
              <a:spLocks noChangeArrowheads="1"/>
            </p:cNvSpPr>
            <p:nvPr/>
          </p:nvSpPr>
          <p:spPr bwMode="auto">
            <a:xfrm>
              <a:off x="1223962" y="5594355"/>
              <a:ext cx="1295401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7" name="Rectangle 2039"/>
            <p:cNvSpPr>
              <a:spLocks noChangeArrowheads="1"/>
            </p:cNvSpPr>
            <p:nvPr/>
          </p:nvSpPr>
          <p:spPr bwMode="auto">
            <a:xfrm>
              <a:off x="1223962" y="5595943"/>
              <a:ext cx="1295401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8" name="Rectangle 2040"/>
            <p:cNvSpPr>
              <a:spLocks noChangeArrowheads="1"/>
            </p:cNvSpPr>
            <p:nvPr/>
          </p:nvSpPr>
          <p:spPr bwMode="auto">
            <a:xfrm>
              <a:off x="1223962" y="5599118"/>
              <a:ext cx="1295401" cy="1588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19" name="Rectangle 2041"/>
            <p:cNvSpPr>
              <a:spLocks noChangeArrowheads="1"/>
            </p:cNvSpPr>
            <p:nvPr/>
          </p:nvSpPr>
          <p:spPr bwMode="auto">
            <a:xfrm>
              <a:off x="1223962" y="5600705"/>
              <a:ext cx="1295401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0" name="Rectangle 2042"/>
            <p:cNvSpPr>
              <a:spLocks noChangeArrowheads="1"/>
            </p:cNvSpPr>
            <p:nvPr/>
          </p:nvSpPr>
          <p:spPr bwMode="auto">
            <a:xfrm>
              <a:off x="1223962" y="5602293"/>
              <a:ext cx="1295401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1" name="Rectangle 2043"/>
            <p:cNvSpPr>
              <a:spLocks noChangeArrowheads="1"/>
            </p:cNvSpPr>
            <p:nvPr/>
          </p:nvSpPr>
          <p:spPr bwMode="auto">
            <a:xfrm>
              <a:off x="1223962" y="5605468"/>
              <a:ext cx="1295401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2" name="Rectangle 2044"/>
            <p:cNvSpPr>
              <a:spLocks noChangeArrowheads="1"/>
            </p:cNvSpPr>
            <p:nvPr/>
          </p:nvSpPr>
          <p:spPr bwMode="auto">
            <a:xfrm>
              <a:off x="1223962" y="5608643"/>
              <a:ext cx="1295401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3" name="Rectangle 2045"/>
            <p:cNvSpPr>
              <a:spLocks noChangeArrowheads="1"/>
            </p:cNvSpPr>
            <p:nvPr/>
          </p:nvSpPr>
          <p:spPr bwMode="auto">
            <a:xfrm>
              <a:off x="1223962" y="5611818"/>
              <a:ext cx="1295401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4" name="Rectangle 2046"/>
            <p:cNvSpPr>
              <a:spLocks noChangeArrowheads="1"/>
            </p:cNvSpPr>
            <p:nvPr/>
          </p:nvSpPr>
          <p:spPr bwMode="auto">
            <a:xfrm>
              <a:off x="1223962" y="5614993"/>
              <a:ext cx="1295401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5" name="Rectangle 2047"/>
            <p:cNvSpPr>
              <a:spLocks noChangeArrowheads="1"/>
            </p:cNvSpPr>
            <p:nvPr/>
          </p:nvSpPr>
          <p:spPr bwMode="auto">
            <a:xfrm>
              <a:off x="1223962" y="5616580"/>
              <a:ext cx="1295401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6" name="Rectangle 2048"/>
            <p:cNvSpPr>
              <a:spLocks noChangeArrowheads="1"/>
            </p:cNvSpPr>
            <p:nvPr/>
          </p:nvSpPr>
          <p:spPr bwMode="auto">
            <a:xfrm>
              <a:off x="1223962" y="5618168"/>
              <a:ext cx="1295401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7" name="Rectangle 2049"/>
            <p:cNvSpPr>
              <a:spLocks noChangeArrowheads="1"/>
            </p:cNvSpPr>
            <p:nvPr/>
          </p:nvSpPr>
          <p:spPr bwMode="auto">
            <a:xfrm>
              <a:off x="1223962" y="5621343"/>
              <a:ext cx="1295401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8" name="Rectangle 2050"/>
            <p:cNvSpPr>
              <a:spLocks noChangeArrowheads="1"/>
            </p:cNvSpPr>
            <p:nvPr/>
          </p:nvSpPr>
          <p:spPr bwMode="auto">
            <a:xfrm>
              <a:off x="1223962" y="5624518"/>
              <a:ext cx="1295401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29" name="Rectangle 2051"/>
            <p:cNvSpPr>
              <a:spLocks noChangeArrowheads="1"/>
            </p:cNvSpPr>
            <p:nvPr/>
          </p:nvSpPr>
          <p:spPr bwMode="auto">
            <a:xfrm>
              <a:off x="1223962" y="5627693"/>
              <a:ext cx="1295401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14" name="Rectangle 2237"/>
            <p:cNvSpPr>
              <a:spLocks noChangeArrowheads="1"/>
            </p:cNvSpPr>
            <p:nvPr/>
          </p:nvSpPr>
          <p:spPr bwMode="auto">
            <a:xfrm>
              <a:off x="1223962" y="5630869"/>
              <a:ext cx="1295401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15" name="Rectangle 2238"/>
            <p:cNvSpPr>
              <a:spLocks noChangeArrowheads="1"/>
            </p:cNvSpPr>
            <p:nvPr/>
          </p:nvSpPr>
          <p:spPr bwMode="auto">
            <a:xfrm>
              <a:off x="1223962" y="5637219"/>
              <a:ext cx="1295401" cy="6350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81" name="Rectangle 2574"/>
            <p:cNvSpPr>
              <a:spLocks noChangeArrowheads="1"/>
            </p:cNvSpPr>
            <p:nvPr/>
          </p:nvSpPr>
          <p:spPr bwMode="auto">
            <a:xfrm>
              <a:off x="1763712" y="5111755"/>
              <a:ext cx="388938" cy="484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25" name="Groupe 5624"/>
          <p:cNvGrpSpPr/>
          <p:nvPr/>
        </p:nvGrpSpPr>
        <p:grpSpPr>
          <a:xfrm>
            <a:off x="2065548" y="5274803"/>
            <a:ext cx="1704976" cy="641351"/>
            <a:chOff x="2519363" y="4995868"/>
            <a:chExt cx="1704976" cy="641351"/>
          </a:xfrm>
        </p:grpSpPr>
        <p:sp>
          <p:nvSpPr>
            <p:cNvPr id="3431" name="Rectangle 2053"/>
            <p:cNvSpPr>
              <a:spLocks noChangeArrowheads="1"/>
            </p:cNvSpPr>
            <p:nvPr/>
          </p:nvSpPr>
          <p:spPr bwMode="auto">
            <a:xfrm>
              <a:off x="2519363" y="4995868"/>
              <a:ext cx="1704976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32" name="Rectangle 2054"/>
            <p:cNvSpPr>
              <a:spLocks noChangeArrowheads="1"/>
            </p:cNvSpPr>
            <p:nvPr/>
          </p:nvSpPr>
          <p:spPr bwMode="auto">
            <a:xfrm>
              <a:off x="2519363" y="5003805"/>
              <a:ext cx="1704976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33" name="Rectangle 2055"/>
            <p:cNvSpPr>
              <a:spLocks noChangeArrowheads="1"/>
            </p:cNvSpPr>
            <p:nvPr/>
          </p:nvSpPr>
          <p:spPr bwMode="auto">
            <a:xfrm>
              <a:off x="2519363" y="5011743"/>
              <a:ext cx="1704976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34" name="Rectangle 2056"/>
            <p:cNvSpPr>
              <a:spLocks noChangeArrowheads="1"/>
            </p:cNvSpPr>
            <p:nvPr/>
          </p:nvSpPr>
          <p:spPr bwMode="auto">
            <a:xfrm>
              <a:off x="2519363" y="5019680"/>
              <a:ext cx="1704976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35" name="Rectangle 2057"/>
            <p:cNvSpPr>
              <a:spLocks noChangeArrowheads="1"/>
            </p:cNvSpPr>
            <p:nvPr/>
          </p:nvSpPr>
          <p:spPr bwMode="auto">
            <a:xfrm>
              <a:off x="2519363" y="5027618"/>
              <a:ext cx="1704976" cy="6350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36" name="Rectangle 2058"/>
            <p:cNvSpPr>
              <a:spLocks noChangeArrowheads="1"/>
            </p:cNvSpPr>
            <p:nvPr/>
          </p:nvSpPr>
          <p:spPr bwMode="auto">
            <a:xfrm>
              <a:off x="2519363" y="5033968"/>
              <a:ext cx="1704976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37" name="Rectangle 2059"/>
            <p:cNvSpPr>
              <a:spLocks noChangeArrowheads="1"/>
            </p:cNvSpPr>
            <p:nvPr/>
          </p:nvSpPr>
          <p:spPr bwMode="auto">
            <a:xfrm>
              <a:off x="2519363" y="5038730"/>
              <a:ext cx="1704976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38" name="Rectangle 2060"/>
            <p:cNvSpPr>
              <a:spLocks noChangeArrowheads="1"/>
            </p:cNvSpPr>
            <p:nvPr/>
          </p:nvSpPr>
          <p:spPr bwMode="auto">
            <a:xfrm>
              <a:off x="2519363" y="5046668"/>
              <a:ext cx="1704976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39" name="Rectangle 2061"/>
            <p:cNvSpPr>
              <a:spLocks noChangeArrowheads="1"/>
            </p:cNvSpPr>
            <p:nvPr/>
          </p:nvSpPr>
          <p:spPr bwMode="auto">
            <a:xfrm>
              <a:off x="2519363" y="5057780"/>
              <a:ext cx="1704976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0" name="Rectangle 2062"/>
            <p:cNvSpPr>
              <a:spLocks noChangeArrowheads="1"/>
            </p:cNvSpPr>
            <p:nvPr/>
          </p:nvSpPr>
          <p:spPr bwMode="auto">
            <a:xfrm>
              <a:off x="2519363" y="5064130"/>
              <a:ext cx="1704976" cy="6350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1" name="Rectangle 2063"/>
            <p:cNvSpPr>
              <a:spLocks noChangeArrowheads="1"/>
            </p:cNvSpPr>
            <p:nvPr/>
          </p:nvSpPr>
          <p:spPr bwMode="auto">
            <a:xfrm>
              <a:off x="2519363" y="5070480"/>
              <a:ext cx="1704976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2" name="Rectangle 2064"/>
            <p:cNvSpPr>
              <a:spLocks noChangeArrowheads="1"/>
            </p:cNvSpPr>
            <p:nvPr/>
          </p:nvSpPr>
          <p:spPr bwMode="auto">
            <a:xfrm>
              <a:off x="2519363" y="5076830"/>
              <a:ext cx="1704976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3" name="Rectangle 2065"/>
            <p:cNvSpPr>
              <a:spLocks noChangeArrowheads="1"/>
            </p:cNvSpPr>
            <p:nvPr/>
          </p:nvSpPr>
          <p:spPr bwMode="auto">
            <a:xfrm>
              <a:off x="2519363" y="5084768"/>
              <a:ext cx="1704976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4" name="Rectangle 2066"/>
            <p:cNvSpPr>
              <a:spLocks noChangeArrowheads="1"/>
            </p:cNvSpPr>
            <p:nvPr/>
          </p:nvSpPr>
          <p:spPr bwMode="auto">
            <a:xfrm>
              <a:off x="2519363" y="5089530"/>
              <a:ext cx="1704976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5" name="Rectangle 2067"/>
            <p:cNvSpPr>
              <a:spLocks noChangeArrowheads="1"/>
            </p:cNvSpPr>
            <p:nvPr/>
          </p:nvSpPr>
          <p:spPr bwMode="auto">
            <a:xfrm>
              <a:off x="2519363" y="5094293"/>
              <a:ext cx="1704976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6" name="Rectangle 2068"/>
            <p:cNvSpPr>
              <a:spLocks noChangeArrowheads="1"/>
            </p:cNvSpPr>
            <p:nvPr/>
          </p:nvSpPr>
          <p:spPr bwMode="auto">
            <a:xfrm>
              <a:off x="2519363" y="5102230"/>
              <a:ext cx="1704976" cy="9525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7" name="Rectangle 2069"/>
            <p:cNvSpPr>
              <a:spLocks noChangeArrowheads="1"/>
            </p:cNvSpPr>
            <p:nvPr/>
          </p:nvSpPr>
          <p:spPr bwMode="auto">
            <a:xfrm>
              <a:off x="2519363" y="5111755"/>
              <a:ext cx="1704976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8" name="Rectangle 2070"/>
            <p:cNvSpPr>
              <a:spLocks noChangeArrowheads="1"/>
            </p:cNvSpPr>
            <p:nvPr/>
          </p:nvSpPr>
          <p:spPr bwMode="auto">
            <a:xfrm>
              <a:off x="2519363" y="5119693"/>
              <a:ext cx="1704976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49" name="Rectangle 2071"/>
            <p:cNvSpPr>
              <a:spLocks noChangeArrowheads="1"/>
            </p:cNvSpPr>
            <p:nvPr/>
          </p:nvSpPr>
          <p:spPr bwMode="auto">
            <a:xfrm>
              <a:off x="2519363" y="5126043"/>
              <a:ext cx="1704976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0" name="Rectangle 2072"/>
            <p:cNvSpPr>
              <a:spLocks noChangeArrowheads="1"/>
            </p:cNvSpPr>
            <p:nvPr/>
          </p:nvSpPr>
          <p:spPr bwMode="auto">
            <a:xfrm>
              <a:off x="2519363" y="5132393"/>
              <a:ext cx="1704976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1" name="Rectangle 2073"/>
            <p:cNvSpPr>
              <a:spLocks noChangeArrowheads="1"/>
            </p:cNvSpPr>
            <p:nvPr/>
          </p:nvSpPr>
          <p:spPr bwMode="auto">
            <a:xfrm>
              <a:off x="2519363" y="5140330"/>
              <a:ext cx="1704976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2" name="Rectangle 2074"/>
            <p:cNvSpPr>
              <a:spLocks noChangeArrowheads="1"/>
            </p:cNvSpPr>
            <p:nvPr/>
          </p:nvSpPr>
          <p:spPr bwMode="auto">
            <a:xfrm>
              <a:off x="2519363" y="5145093"/>
              <a:ext cx="1704976" cy="3175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3" name="Rectangle 2075"/>
            <p:cNvSpPr>
              <a:spLocks noChangeArrowheads="1"/>
            </p:cNvSpPr>
            <p:nvPr/>
          </p:nvSpPr>
          <p:spPr bwMode="auto">
            <a:xfrm>
              <a:off x="2519363" y="5148268"/>
              <a:ext cx="1704976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4" name="Rectangle 2076"/>
            <p:cNvSpPr>
              <a:spLocks noChangeArrowheads="1"/>
            </p:cNvSpPr>
            <p:nvPr/>
          </p:nvSpPr>
          <p:spPr bwMode="auto">
            <a:xfrm>
              <a:off x="2519363" y="5156205"/>
              <a:ext cx="1704976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5" name="Rectangle 2077"/>
            <p:cNvSpPr>
              <a:spLocks noChangeArrowheads="1"/>
            </p:cNvSpPr>
            <p:nvPr/>
          </p:nvSpPr>
          <p:spPr bwMode="auto">
            <a:xfrm>
              <a:off x="2519363" y="5160968"/>
              <a:ext cx="1704976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6" name="Rectangle 2078"/>
            <p:cNvSpPr>
              <a:spLocks noChangeArrowheads="1"/>
            </p:cNvSpPr>
            <p:nvPr/>
          </p:nvSpPr>
          <p:spPr bwMode="auto">
            <a:xfrm>
              <a:off x="2519363" y="5168905"/>
              <a:ext cx="1704976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7" name="Rectangle 2079"/>
            <p:cNvSpPr>
              <a:spLocks noChangeArrowheads="1"/>
            </p:cNvSpPr>
            <p:nvPr/>
          </p:nvSpPr>
          <p:spPr bwMode="auto">
            <a:xfrm>
              <a:off x="2519363" y="5175255"/>
              <a:ext cx="1704976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8" name="Rectangle 2080"/>
            <p:cNvSpPr>
              <a:spLocks noChangeArrowheads="1"/>
            </p:cNvSpPr>
            <p:nvPr/>
          </p:nvSpPr>
          <p:spPr bwMode="auto">
            <a:xfrm>
              <a:off x="2519363" y="5183193"/>
              <a:ext cx="1704976" cy="3175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59" name="Rectangle 2081"/>
            <p:cNvSpPr>
              <a:spLocks noChangeArrowheads="1"/>
            </p:cNvSpPr>
            <p:nvPr/>
          </p:nvSpPr>
          <p:spPr bwMode="auto">
            <a:xfrm>
              <a:off x="2519363" y="5186368"/>
              <a:ext cx="1704976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0" name="Rectangle 2082"/>
            <p:cNvSpPr>
              <a:spLocks noChangeArrowheads="1"/>
            </p:cNvSpPr>
            <p:nvPr/>
          </p:nvSpPr>
          <p:spPr bwMode="auto">
            <a:xfrm>
              <a:off x="2519363" y="5194305"/>
              <a:ext cx="1704976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1" name="Rectangle 2083"/>
            <p:cNvSpPr>
              <a:spLocks noChangeArrowheads="1"/>
            </p:cNvSpPr>
            <p:nvPr/>
          </p:nvSpPr>
          <p:spPr bwMode="auto">
            <a:xfrm>
              <a:off x="2519363" y="5199068"/>
              <a:ext cx="1704976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2" name="Rectangle 2084"/>
            <p:cNvSpPr>
              <a:spLocks noChangeArrowheads="1"/>
            </p:cNvSpPr>
            <p:nvPr/>
          </p:nvSpPr>
          <p:spPr bwMode="auto">
            <a:xfrm>
              <a:off x="2519363" y="5203830"/>
              <a:ext cx="1704976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3" name="Rectangle 2085"/>
            <p:cNvSpPr>
              <a:spLocks noChangeArrowheads="1"/>
            </p:cNvSpPr>
            <p:nvPr/>
          </p:nvSpPr>
          <p:spPr bwMode="auto">
            <a:xfrm>
              <a:off x="2519363" y="5211768"/>
              <a:ext cx="1704976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4" name="Rectangle 2086"/>
            <p:cNvSpPr>
              <a:spLocks noChangeArrowheads="1"/>
            </p:cNvSpPr>
            <p:nvPr/>
          </p:nvSpPr>
          <p:spPr bwMode="auto">
            <a:xfrm>
              <a:off x="2519363" y="5218118"/>
              <a:ext cx="1704976" cy="4763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5" name="Rectangle 2087"/>
            <p:cNvSpPr>
              <a:spLocks noChangeArrowheads="1"/>
            </p:cNvSpPr>
            <p:nvPr/>
          </p:nvSpPr>
          <p:spPr bwMode="auto">
            <a:xfrm>
              <a:off x="2519363" y="5222880"/>
              <a:ext cx="1704976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6" name="Rectangle 2088"/>
            <p:cNvSpPr>
              <a:spLocks noChangeArrowheads="1"/>
            </p:cNvSpPr>
            <p:nvPr/>
          </p:nvSpPr>
          <p:spPr bwMode="auto">
            <a:xfrm>
              <a:off x="2519363" y="5229230"/>
              <a:ext cx="1704976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7" name="Rectangle 2089"/>
            <p:cNvSpPr>
              <a:spLocks noChangeArrowheads="1"/>
            </p:cNvSpPr>
            <p:nvPr/>
          </p:nvSpPr>
          <p:spPr bwMode="auto">
            <a:xfrm>
              <a:off x="2519363" y="5237168"/>
              <a:ext cx="1704976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8" name="Rectangle 2090"/>
            <p:cNvSpPr>
              <a:spLocks noChangeArrowheads="1"/>
            </p:cNvSpPr>
            <p:nvPr/>
          </p:nvSpPr>
          <p:spPr bwMode="auto">
            <a:xfrm>
              <a:off x="2519363" y="5241930"/>
              <a:ext cx="1704976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69" name="Rectangle 2091"/>
            <p:cNvSpPr>
              <a:spLocks noChangeArrowheads="1"/>
            </p:cNvSpPr>
            <p:nvPr/>
          </p:nvSpPr>
          <p:spPr bwMode="auto">
            <a:xfrm>
              <a:off x="2519363" y="5249868"/>
              <a:ext cx="1704976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0" name="Rectangle 2092"/>
            <p:cNvSpPr>
              <a:spLocks noChangeArrowheads="1"/>
            </p:cNvSpPr>
            <p:nvPr/>
          </p:nvSpPr>
          <p:spPr bwMode="auto">
            <a:xfrm>
              <a:off x="2519363" y="5254630"/>
              <a:ext cx="1704976" cy="6350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1" name="Rectangle 2093"/>
            <p:cNvSpPr>
              <a:spLocks noChangeArrowheads="1"/>
            </p:cNvSpPr>
            <p:nvPr/>
          </p:nvSpPr>
          <p:spPr bwMode="auto">
            <a:xfrm>
              <a:off x="2519363" y="5260980"/>
              <a:ext cx="1704976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2" name="Rectangle 2094"/>
            <p:cNvSpPr>
              <a:spLocks noChangeArrowheads="1"/>
            </p:cNvSpPr>
            <p:nvPr/>
          </p:nvSpPr>
          <p:spPr bwMode="auto">
            <a:xfrm>
              <a:off x="2519363" y="5268918"/>
              <a:ext cx="1704976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3" name="Rectangle 2095"/>
            <p:cNvSpPr>
              <a:spLocks noChangeArrowheads="1"/>
            </p:cNvSpPr>
            <p:nvPr/>
          </p:nvSpPr>
          <p:spPr bwMode="auto">
            <a:xfrm>
              <a:off x="2519363" y="5276855"/>
              <a:ext cx="1704976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4" name="Rectangle 2096"/>
            <p:cNvSpPr>
              <a:spLocks noChangeArrowheads="1"/>
            </p:cNvSpPr>
            <p:nvPr/>
          </p:nvSpPr>
          <p:spPr bwMode="auto">
            <a:xfrm>
              <a:off x="2519363" y="5284793"/>
              <a:ext cx="1704976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5" name="Rectangle 2097"/>
            <p:cNvSpPr>
              <a:spLocks noChangeArrowheads="1"/>
            </p:cNvSpPr>
            <p:nvPr/>
          </p:nvSpPr>
          <p:spPr bwMode="auto">
            <a:xfrm>
              <a:off x="2519363" y="5292730"/>
              <a:ext cx="1704976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6" name="Rectangle 2098"/>
            <p:cNvSpPr>
              <a:spLocks noChangeArrowheads="1"/>
            </p:cNvSpPr>
            <p:nvPr/>
          </p:nvSpPr>
          <p:spPr bwMode="auto">
            <a:xfrm>
              <a:off x="2519363" y="5297493"/>
              <a:ext cx="1704976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7" name="Rectangle 2099"/>
            <p:cNvSpPr>
              <a:spLocks noChangeArrowheads="1"/>
            </p:cNvSpPr>
            <p:nvPr/>
          </p:nvSpPr>
          <p:spPr bwMode="auto">
            <a:xfrm>
              <a:off x="2519363" y="5303843"/>
              <a:ext cx="1704976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8" name="Rectangle 2100"/>
            <p:cNvSpPr>
              <a:spLocks noChangeArrowheads="1"/>
            </p:cNvSpPr>
            <p:nvPr/>
          </p:nvSpPr>
          <p:spPr bwMode="auto">
            <a:xfrm>
              <a:off x="2519363" y="5311780"/>
              <a:ext cx="1704976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79" name="Rectangle 2101"/>
            <p:cNvSpPr>
              <a:spLocks noChangeArrowheads="1"/>
            </p:cNvSpPr>
            <p:nvPr/>
          </p:nvSpPr>
          <p:spPr bwMode="auto">
            <a:xfrm>
              <a:off x="2519363" y="5319718"/>
              <a:ext cx="1704976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0" name="Rectangle 2102"/>
            <p:cNvSpPr>
              <a:spLocks noChangeArrowheads="1"/>
            </p:cNvSpPr>
            <p:nvPr/>
          </p:nvSpPr>
          <p:spPr bwMode="auto">
            <a:xfrm>
              <a:off x="2519363" y="5327655"/>
              <a:ext cx="1704976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1" name="Rectangle 2103"/>
            <p:cNvSpPr>
              <a:spLocks noChangeArrowheads="1"/>
            </p:cNvSpPr>
            <p:nvPr/>
          </p:nvSpPr>
          <p:spPr bwMode="auto">
            <a:xfrm>
              <a:off x="2519363" y="5524505"/>
              <a:ext cx="1704976" cy="1588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2" name="Rectangle 2104"/>
            <p:cNvSpPr>
              <a:spLocks noChangeArrowheads="1"/>
            </p:cNvSpPr>
            <p:nvPr/>
          </p:nvSpPr>
          <p:spPr bwMode="auto">
            <a:xfrm>
              <a:off x="2519363" y="5526093"/>
              <a:ext cx="1704976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3" name="Rectangle 2105"/>
            <p:cNvSpPr>
              <a:spLocks noChangeArrowheads="1"/>
            </p:cNvSpPr>
            <p:nvPr/>
          </p:nvSpPr>
          <p:spPr bwMode="auto">
            <a:xfrm>
              <a:off x="2519363" y="5529268"/>
              <a:ext cx="1704976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4" name="Rectangle 2106"/>
            <p:cNvSpPr>
              <a:spLocks noChangeArrowheads="1"/>
            </p:cNvSpPr>
            <p:nvPr/>
          </p:nvSpPr>
          <p:spPr bwMode="auto">
            <a:xfrm>
              <a:off x="2519363" y="5532443"/>
              <a:ext cx="1704976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5" name="Rectangle 2107"/>
            <p:cNvSpPr>
              <a:spLocks noChangeArrowheads="1"/>
            </p:cNvSpPr>
            <p:nvPr/>
          </p:nvSpPr>
          <p:spPr bwMode="auto">
            <a:xfrm>
              <a:off x="2519363" y="5534030"/>
              <a:ext cx="1704976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6" name="Rectangle 2108"/>
            <p:cNvSpPr>
              <a:spLocks noChangeArrowheads="1"/>
            </p:cNvSpPr>
            <p:nvPr/>
          </p:nvSpPr>
          <p:spPr bwMode="auto">
            <a:xfrm>
              <a:off x="2519363" y="5537205"/>
              <a:ext cx="1704976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7" name="Rectangle 2109"/>
            <p:cNvSpPr>
              <a:spLocks noChangeArrowheads="1"/>
            </p:cNvSpPr>
            <p:nvPr/>
          </p:nvSpPr>
          <p:spPr bwMode="auto">
            <a:xfrm>
              <a:off x="2519363" y="5540380"/>
              <a:ext cx="1704976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8" name="Rectangle 2110"/>
            <p:cNvSpPr>
              <a:spLocks noChangeArrowheads="1"/>
            </p:cNvSpPr>
            <p:nvPr/>
          </p:nvSpPr>
          <p:spPr bwMode="auto">
            <a:xfrm>
              <a:off x="2519363" y="5541968"/>
              <a:ext cx="1704976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89" name="Rectangle 2111"/>
            <p:cNvSpPr>
              <a:spLocks noChangeArrowheads="1"/>
            </p:cNvSpPr>
            <p:nvPr/>
          </p:nvSpPr>
          <p:spPr bwMode="auto">
            <a:xfrm>
              <a:off x="2519363" y="5545143"/>
              <a:ext cx="1704976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0" name="Rectangle 2112"/>
            <p:cNvSpPr>
              <a:spLocks noChangeArrowheads="1"/>
            </p:cNvSpPr>
            <p:nvPr/>
          </p:nvSpPr>
          <p:spPr bwMode="auto">
            <a:xfrm>
              <a:off x="2519363" y="5546730"/>
              <a:ext cx="1704976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1" name="Rectangle 2113"/>
            <p:cNvSpPr>
              <a:spLocks noChangeArrowheads="1"/>
            </p:cNvSpPr>
            <p:nvPr/>
          </p:nvSpPr>
          <p:spPr bwMode="auto">
            <a:xfrm>
              <a:off x="2519363" y="5548318"/>
              <a:ext cx="1704976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2" name="Rectangle 2114"/>
            <p:cNvSpPr>
              <a:spLocks noChangeArrowheads="1"/>
            </p:cNvSpPr>
            <p:nvPr/>
          </p:nvSpPr>
          <p:spPr bwMode="auto">
            <a:xfrm>
              <a:off x="2519363" y="5551493"/>
              <a:ext cx="1704976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3" name="Rectangle 2115"/>
            <p:cNvSpPr>
              <a:spLocks noChangeArrowheads="1"/>
            </p:cNvSpPr>
            <p:nvPr/>
          </p:nvSpPr>
          <p:spPr bwMode="auto">
            <a:xfrm>
              <a:off x="2519363" y="5554668"/>
              <a:ext cx="1704976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4" name="Rectangle 2116"/>
            <p:cNvSpPr>
              <a:spLocks noChangeArrowheads="1"/>
            </p:cNvSpPr>
            <p:nvPr/>
          </p:nvSpPr>
          <p:spPr bwMode="auto">
            <a:xfrm>
              <a:off x="2519363" y="5557843"/>
              <a:ext cx="1704976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5" name="Rectangle 2117"/>
            <p:cNvSpPr>
              <a:spLocks noChangeArrowheads="1"/>
            </p:cNvSpPr>
            <p:nvPr/>
          </p:nvSpPr>
          <p:spPr bwMode="auto">
            <a:xfrm>
              <a:off x="2519363" y="5561018"/>
              <a:ext cx="1704976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6" name="Rectangle 2118"/>
            <p:cNvSpPr>
              <a:spLocks noChangeArrowheads="1"/>
            </p:cNvSpPr>
            <p:nvPr/>
          </p:nvSpPr>
          <p:spPr bwMode="auto">
            <a:xfrm>
              <a:off x="2519363" y="5562605"/>
              <a:ext cx="1704976" cy="1588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7" name="Rectangle 2119"/>
            <p:cNvSpPr>
              <a:spLocks noChangeArrowheads="1"/>
            </p:cNvSpPr>
            <p:nvPr/>
          </p:nvSpPr>
          <p:spPr bwMode="auto">
            <a:xfrm>
              <a:off x="2519363" y="5564193"/>
              <a:ext cx="1704976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8" name="Rectangle 2120"/>
            <p:cNvSpPr>
              <a:spLocks noChangeArrowheads="1"/>
            </p:cNvSpPr>
            <p:nvPr/>
          </p:nvSpPr>
          <p:spPr bwMode="auto">
            <a:xfrm>
              <a:off x="2519363" y="5565780"/>
              <a:ext cx="1704976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99" name="Rectangle 2121"/>
            <p:cNvSpPr>
              <a:spLocks noChangeArrowheads="1"/>
            </p:cNvSpPr>
            <p:nvPr/>
          </p:nvSpPr>
          <p:spPr bwMode="auto">
            <a:xfrm>
              <a:off x="2519363" y="5567368"/>
              <a:ext cx="1704976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0" name="Rectangle 2122"/>
            <p:cNvSpPr>
              <a:spLocks noChangeArrowheads="1"/>
            </p:cNvSpPr>
            <p:nvPr/>
          </p:nvSpPr>
          <p:spPr bwMode="auto">
            <a:xfrm>
              <a:off x="2519363" y="5570543"/>
              <a:ext cx="1704976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1" name="Rectangle 2123"/>
            <p:cNvSpPr>
              <a:spLocks noChangeArrowheads="1"/>
            </p:cNvSpPr>
            <p:nvPr/>
          </p:nvSpPr>
          <p:spPr bwMode="auto">
            <a:xfrm>
              <a:off x="2519363" y="5573718"/>
              <a:ext cx="1704976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2" name="Rectangle 2124"/>
            <p:cNvSpPr>
              <a:spLocks noChangeArrowheads="1"/>
            </p:cNvSpPr>
            <p:nvPr/>
          </p:nvSpPr>
          <p:spPr bwMode="auto">
            <a:xfrm>
              <a:off x="2519363" y="5575305"/>
              <a:ext cx="1704976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3" name="Rectangle 2125"/>
            <p:cNvSpPr>
              <a:spLocks noChangeArrowheads="1"/>
            </p:cNvSpPr>
            <p:nvPr/>
          </p:nvSpPr>
          <p:spPr bwMode="auto">
            <a:xfrm>
              <a:off x="2519363" y="5578480"/>
              <a:ext cx="1704976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4" name="Rectangle 2126"/>
            <p:cNvSpPr>
              <a:spLocks noChangeArrowheads="1"/>
            </p:cNvSpPr>
            <p:nvPr/>
          </p:nvSpPr>
          <p:spPr bwMode="auto">
            <a:xfrm>
              <a:off x="2519363" y="5581655"/>
              <a:ext cx="1704976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5" name="Rectangle 2127"/>
            <p:cNvSpPr>
              <a:spLocks noChangeArrowheads="1"/>
            </p:cNvSpPr>
            <p:nvPr/>
          </p:nvSpPr>
          <p:spPr bwMode="auto">
            <a:xfrm>
              <a:off x="2519363" y="5584830"/>
              <a:ext cx="1704976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6" name="Rectangle 2128"/>
            <p:cNvSpPr>
              <a:spLocks noChangeArrowheads="1"/>
            </p:cNvSpPr>
            <p:nvPr/>
          </p:nvSpPr>
          <p:spPr bwMode="auto">
            <a:xfrm>
              <a:off x="2519363" y="5588005"/>
              <a:ext cx="1704976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7" name="Rectangle 2129"/>
            <p:cNvSpPr>
              <a:spLocks noChangeArrowheads="1"/>
            </p:cNvSpPr>
            <p:nvPr/>
          </p:nvSpPr>
          <p:spPr bwMode="auto">
            <a:xfrm>
              <a:off x="2519363" y="5591180"/>
              <a:ext cx="1704976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8" name="Rectangle 2130"/>
            <p:cNvSpPr>
              <a:spLocks noChangeArrowheads="1"/>
            </p:cNvSpPr>
            <p:nvPr/>
          </p:nvSpPr>
          <p:spPr bwMode="auto">
            <a:xfrm>
              <a:off x="2519363" y="5594355"/>
              <a:ext cx="1704976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09" name="Rectangle 2131"/>
            <p:cNvSpPr>
              <a:spLocks noChangeArrowheads="1"/>
            </p:cNvSpPr>
            <p:nvPr/>
          </p:nvSpPr>
          <p:spPr bwMode="auto">
            <a:xfrm>
              <a:off x="2519363" y="5595943"/>
              <a:ext cx="1704976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0" name="Rectangle 2132"/>
            <p:cNvSpPr>
              <a:spLocks noChangeArrowheads="1"/>
            </p:cNvSpPr>
            <p:nvPr/>
          </p:nvSpPr>
          <p:spPr bwMode="auto">
            <a:xfrm>
              <a:off x="2519363" y="5599118"/>
              <a:ext cx="1704976" cy="1588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1" name="Rectangle 2133"/>
            <p:cNvSpPr>
              <a:spLocks noChangeArrowheads="1"/>
            </p:cNvSpPr>
            <p:nvPr/>
          </p:nvSpPr>
          <p:spPr bwMode="auto">
            <a:xfrm>
              <a:off x="2519363" y="5600705"/>
              <a:ext cx="1704976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2" name="Rectangle 2134"/>
            <p:cNvSpPr>
              <a:spLocks noChangeArrowheads="1"/>
            </p:cNvSpPr>
            <p:nvPr/>
          </p:nvSpPr>
          <p:spPr bwMode="auto">
            <a:xfrm>
              <a:off x="2519363" y="5602293"/>
              <a:ext cx="1704976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3" name="Rectangle 2135"/>
            <p:cNvSpPr>
              <a:spLocks noChangeArrowheads="1"/>
            </p:cNvSpPr>
            <p:nvPr/>
          </p:nvSpPr>
          <p:spPr bwMode="auto">
            <a:xfrm>
              <a:off x="2519363" y="5605468"/>
              <a:ext cx="1704976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4" name="Rectangle 2136"/>
            <p:cNvSpPr>
              <a:spLocks noChangeArrowheads="1"/>
            </p:cNvSpPr>
            <p:nvPr/>
          </p:nvSpPr>
          <p:spPr bwMode="auto">
            <a:xfrm>
              <a:off x="2519363" y="5608643"/>
              <a:ext cx="1704976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5" name="Rectangle 2137"/>
            <p:cNvSpPr>
              <a:spLocks noChangeArrowheads="1"/>
            </p:cNvSpPr>
            <p:nvPr/>
          </p:nvSpPr>
          <p:spPr bwMode="auto">
            <a:xfrm>
              <a:off x="2519363" y="5611818"/>
              <a:ext cx="1704976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6" name="Rectangle 2138"/>
            <p:cNvSpPr>
              <a:spLocks noChangeArrowheads="1"/>
            </p:cNvSpPr>
            <p:nvPr/>
          </p:nvSpPr>
          <p:spPr bwMode="auto">
            <a:xfrm>
              <a:off x="2519363" y="5614993"/>
              <a:ext cx="1704976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7" name="Rectangle 2139"/>
            <p:cNvSpPr>
              <a:spLocks noChangeArrowheads="1"/>
            </p:cNvSpPr>
            <p:nvPr/>
          </p:nvSpPr>
          <p:spPr bwMode="auto">
            <a:xfrm>
              <a:off x="2519363" y="5616580"/>
              <a:ext cx="1704976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8" name="Rectangle 2140"/>
            <p:cNvSpPr>
              <a:spLocks noChangeArrowheads="1"/>
            </p:cNvSpPr>
            <p:nvPr/>
          </p:nvSpPr>
          <p:spPr bwMode="auto">
            <a:xfrm>
              <a:off x="2519363" y="5618168"/>
              <a:ext cx="1704976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19" name="Rectangle 2141"/>
            <p:cNvSpPr>
              <a:spLocks noChangeArrowheads="1"/>
            </p:cNvSpPr>
            <p:nvPr/>
          </p:nvSpPr>
          <p:spPr bwMode="auto">
            <a:xfrm>
              <a:off x="2519363" y="5621343"/>
              <a:ext cx="1704976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20" name="Rectangle 2142"/>
            <p:cNvSpPr>
              <a:spLocks noChangeArrowheads="1"/>
            </p:cNvSpPr>
            <p:nvPr/>
          </p:nvSpPr>
          <p:spPr bwMode="auto">
            <a:xfrm>
              <a:off x="2519363" y="5624518"/>
              <a:ext cx="1704976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21" name="Rectangle 2143"/>
            <p:cNvSpPr>
              <a:spLocks noChangeArrowheads="1"/>
            </p:cNvSpPr>
            <p:nvPr/>
          </p:nvSpPr>
          <p:spPr bwMode="auto">
            <a:xfrm>
              <a:off x="2519363" y="5627693"/>
              <a:ext cx="1704976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06" name="Rectangle 2329"/>
            <p:cNvSpPr>
              <a:spLocks noChangeArrowheads="1"/>
            </p:cNvSpPr>
            <p:nvPr/>
          </p:nvSpPr>
          <p:spPr bwMode="auto">
            <a:xfrm>
              <a:off x="2519363" y="5630869"/>
              <a:ext cx="1704976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82" name="Rectangle 2575"/>
            <p:cNvSpPr>
              <a:spLocks noChangeArrowheads="1"/>
            </p:cNvSpPr>
            <p:nvPr/>
          </p:nvSpPr>
          <p:spPr bwMode="auto">
            <a:xfrm>
              <a:off x="2720976" y="5183193"/>
              <a:ext cx="1127126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Candela/ 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83" name="Rectangle 2576"/>
            <p:cNvSpPr>
              <a:spLocks noChangeArrowheads="1"/>
            </p:cNvSpPr>
            <p:nvPr/>
          </p:nvSpPr>
          <p:spPr bwMode="auto">
            <a:xfrm>
              <a:off x="3738564" y="5183193"/>
              <a:ext cx="3127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84" name="Rectangle 2577"/>
            <p:cNvSpPr>
              <a:spLocks noChangeArrowheads="1"/>
            </p:cNvSpPr>
            <p:nvPr/>
          </p:nvSpPr>
          <p:spPr bwMode="auto">
            <a:xfrm>
              <a:off x="3940177" y="5184780"/>
              <a:ext cx="15716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26" name="Groupe 5625"/>
          <p:cNvGrpSpPr/>
          <p:nvPr/>
        </p:nvGrpSpPr>
        <p:grpSpPr>
          <a:xfrm>
            <a:off x="4854574" y="5219925"/>
            <a:ext cx="3695703" cy="641350"/>
            <a:chOff x="4224339" y="4995868"/>
            <a:chExt cx="3695703" cy="641350"/>
          </a:xfrm>
        </p:grpSpPr>
        <p:sp>
          <p:nvSpPr>
            <p:cNvPr id="3523" name="Rectangle 2145"/>
            <p:cNvSpPr>
              <a:spLocks noChangeArrowheads="1"/>
            </p:cNvSpPr>
            <p:nvPr/>
          </p:nvSpPr>
          <p:spPr bwMode="auto">
            <a:xfrm>
              <a:off x="4224339" y="4995868"/>
              <a:ext cx="3695703" cy="7938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24" name="Rectangle 2146"/>
            <p:cNvSpPr>
              <a:spLocks noChangeArrowheads="1"/>
            </p:cNvSpPr>
            <p:nvPr/>
          </p:nvSpPr>
          <p:spPr bwMode="auto">
            <a:xfrm>
              <a:off x="4224339" y="5003805"/>
              <a:ext cx="3695703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25" name="Rectangle 2147"/>
            <p:cNvSpPr>
              <a:spLocks noChangeArrowheads="1"/>
            </p:cNvSpPr>
            <p:nvPr/>
          </p:nvSpPr>
          <p:spPr bwMode="auto">
            <a:xfrm>
              <a:off x="4224339" y="5011743"/>
              <a:ext cx="3695703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26" name="Rectangle 2148"/>
            <p:cNvSpPr>
              <a:spLocks noChangeArrowheads="1"/>
            </p:cNvSpPr>
            <p:nvPr/>
          </p:nvSpPr>
          <p:spPr bwMode="auto">
            <a:xfrm>
              <a:off x="4224339" y="5019680"/>
              <a:ext cx="3695703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27" name="Rectangle 2149"/>
            <p:cNvSpPr>
              <a:spLocks noChangeArrowheads="1"/>
            </p:cNvSpPr>
            <p:nvPr/>
          </p:nvSpPr>
          <p:spPr bwMode="auto">
            <a:xfrm>
              <a:off x="4224339" y="5027618"/>
              <a:ext cx="3695703" cy="6350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28" name="Rectangle 2150"/>
            <p:cNvSpPr>
              <a:spLocks noChangeArrowheads="1"/>
            </p:cNvSpPr>
            <p:nvPr/>
          </p:nvSpPr>
          <p:spPr bwMode="auto">
            <a:xfrm>
              <a:off x="4224339" y="5033968"/>
              <a:ext cx="3695703" cy="4763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29" name="Rectangle 2151"/>
            <p:cNvSpPr>
              <a:spLocks noChangeArrowheads="1"/>
            </p:cNvSpPr>
            <p:nvPr/>
          </p:nvSpPr>
          <p:spPr bwMode="auto">
            <a:xfrm>
              <a:off x="4224339" y="5038730"/>
              <a:ext cx="3695703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0" name="Rectangle 2152"/>
            <p:cNvSpPr>
              <a:spLocks noChangeArrowheads="1"/>
            </p:cNvSpPr>
            <p:nvPr/>
          </p:nvSpPr>
          <p:spPr bwMode="auto">
            <a:xfrm>
              <a:off x="4224339" y="5046668"/>
              <a:ext cx="3695703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1" name="Rectangle 2153"/>
            <p:cNvSpPr>
              <a:spLocks noChangeArrowheads="1"/>
            </p:cNvSpPr>
            <p:nvPr/>
          </p:nvSpPr>
          <p:spPr bwMode="auto">
            <a:xfrm>
              <a:off x="4224339" y="5057780"/>
              <a:ext cx="3695703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2" name="Rectangle 2154"/>
            <p:cNvSpPr>
              <a:spLocks noChangeArrowheads="1"/>
            </p:cNvSpPr>
            <p:nvPr/>
          </p:nvSpPr>
          <p:spPr bwMode="auto">
            <a:xfrm>
              <a:off x="4224339" y="5064130"/>
              <a:ext cx="3695703" cy="6350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3" name="Rectangle 2155"/>
            <p:cNvSpPr>
              <a:spLocks noChangeArrowheads="1"/>
            </p:cNvSpPr>
            <p:nvPr/>
          </p:nvSpPr>
          <p:spPr bwMode="auto">
            <a:xfrm>
              <a:off x="4224339" y="5070480"/>
              <a:ext cx="3695703" cy="6350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4" name="Rectangle 2156"/>
            <p:cNvSpPr>
              <a:spLocks noChangeArrowheads="1"/>
            </p:cNvSpPr>
            <p:nvPr/>
          </p:nvSpPr>
          <p:spPr bwMode="auto">
            <a:xfrm>
              <a:off x="4224339" y="5076830"/>
              <a:ext cx="3695703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5" name="Rectangle 2157"/>
            <p:cNvSpPr>
              <a:spLocks noChangeArrowheads="1"/>
            </p:cNvSpPr>
            <p:nvPr/>
          </p:nvSpPr>
          <p:spPr bwMode="auto">
            <a:xfrm>
              <a:off x="4224339" y="5084768"/>
              <a:ext cx="3695703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6" name="Rectangle 2158"/>
            <p:cNvSpPr>
              <a:spLocks noChangeArrowheads="1"/>
            </p:cNvSpPr>
            <p:nvPr/>
          </p:nvSpPr>
          <p:spPr bwMode="auto">
            <a:xfrm>
              <a:off x="4224339" y="5089530"/>
              <a:ext cx="3695703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7" name="Rectangle 2159"/>
            <p:cNvSpPr>
              <a:spLocks noChangeArrowheads="1"/>
            </p:cNvSpPr>
            <p:nvPr/>
          </p:nvSpPr>
          <p:spPr bwMode="auto">
            <a:xfrm>
              <a:off x="4224339" y="5094293"/>
              <a:ext cx="3695703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8" name="Rectangle 2160"/>
            <p:cNvSpPr>
              <a:spLocks noChangeArrowheads="1"/>
            </p:cNvSpPr>
            <p:nvPr/>
          </p:nvSpPr>
          <p:spPr bwMode="auto">
            <a:xfrm>
              <a:off x="4224339" y="5102230"/>
              <a:ext cx="3695703" cy="9525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39" name="Rectangle 2161"/>
            <p:cNvSpPr>
              <a:spLocks noChangeArrowheads="1"/>
            </p:cNvSpPr>
            <p:nvPr/>
          </p:nvSpPr>
          <p:spPr bwMode="auto">
            <a:xfrm>
              <a:off x="4224339" y="5111755"/>
              <a:ext cx="3695703" cy="7938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0" name="Rectangle 2162"/>
            <p:cNvSpPr>
              <a:spLocks noChangeArrowheads="1"/>
            </p:cNvSpPr>
            <p:nvPr/>
          </p:nvSpPr>
          <p:spPr bwMode="auto">
            <a:xfrm>
              <a:off x="4224339" y="5119693"/>
              <a:ext cx="3695703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1" name="Rectangle 2163"/>
            <p:cNvSpPr>
              <a:spLocks noChangeArrowheads="1"/>
            </p:cNvSpPr>
            <p:nvPr/>
          </p:nvSpPr>
          <p:spPr bwMode="auto">
            <a:xfrm>
              <a:off x="4224339" y="5126043"/>
              <a:ext cx="3695703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2" name="Rectangle 2164"/>
            <p:cNvSpPr>
              <a:spLocks noChangeArrowheads="1"/>
            </p:cNvSpPr>
            <p:nvPr/>
          </p:nvSpPr>
          <p:spPr bwMode="auto">
            <a:xfrm>
              <a:off x="4224339" y="5132393"/>
              <a:ext cx="3695703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3" name="Rectangle 2165"/>
            <p:cNvSpPr>
              <a:spLocks noChangeArrowheads="1"/>
            </p:cNvSpPr>
            <p:nvPr/>
          </p:nvSpPr>
          <p:spPr bwMode="auto">
            <a:xfrm>
              <a:off x="4224339" y="5140330"/>
              <a:ext cx="3695703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4" name="Rectangle 2166"/>
            <p:cNvSpPr>
              <a:spLocks noChangeArrowheads="1"/>
            </p:cNvSpPr>
            <p:nvPr/>
          </p:nvSpPr>
          <p:spPr bwMode="auto">
            <a:xfrm>
              <a:off x="4224339" y="5145093"/>
              <a:ext cx="3695703" cy="3175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5" name="Rectangle 2167"/>
            <p:cNvSpPr>
              <a:spLocks noChangeArrowheads="1"/>
            </p:cNvSpPr>
            <p:nvPr/>
          </p:nvSpPr>
          <p:spPr bwMode="auto">
            <a:xfrm>
              <a:off x="4224339" y="5148268"/>
              <a:ext cx="3695703" cy="7938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6" name="Rectangle 2168"/>
            <p:cNvSpPr>
              <a:spLocks noChangeArrowheads="1"/>
            </p:cNvSpPr>
            <p:nvPr/>
          </p:nvSpPr>
          <p:spPr bwMode="auto">
            <a:xfrm>
              <a:off x="4224339" y="5156205"/>
              <a:ext cx="3695703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7" name="Rectangle 2169"/>
            <p:cNvSpPr>
              <a:spLocks noChangeArrowheads="1"/>
            </p:cNvSpPr>
            <p:nvPr/>
          </p:nvSpPr>
          <p:spPr bwMode="auto">
            <a:xfrm>
              <a:off x="4224339" y="5160968"/>
              <a:ext cx="3695703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8" name="Rectangle 2170"/>
            <p:cNvSpPr>
              <a:spLocks noChangeArrowheads="1"/>
            </p:cNvSpPr>
            <p:nvPr/>
          </p:nvSpPr>
          <p:spPr bwMode="auto">
            <a:xfrm>
              <a:off x="4224339" y="5168905"/>
              <a:ext cx="3695703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49" name="Rectangle 2171"/>
            <p:cNvSpPr>
              <a:spLocks noChangeArrowheads="1"/>
            </p:cNvSpPr>
            <p:nvPr/>
          </p:nvSpPr>
          <p:spPr bwMode="auto">
            <a:xfrm>
              <a:off x="4224339" y="5175255"/>
              <a:ext cx="3695703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0" name="Rectangle 2172"/>
            <p:cNvSpPr>
              <a:spLocks noChangeArrowheads="1"/>
            </p:cNvSpPr>
            <p:nvPr/>
          </p:nvSpPr>
          <p:spPr bwMode="auto">
            <a:xfrm>
              <a:off x="4224339" y="5183193"/>
              <a:ext cx="3695703" cy="3175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1" name="Rectangle 2173"/>
            <p:cNvSpPr>
              <a:spLocks noChangeArrowheads="1"/>
            </p:cNvSpPr>
            <p:nvPr/>
          </p:nvSpPr>
          <p:spPr bwMode="auto">
            <a:xfrm>
              <a:off x="4224339" y="5186368"/>
              <a:ext cx="3695703" cy="7938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2" name="Rectangle 2174"/>
            <p:cNvSpPr>
              <a:spLocks noChangeArrowheads="1"/>
            </p:cNvSpPr>
            <p:nvPr/>
          </p:nvSpPr>
          <p:spPr bwMode="auto">
            <a:xfrm>
              <a:off x="4224339" y="5194305"/>
              <a:ext cx="3695703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3" name="Rectangle 2175"/>
            <p:cNvSpPr>
              <a:spLocks noChangeArrowheads="1"/>
            </p:cNvSpPr>
            <p:nvPr/>
          </p:nvSpPr>
          <p:spPr bwMode="auto">
            <a:xfrm>
              <a:off x="4224339" y="5199068"/>
              <a:ext cx="3695703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4" name="Rectangle 2176"/>
            <p:cNvSpPr>
              <a:spLocks noChangeArrowheads="1"/>
            </p:cNvSpPr>
            <p:nvPr/>
          </p:nvSpPr>
          <p:spPr bwMode="auto">
            <a:xfrm>
              <a:off x="4224339" y="5203830"/>
              <a:ext cx="3695703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5" name="Rectangle 2177"/>
            <p:cNvSpPr>
              <a:spLocks noChangeArrowheads="1"/>
            </p:cNvSpPr>
            <p:nvPr/>
          </p:nvSpPr>
          <p:spPr bwMode="auto">
            <a:xfrm>
              <a:off x="4224339" y="5211768"/>
              <a:ext cx="3695703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6" name="Rectangle 2178"/>
            <p:cNvSpPr>
              <a:spLocks noChangeArrowheads="1"/>
            </p:cNvSpPr>
            <p:nvPr/>
          </p:nvSpPr>
          <p:spPr bwMode="auto">
            <a:xfrm>
              <a:off x="4224339" y="5218118"/>
              <a:ext cx="3695703" cy="4763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7" name="Rectangle 2179"/>
            <p:cNvSpPr>
              <a:spLocks noChangeArrowheads="1"/>
            </p:cNvSpPr>
            <p:nvPr/>
          </p:nvSpPr>
          <p:spPr bwMode="auto">
            <a:xfrm>
              <a:off x="4224339" y="5222880"/>
              <a:ext cx="3695703" cy="6350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8" name="Rectangle 2180"/>
            <p:cNvSpPr>
              <a:spLocks noChangeArrowheads="1"/>
            </p:cNvSpPr>
            <p:nvPr/>
          </p:nvSpPr>
          <p:spPr bwMode="auto">
            <a:xfrm>
              <a:off x="4224339" y="5229230"/>
              <a:ext cx="3695703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59" name="Rectangle 2181"/>
            <p:cNvSpPr>
              <a:spLocks noChangeArrowheads="1"/>
            </p:cNvSpPr>
            <p:nvPr/>
          </p:nvSpPr>
          <p:spPr bwMode="auto">
            <a:xfrm>
              <a:off x="4224339" y="5237168"/>
              <a:ext cx="3695703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0" name="Rectangle 2182"/>
            <p:cNvSpPr>
              <a:spLocks noChangeArrowheads="1"/>
            </p:cNvSpPr>
            <p:nvPr/>
          </p:nvSpPr>
          <p:spPr bwMode="auto">
            <a:xfrm>
              <a:off x="4224339" y="5241930"/>
              <a:ext cx="3695703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1" name="Rectangle 2183"/>
            <p:cNvSpPr>
              <a:spLocks noChangeArrowheads="1"/>
            </p:cNvSpPr>
            <p:nvPr/>
          </p:nvSpPr>
          <p:spPr bwMode="auto">
            <a:xfrm>
              <a:off x="4224339" y="5249868"/>
              <a:ext cx="3695703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2" name="Rectangle 2184"/>
            <p:cNvSpPr>
              <a:spLocks noChangeArrowheads="1"/>
            </p:cNvSpPr>
            <p:nvPr/>
          </p:nvSpPr>
          <p:spPr bwMode="auto">
            <a:xfrm>
              <a:off x="4224339" y="5254630"/>
              <a:ext cx="3695703" cy="6350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3" name="Rectangle 2185"/>
            <p:cNvSpPr>
              <a:spLocks noChangeArrowheads="1"/>
            </p:cNvSpPr>
            <p:nvPr/>
          </p:nvSpPr>
          <p:spPr bwMode="auto">
            <a:xfrm>
              <a:off x="4224339" y="5260980"/>
              <a:ext cx="3695703" cy="7938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4" name="Rectangle 2186"/>
            <p:cNvSpPr>
              <a:spLocks noChangeArrowheads="1"/>
            </p:cNvSpPr>
            <p:nvPr/>
          </p:nvSpPr>
          <p:spPr bwMode="auto">
            <a:xfrm>
              <a:off x="4224339" y="5268918"/>
              <a:ext cx="3695703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5" name="Rectangle 2187"/>
            <p:cNvSpPr>
              <a:spLocks noChangeArrowheads="1"/>
            </p:cNvSpPr>
            <p:nvPr/>
          </p:nvSpPr>
          <p:spPr bwMode="auto">
            <a:xfrm>
              <a:off x="4224339" y="5276855"/>
              <a:ext cx="3695703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6" name="Rectangle 2188"/>
            <p:cNvSpPr>
              <a:spLocks noChangeArrowheads="1"/>
            </p:cNvSpPr>
            <p:nvPr/>
          </p:nvSpPr>
          <p:spPr bwMode="auto">
            <a:xfrm>
              <a:off x="4224339" y="5284793"/>
              <a:ext cx="3695703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7" name="Rectangle 2189"/>
            <p:cNvSpPr>
              <a:spLocks noChangeArrowheads="1"/>
            </p:cNvSpPr>
            <p:nvPr/>
          </p:nvSpPr>
          <p:spPr bwMode="auto">
            <a:xfrm>
              <a:off x="4224339" y="5292730"/>
              <a:ext cx="3695703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8" name="Rectangle 2190"/>
            <p:cNvSpPr>
              <a:spLocks noChangeArrowheads="1"/>
            </p:cNvSpPr>
            <p:nvPr/>
          </p:nvSpPr>
          <p:spPr bwMode="auto">
            <a:xfrm>
              <a:off x="4224339" y="5297493"/>
              <a:ext cx="3695703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69" name="Rectangle 2191"/>
            <p:cNvSpPr>
              <a:spLocks noChangeArrowheads="1"/>
            </p:cNvSpPr>
            <p:nvPr/>
          </p:nvSpPr>
          <p:spPr bwMode="auto">
            <a:xfrm>
              <a:off x="4224339" y="5303843"/>
              <a:ext cx="3695703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0" name="Rectangle 2192"/>
            <p:cNvSpPr>
              <a:spLocks noChangeArrowheads="1"/>
            </p:cNvSpPr>
            <p:nvPr/>
          </p:nvSpPr>
          <p:spPr bwMode="auto">
            <a:xfrm>
              <a:off x="4224339" y="5311780"/>
              <a:ext cx="3695703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1" name="Rectangle 2193"/>
            <p:cNvSpPr>
              <a:spLocks noChangeArrowheads="1"/>
            </p:cNvSpPr>
            <p:nvPr/>
          </p:nvSpPr>
          <p:spPr bwMode="auto">
            <a:xfrm>
              <a:off x="4224339" y="5319718"/>
              <a:ext cx="3695703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2" name="Rectangle 2194"/>
            <p:cNvSpPr>
              <a:spLocks noChangeArrowheads="1"/>
            </p:cNvSpPr>
            <p:nvPr/>
          </p:nvSpPr>
          <p:spPr bwMode="auto">
            <a:xfrm>
              <a:off x="4224339" y="5327655"/>
              <a:ext cx="3695703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3" name="Rectangle 2195"/>
            <p:cNvSpPr>
              <a:spLocks noChangeArrowheads="1"/>
            </p:cNvSpPr>
            <p:nvPr/>
          </p:nvSpPr>
          <p:spPr bwMode="auto">
            <a:xfrm>
              <a:off x="4224339" y="5524505"/>
              <a:ext cx="3695703" cy="1588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4" name="Rectangle 2196"/>
            <p:cNvSpPr>
              <a:spLocks noChangeArrowheads="1"/>
            </p:cNvSpPr>
            <p:nvPr/>
          </p:nvSpPr>
          <p:spPr bwMode="auto">
            <a:xfrm>
              <a:off x="4224339" y="5526093"/>
              <a:ext cx="3695703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5" name="Rectangle 2197"/>
            <p:cNvSpPr>
              <a:spLocks noChangeArrowheads="1"/>
            </p:cNvSpPr>
            <p:nvPr/>
          </p:nvSpPr>
          <p:spPr bwMode="auto">
            <a:xfrm>
              <a:off x="4224339" y="5529268"/>
              <a:ext cx="3695703" cy="3175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6" name="Rectangle 2198"/>
            <p:cNvSpPr>
              <a:spLocks noChangeArrowheads="1"/>
            </p:cNvSpPr>
            <p:nvPr/>
          </p:nvSpPr>
          <p:spPr bwMode="auto">
            <a:xfrm>
              <a:off x="4224339" y="5532443"/>
              <a:ext cx="3695703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7" name="Rectangle 2199"/>
            <p:cNvSpPr>
              <a:spLocks noChangeArrowheads="1"/>
            </p:cNvSpPr>
            <p:nvPr/>
          </p:nvSpPr>
          <p:spPr bwMode="auto">
            <a:xfrm>
              <a:off x="4224339" y="5534030"/>
              <a:ext cx="3695703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8" name="Rectangle 2200"/>
            <p:cNvSpPr>
              <a:spLocks noChangeArrowheads="1"/>
            </p:cNvSpPr>
            <p:nvPr/>
          </p:nvSpPr>
          <p:spPr bwMode="auto">
            <a:xfrm>
              <a:off x="4224339" y="5537205"/>
              <a:ext cx="3695703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79" name="Rectangle 2201"/>
            <p:cNvSpPr>
              <a:spLocks noChangeArrowheads="1"/>
            </p:cNvSpPr>
            <p:nvPr/>
          </p:nvSpPr>
          <p:spPr bwMode="auto">
            <a:xfrm>
              <a:off x="4224339" y="5540380"/>
              <a:ext cx="3695703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0" name="Rectangle 2202"/>
            <p:cNvSpPr>
              <a:spLocks noChangeArrowheads="1"/>
            </p:cNvSpPr>
            <p:nvPr/>
          </p:nvSpPr>
          <p:spPr bwMode="auto">
            <a:xfrm>
              <a:off x="4224339" y="5541968"/>
              <a:ext cx="3695703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1" name="Rectangle 2203"/>
            <p:cNvSpPr>
              <a:spLocks noChangeArrowheads="1"/>
            </p:cNvSpPr>
            <p:nvPr/>
          </p:nvSpPr>
          <p:spPr bwMode="auto">
            <a:xfrm>
              <a:off x="4224339" y="5545143"/>
              <a:ext cx="3695703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2" name="Rectangle 2204"/>
            <p:cNvSpPr>
              <a:spLocks noChangeArrowheads="1"/>
            </p:cNvSpPr>
            <p:nvPr/>
          </p:nvSpPr>
          <p:spPr bwMode="auto">
            <a:xfrm>
              <a:off x="4224339" y="5546730"/>
              <a:ext cx="3695703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3" name="Rectangle 2205"/>
            <p:cNvSpPr>
              <a:spLocks noChangeArrowheads="1"/>
            </p:cNvSpPr>
            <p:nvPr/>
          </p:nvSpPr>
          <p:spPr bwMode="auto">
            <a:xfrm>
              <a:off x="4224339" y="5548318"/>
              <a:ext cx="3695703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4" name="Rectangle 2206"/>
            <p:cNvSpPr>
              <a:spLocks noChangeArrowheads="1"/>
            </p:cNvSpPr>
            <p:nvPr/>
          </p:nvSpPr>
          <p:spPr bwMode="auto">
            <a:xfrm>
              <a:off x="4224339" y="5551493"/>
              <a:ext cx="3695703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5" name="Rectangle 2207"/>
            <p:cNvSpPr>
              <a:spLocks noChangeArrowheads="1"/>
            </p:cNvSpPr>
            <p:nvPr/>
          </p:nvSpPr>
          <p:spPr bwMode="auto">
            <a:xfrm>
              <a:off x="4224339" y="5554668"/>
              <a:ext cx="3695703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6" name="Rectangle 2208"/>
            <p:cNvSpPr>
              <a:spLocks noChangeArrowheads="1"/>
            </p:cNvSpPr>
            <p:nvPr/>
          </p:nvSpPr>
          <p:spPr bwMode="auto">
            <a:xfrm>
              <a:off x="4224339" y="5557843"/>
              <a:ext cx="3695703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7" name="Rectangle 2209"/>
            <p:cNvSpPr>
              <a:spLocks noChangeArrowheads="1"/>
            </p:cNvSpPr>
            <p:nvPr/>
          </p:nvSpPr>
          <p:spPr bwMode="auto">
            <a:xfrm>
              <a:off x="4224339" y="5561018"/>
              <a:ext cx="3695703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8" name="Rectangle 2210"/>
            <p:cNvSpPr>
              <a:spLocks noChangeArrowheads="1"/>
            </p:cNvSpPr>
            <p:nvPr/>
          </p:nvSpPr>
          <p:spPr bwMode="auto">
            <a:xfrm>
              <a:off x="4224339" y="5562605"/>
              <a:ext cx="3695703" cy="1588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89" name="Rectangle 2211"/>
            <p:cNvSpPr>
              <a:spLocks noChangeArrowheads="1"/>
            </p:cNvSpPr>
            <p:nvPr/>
          </p:nvSpPr>
          <p:spPr bwMode="auto">
            <a:xfrm>
              <a:off x="4224339" y="5564193"/>
              <a:ext cx="3695703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90" name="Rectangle 2212"/>
            <p:cNvSpPr>
              <a:spLocks noChangeArrowheads="1"/>
            </p:cNvSpPr>
            <p:nvPr/>
          </p:nvSpPr>
          <p:spPr bwMode="auto">
            <a:xfrm>
              <a:off x="4224339" y="5565780"/>
              <a:ext cx="3695703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91" name="Rectangle 2213"/>
            <p:cNvSpPr>
              <a:spLocks noChangeArrowheads="1"/>
            </p:cNvSpPr>
            <p:nvPr/>
          </p:nvSpPr>
          <p:spPr bwMode="auto">
            <a:xfrm>
              <a:off x="4224339" y="5567368"/>
              <a:ext cx="3695703" cy="3175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92" name="Rectangle 2214"/>
            <p:cNvSpPr>
              <a:spLocks noChangeArrowheads="1"/>
            </p:cNvSpPr>
            <p:nvPr/>
          </p:nvSpPr>
          <p:spPr bwMode="auto">
            <a:xfrm>
              <a:off x="4224339" y="5570543"/>
              <a:ext cx="3695703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93" name="Rectangle 2215"/>
            <p:cNvSpPr>
              <a:spLocks noChangeArrowheads="1"/>
            </p:cNvSpPr>
            <p:nvPr/>
          </p:nvSpPr>
          <p:spPr bwMode="auto">
            <a:xfrm>
              <a:off x="4224339" y="5575305"/>
              <a:ext cx="3695703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94" name="Rectangle 2217"/>
            <p:cNvSpPr>
              <a:spLocks noChangeArrowheads="1"/>
            </p:cNvSpPr>
            <p:nvPr/>
          </p:nvSpPr>
          <p:spPr bwMode="auto">
            <a:xfrm>
              <a:off x="4224339" y="5575306"/>
              <a:ext cx="3695703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95" name="Rectangle 2218"/>
            <p:cNvSpPr>
              <a:spLocks noChangeArrowheads="1"/>
            </p:cNvSpPr>
            <p:nvPr/>
          </p:nvSpPr>
          <p:spPr bwMode="auto">
            <a:xfrm>
              <a:off x="4224339" y="5578481"/>
              <a:ext cx="3695703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96" name="Rectangle 2219"/>
            <p:cNvSpPr>
              <a:spLocks noChangeArrowheads="1"/>
            </p:cNvSpPr>
            <p:nvPr/>
          </p:nvSpPr>
          <p:spPr bwMode="auto">
            <a:xfrm>
              <a:off x="4224339" y="5581656"/>
              <a:ext cx="3695703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97" name="Rectangle 2220"/>
            <p:cNvSpPr>
              <a:spLocks noChangeArrowheads="1"/>
            </p:cNvSpPr>
            <p:nvPr/>
          </p:nvSpPr>
          <p:spPr bwMode="auto">
            <a:xfrm>
              <a:off x="4224339" y="5584831"/>
              <a:ext cx="3695703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98" name="Rectangle 2221"/>
            <p:cNvSpPr>
              <a:spLocks noChangeArrowheads="1"/>
            </p:cNvSpPr>
            <p:nvPr/>
          </p:nvSpPr>
          <p:spPr bwMode="auto">
            <a:xfrm>
              <a:off x="4224339" y="5588006"/>
              <a:ext cx="3695703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99" name="Rectangle 2222"/>
            <p:cNvSpPr>
              <a:spLocks noChangeArrowheads="1"/>
            </p:cNvSpPr>
            <p:nvPr/>
          </p:nvSpPr>
          <p:spPr bwMode="auto">
            <a:xfrm>
              <a:off x="4224339" y="5591181"/>
              <a:ext cx="3695703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0" name="Rectangle 2223"/>
            <p:cNvSpPr>
              <a:spLocks noChangeArrowheads="1"/>
            </p:cNvSpPr>
            <p:nvPr/>
          </p:nvSpPr>
          <p:spPr bwMode="auto">
            <a:xfrm>
              <a:off x="4224339" y="5594356"/>
              <a:ext cx="3695703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1" name="Rectangle 2224"/>
            <p:cNvSpPr>
              <a:spLocks noChangeArrowheads="1"/>
            </p:cNvSpPr>
            <p:nvPr/>
          </p:nvSpPr>
          <p:spPr bwMode="auto">
            <a:xfrm>
              <a:off x="4224339" y="5595944"/>
              <a:ext cx="3695703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2" name="Rectangle 2225"/>
            <p:cNvSpPr>
              <a:spLocks noChangeArrowheads="1"/>
            </p:cNvSpPr>
            <p:nvPr/>
          </p:nvSpPr>
          <p:spPr bwMode="auto">
            <a:xfrm>
              <a:off x="4224339" y="5599119"/>
              <a:ext cx="3695703" cy="1588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3" name="Rectangle 2226"/>
            <p:cNvSpPr>
              <a:spLocks noChangeArrowheads="1"/>
            </p:cNvSpPr>
            <p:nvPr/>
          </p:nvSpPr>
          <p:spPr bwMode="auto">
            <a:xfrm>
              <a:off x="4224339" y="5600706"/>
              <a:ext cx="3695703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4" name="Rectangle 2227"/>
            <p:cNvSpPr>
              <a:spLocks noChangeArrowheads="1"/>
            </p:cNvSpPr>
            <p:nvPr/>
          </p:nvSpPr>
          <p:spPr bwMode="auto">
            <a:xfrm>
              <a:off x="4224339" y="5602294"/>
              <a:ext cx="3695703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5" name="Rectangle 2228"/>
            <p:cNvSpPr>
              <a:spLocks noChangeArrowheads="1"/>
            </p:cNvSpPr>
            <p:nvPr/>
          </p:nvSpPr>
          <p:spPr bwMode="auto">
            <a:xfrm>
              <a:off x="4224339" y="5605469"/>
              <a:ext cx="3695703" cy="3175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6" name="Rectangle 2229"/>
            <p:cNvSpPr>
              <a:spLocks noChangeArrowheads="1"/>
            </p:cNvSpPr>
            <p:nvPr/>
          </p:nvSpPr>
          <p:spPr bwMode="auto">
            <a:xfrm>
              <a:off x="4224339" y="5608644"/>
              <a:ext cx="3695703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7" name="Rectangle 2230"/>
            <p:cNvSpPr>
              <a:spLocks noChangeArrowheads="1"/>
            </p:cNvSpPr>
            <p:nvPr/>
          </p:nvSpPr>
          <p:spPr bwMode="auto">
            <a:xfrm>
              <a:off x="4224339" y="5611819"/>
              <a:ext cx="3695703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8" name="Rectangle 2231"/>
            <p:cNvSpPr>
              <a:spLocks noChangeArrowheads="1"/>
            </p:cNvSpPr>
            <p:nvPr/>
          </p:nvSpPr>
          <p:spPr bwMode="auto">
            <a:xfrm>
              <a:off x="4224339" y="5614994"/>
              <a:ext cx="3695703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09" name="Rectangle 2232"/>
            <p:cNvSpPr>
              <a:spLocks noChangeArrowheads="1"/>
            </p:cNvSpPr>
            <p:nvPr/>
          </p:nvSpPr>
          <p:spPr bwMode="auto">
            <a:xfrm>
              <a:off x="4224339" y="5616581"/>
              <a:ext cx="3695703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10" name="Rectangle 2233"/>
            <p:cNvSpPr>
              <a:spLocks noChangeArrowheads="1"/>
            </p:cNvSpPr>
            <p:nvPr/>
          </p:nvSpPr>
          <p:spPr bwMode="auto">
            <a:xfrm>
              <a:off x="4224339" y="5618169"/>
              <a:ext cx="3695703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11" name="Rectangle 2234"/>
            <p:cNvSpPr>
              <a:spLocks noChangeArrowheads="1"/>
            </p:cNvSpPr>
            <p:nvPr/>
          </p:nvSpPr>
          <p:spPr bwMode="auto">
            <a:xfrm>
              <a:off x="4224339" y="5621344"/>
              <a:ext cx="3695703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12" name="Rectangle 2235"/>
            <p:cNvSpPr>
              <a:spLocks noChangeArrowheads="1"/>
            </p:cNvSpPr>
            <p:nvPr/>
          </p:nvSpPr>
          <p:spPr bwMode="auto">
            <a:xfrm>
              <a:off x="4224339" y="5624519"/>
              <a:ext cx="3695703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13" name="Rectangle 2236"/>
            <p:cNvSpPr>
              <a:spLocks noChangeArrowheads="1"/>
            </p:cNvSpPr>
            <p:nvPr/>
          </p:nvSpPr>
          <p:spPr bwMode="auto">
            <a:xfrm>
              <a:off x="4224339" y="5627694"/>
              <a:ext cx="3695703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2422"/>
            <p:cNvSpPr>
              <a:spLocks noChangeArrowheads="1"/>
            </p:cNvSpPr>
            <p:nvPr/>
          </p:nvSpPr>
          <p:spPr bwMode="auto">
            <a:xfrm>
              <a:off x="4224339" y="5630868"/>
              <a:ext cx="3695703" cy="6350"/>
            </a:xfrm>
            <a:prstGeom prst="rect">
              <a:avLst/>
            </a:prstGeom>
            <a:solidFill>
              <a:srgbClr val="848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85" name="Rectangle 2578"/>
            <p:cNvSpPr>
              <a:spLocks noChangeArrowheads="1"/>
            </p:cNvSpPr>
            <p:nvPr/>
          </p:nvSpPr>
          <p:spPr bwMode="auto">
            <a:xfrm>
              <a:off x="4835527" y="5046668"/>
              <a:ext cx="2647952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Caractérise la visibilité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86" name="Rectangle 2579"/>
            <p:cNvSpPr>
              <a:spLocks noChangeArrowheads="1"/>
            </p:cNvSpPr>
            <p:nvPr/>
          </p:nvSpPr>
          <p:spPr bwMode="auto">
            <a:xfrm>
              <a:off x="4732340" y="5321305"/>
              <a:ext cx="6556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d’un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87" name="Rectangle 2580"/>
            <p:cNvSpPr>
              <a:spLocks noChangeArrowheads="1"/>
            </p:cNvSpPr>
            <p:nvPr/>
          </p:nvSpPr>
          <p:spPr bwMode="auto">
            <a:xfrm>
              <a:off x="5278440" y="5321305"/>
              <a:ext cx="2243139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affichage lumineux.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27" name="Groupe 5626"/>
          <p:cNvGrpSpPr/>
          <p:nvPr/>
        </p:nvGrpSpPr>
        <p:grpSpPr>
          <a:xfrm>
            <a:off x="89756" y="6021288"/>
            <a:ext cx="1295401" cy="627063"/>
            <a:chOff x="1223962" y="5643569"/>
            <a:chExt cx="1295401" cy="627063"/>
          </a:xfrm>
        </p:grpSpPr>
        <p:sp>
          <p:nvSpPr>
            <p:cNvPr id="3216" name="Rectangle 2239"/>
            <p:cNvSpPr>
              <a:spLocks noChangeArrowheads="1"/>
            </p:cNvSpPr>
            <p:nvPr/>
          </p:nvSpPr>
          <p:spPr bwMode="auto">
            <a:xfrm>
              <a:off x="1223962" y="5643569"/>
              <a:ext cx="1295401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17" name="Rectangle 2240"/>
            <p:cNvSpPr>
              <a:spLocks noChangeArrowheads="1"/>
            </p:cNvSpPr>
            <p:nvPr/>
          </p:nvSpPr>
          <p:spPr bwMode="auto">
            <a:xfrm>
              <a:off x="1223962" y="5651506"/>
              <a:ext cx="1295401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18" name="Rectangle 2241"/>
            <p:cNvSpPr>
              <a:spLocks noChangeArrowheads="1"/>
            </p:cNvSpPr>
            <p:nvPr/>
          </p:nvSpPr>
          <p:spPr bwMode="auto">
            <a:xfrm>
              <a:off x="1223962" y="5659444"/>
              <a:ext cx="1295401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19" name="Rectangle 2242"/>
            <p:cNvSpPr>
              <a:spLocks noChangeArrowheads="1"/>
            </p:cNvSpPr>
            <p:nvPr/>
          </p:nvSpPr>
          <p:spPr bwMode="auto">
            <a:xfrm>
              <a:off x="1223962" y="5667381"/>
              <a:ext cx="1295401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0" name="Rectangle 2243"/>
            <p:cNvSpPr>
              <a:spLocks noChangeArrowheads="1"/>
            </p:cNvSpPr>
            <p:nvPr/>
          </p:nvSpPr>
          <p:spPr bwMode="auto">
            <a:xfrm>
              <a:off x="1223962" y="5675319"/>
              <a:ext cx="1295401" cy="3175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1" name="Rectangle 2244"/>
            <p:cNvSpPr>
              <a:spLocks noChangeArrowheads="1"/>
            </p:cNvSpPr>
            <p:nvPr/>
          </p:nvSpPr>
          <p:spPr bwMode="auto">
            <a:xfrm>
              <a:off x="1223962" y="5678494"/>
              <a:ext cx="1295401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2" name="Rectangle 2245"/>
            <p:cNvSpPr>
              <a:spLocks noChangeArrowheads="1"/>
            </p:cNvSpPr>
            <p:nvPr/>
          </p:nvSpPr>
          <p:spPr bwMode="auto">
            <a:xfrm>
              <a:off x="1223962" y="5686431"/>
              <a:ext cx="1295401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3" name="Rectangle 2246"/>
            <p:cNvSpPr>
              <a:spLocks noChangeArrowheads="1"/>
            </p:cNvSpPr>
            <p:nvPr/>
          </p:nvSpPr>
          <p:spPr bwMode="auto">
            <a:xfrm>
              <a:off x="1223962" y="5697544"/>
              <a:ext cx="1295401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4" name="Rectangle 2247"/>
            <p:cNvSpPr>
              <a:spLocks noChangeArrowheads="1"/>
            </p:cNvSpPr>
            <p:nvPr/>
          </p:nvSpPr>
          <p:spPr bwMode="auto">
            <a:xfrm>
              <a:off x="1223962" y="5703894"/>
              <a:ext cx="1295401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5" name="Rectangle 2248"/>
            <p:cNvSpPr>
              <a:spLocks noChangeArrowheads="1"/>
            </p:cNvSpPr>
            <p:nvPr/>
          </p:nvSpPr>
          <p:spPr bwMode="auto">
            <a:xfrm>
              <a:off x="1223962" y="5711831"/>
              <a:ext cx="1295401" cy="4763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6" name="Rectangle 2249"/>
            <p:cNvSpPr>
              <a:spLocks noChangeArrowheads="1"/>
            </p:cNvSpPr>
            <p:nvPr/>
          </p:nvSpPr>
          <p:spPr bwMode="auto">
            <a:xfrm>
              <a:off x="1223962" y="5716594"/>
              <a:ext cx="1295401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7" name="Rectangle 2250"/>
            <p:cNvSpPr>
              <a:spLocks noChangeArrowheads="1"/>
            </p:cNvSpPr>
            <p:nvPr/>
          </p:nvSpPr>
          <p:spPr bwMode="auto">
            <a:xfrm>
              <a:off x="1223962" y="5724531"/>
              <a:ext cx="1295401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8" name="Rectangle 2251"/>
            <p:cNvSpPr>
              <a:spLocks noChangeArrowheads="1"/>
            </p:cNvSpPr>
            <p:nvPr/>
          </p:nvSpPr>
          <p:spPr bwMode="auto">
            <a:xfrm>
              <a:off x="1223962" y="5729294"/>
              <a:ext cx="1295401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29" name="Rectangle 2252"/>
            <p:cNvSpPr>
              <a:spLocks noChangeArrowheads="1"/>
            </p:cNvSpPr>
            <p:nvPr/>
          </p:nvSpPr>
          <p:spPr bwMode="auto">
            <a:xfrm>
              <a:off x="1223962" y="5734056"/>
              <a:ext cx="1295401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0" name="Rectangle 2253"/>
            <p:cNvSpPr>
              <a:spLocks noChangeArrowheads="1"/>
            </p:cNvSpPr>
            <p:nvPr/>
          </p:nvSpPr>
          <p:spPr bwMode="auto">
            <a:xfrm>
              <a:off x="1223962" y="5741994"/>
              <a:ext cx="1295401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1" name="Rectangle 2254"/>
            <p:cNvSpPr>
              <a:spLocks noChangeArrowheads="1"/>
            </p:cNvSpPr>
            <p:nvPr/>
          </p:nvSpPr>
          <p:spPr bwMode="auto">
            <a:xfrm>
              <a:off x="1223962" y="5753106"/>
              <a:ext cx="1295401" cy="6350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2" name="Rectangle 2255"/>
            <p:cNvSpPr>
              <a:spLocks noChangeArrowheads="1"/>
            </p:cNvSpPr>
            <p:nvPr/>
          </p:nvSpPr>
          <p:spPr bwMode="auto">
            <a:xfrm>
              <a:off x="1223962" y="5759456"/>
              <a:ext cx="1295401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3" name="Rectangle 2256"/>
            <p:cNvSpPr>
              <a:spLocks noChangeArrowheads="1"/>
            </p:cNvSpPr>
            <p:nvPr/>
          </p:nvSpPr>
          <p:spPr bwMode="auto">
            <a:xfrm>
              <a:off x="1223962" y="5765806"/>
              <a:ext cx="1295401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4" name="Rectangle 2257"/>
            <p:cNvSpPr>
              <a:spLocks noChangeArrowheads="1"/>
            </p:cNvSpPr>
            <p:nvPr/>
          </p:nvSpPr>
          <p:spPr bwMode="auto">
            <a:xfrm>
              <a:off x="1223962" y="5772156"/>
              <a:ext cx="1295401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5" name="Rectangle 2258"/>
            <p:cNvSpPr>
              <a:spLocks noChangeArrowheads="1"/>
            </p:cNvSpPr>
            <p:nvPr/>
          </p:nvSpPr>
          <p:spPr bwMode="auto">
            <a:xfrm>
              <a:off x="1223962" y="5780094"/>
              <a:ext cx="1295401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6" name="Rectangle 2259"/>
            <p:cNvSpPr>
              <a:spLocks noChangeArrowheads="1"/>
            </p:cNvSpPr>
            <p:nvPr/>
          </p:nvSpPr>
          <p:spPr bwMode="auto">
            <a:xfrm>
              <a:off x="1223962" y="5784856"/>
              <a:ext cx="1295401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7" name="Rectangle 2260"/>
            <p:cNvSpPr>
              <a:spLocks noChangeArrowheads="1"/>
            </p:cNvSpPr>
            <p:nvPr/>
          </p:nvSpPr>
          <p:spPr bwMode="auto">
            <a:xfrm>
              <a:off x="1223962" y="5789619"/>
              <a:ext cx="1295401" cy="6350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8" name="Rectangle 2261"/>
            <p:cNvSpPr>
              <a:spLocks noChangeArrowheads="1"/>
            </p:cNvSpPr>
            <p:nvPr/>
          </p:nvSpPr>
          <p:spPr bwMode="auto">
            <a:xfrm>
              <a:off x="1223962" y="5795969"/>
              <a:ext cx="1295401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39" name="Rectangle 2262"/>
            <p:cNvSpPr>
              <a:spLocks noChangeArrowheads="1"/>
            </p:cNvSpPr>
            <p:nvPr/>
          </p:nvSpPr>
          <p:spPr bwMode="auto">
            <a:xfrm>
              <a:off x="1223962" y="5800731"/>
              <a:ext cx="1295401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0" name="Rectangle 2263"/>
            <p:cNvSpPr>
              <a:spLocks noChangeArrowheads="1"/>
            </p:cNvSpPr>
            <p:nvPr/>
          </p:nvSpPr>
          <p:spPr bwMode="auto">
            <a:xfrm>
              <a:off x="1223962" y="5808669"/>
              <a:ext cx="1295401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1" name="Rectangle 2264"/>
            <p:cNvSpPr>
              <a:spLocks noChangeArrowheads="1"/>
            </p:cNvSpPr>
            <p:nvPr/>
          </p:nvSpPr>
          <p:spPr bwMode="auto">
            <a:xfrm>
              <a:off x="1223962" y="5815019"/>
              <a:ext cx="1295401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2" name="Rectangle 2265"/>
            <p:cNvSpPr>
              <a:spLocks noChangeArrowheads="1"/>
            </p:cNvSpPr>
            <p:nvPr/>
          </p:nvSpPr>
          <p:spPr bwMode="auto">
            <a:xfrm>
              <a:off x="1223962" y="5822956"/>
              <a:ext cx="1295401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3" name="Rectangle 2266"/>
            <p:cNvSpPr>
              <a:spLocks noChangeArrowheads="1"/>
            </p:cNvSpPr>
            <p:nvPr/>
          </p:nvSpPr>
          <p:spPr bwMode="auto">
            <a:xfrm>
              <a:off x="1223962" y="5827719"/>
              <a:ext cx="1295401" cy="6350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4" name="Rectangle 2267"/>
            <p:cNvSpPr>
              <a:spLocks noChangeArrowheads="1"/>
            </p:cNvSpPr>
            <p:nvPr/>
          </p:nvSpPr>
          <p:spPr bwMode="auto">
            <a:xfrm>
              <a:off x="1223962" y="5834069"/>
              <a:ext cx="1295401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5" name="Rectangle 2268"/>
            <p:cNvSpPr>
              <a:spLocks noChangeArrowheads="1"/>
            </p:cNvSpPr>
            <p:nvPr/>
          </p:nvSpPr>
          <p:spPr bwMode="auto">
            <a:xfrm>
              <a:off x="1223962" y="5838831"/>
              <a:ext cx="1295401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6" name="Rectangle 2269"/>
            <p:cNvSpPr>
              <a:spLocks noChangeArrowheads="1"/>
            </p:cNvSpPr>
            <p:nvPr/>
          </p:nvSpPr>
          <p:spPr bwMode="auto">
            <a:xfrm>
              <a:off x="1223962" y="5843594"/>
              <a:ext cx="1295401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7" name="Rectangle 2270"/>
            <p:cNvSpPr>
              <a:spLocks noChangeArrowheads="1"/>
            </p:cNvSpPr>
            <p:nvPr/>
          </p:nvSpPr>
          <p:spPr bwMode="auto">
            <a:xfrm>
              <a:off x="1223962" y="5851531"/>
              <a:ext cx="1295401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8" name="Rectangle 2271"/>
            <p:cNvSpPr>
              <a:spLocks noChangeArrowheads="1"/>
            </p:cNvSpPr>
            <p:nvPr/>
          </p:nvSpPr>
          <p:spPr bwMode="auto">
            <a:xfrm>
              <a:off x="1223962" y="5857881"/>
              <a:ext cx="1295401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49" name="Rectangle 2272"/>
            <p:cNvSpPr>
              <a:spLocks noChangeArrowheads="1"/>
            </p:cNvSpPr>
            <p:nvPr/>
          </p:nvSpPr>
          <p:spPr bwMode="auto">
            <a:xfrm>
              <a:off x="1223962" y="5864231"/>
              <a:ext cx="1295401" cy="4763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0" name="Rectangle 2273"/>
            <p:cNvSpPr>
              <a:spLocks noChangeArrowheads="1"/>
            </p:cNvSpPr>
            <p:nvPr/>
          </p:nvSpPr>
          <p:spPr bwMode="auto">
            <a:xfrm>
              <a:off x="1223962" y="5868994"/>
              <a:ext cx="1295401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1" name="Rectangle 2274"/>
            <p:cNvSpPr>
              <a:spLocks noChangeArrowheads="1"/>
            </p:cNvSpPr>
            <p:nvPr/>
          </p:nvSpPr>
          <p:spPr bwMode="auto">
            <a:xfrm>
              <a:off x="1223962" y="5876931"/>
              <a:ext cx="1295401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2" name="Rectangle 2275"/>
            <p:cNvSpPr>
              <a:spLocks noChangeArrowheads="1"/>
            </p:cNvSpPr>
            <p:nvPr/>
          </p:nvSpPr>
          <p:spPr bwMode="auto">
            <a:xfrm>
              <a:off x="1223962" y="5881694"/>
              <a:ext cx="1295401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3" name="Rectangle 2276"/>
            <p:cNvSpPr>
              <a:spLocks noChangeArrowheads="1"/>
            </p:cNvSpPr>
            <p:nvPr/>
          </p:nvSpPr>
          <p:spPr bwMode="auto">
            <a:xfrm>
              <a:off x="1223962" y="5889631"/>
              <a:ext cx="1295401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4" name="Rectangle 2277"/>
            <p:cNvSpPr>
              <a:spLocks noChangeArrowheads="1"/>
            </p:cNvSpPr>
            <p:nvPr/>
          </p:nvSpPr>
          <p:spPr bwMode="auto">
            <a:xfrm>
              <a:off x="1223962" y="5894394"/>
              <a:ext cx="1295401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5" name="Rectangle 2278"/>
            <p:cNvSpPr>
              <a:spLocks noChangeArrowheads="1"/>
            </p:cNvSpPr>
            <p:nvPr/>
          </p:nvSpPr>
          <p:spPr bwMode="auto">
            <a:xfrm>
              <a:off x="1223962" y="5902331"/>
              <a:ext cx="1295401" cy="6350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6" name="Rectangle 2279"/>
            <p:cNvSpPr>
              <a:spLocks noChangeArrowheads="1"/>
            </p:cNvSpPr>
            <p:nvPr/>
          </p:nvSpPr>
          <p:spPr bwMode="auto">
            <a:xfrm>
              <a:off x="1223962" y="5908681"/>
              <a:ext cx="1295401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7" name="Rectangle 2280"/>
            <p:cNvSpPr>
              <a:spLocks noChangeArrowheads="1"/>
            </p:cNvSpPr>
            <p:nvPr/>
          </p:nvSpPr>
          <p:spPr bwMode="auto">
            <a:xfrm>
              <a:off x="1223962" y="5916619"/>
              <a:ext cx="1295401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8" name="Rectangle 2281"/>
            <p:cNvSpPr>
              <a:spLocks noChangeArrowheads="1"/>
            </p:cNvSpPr>
            <p:nvPr/>
          </p:nvSpPr>
          <p:spPr bwMode="auto">
            <a:xfrm>
              <a:off x="1223962" y="5924557"/>
              <a:ext cx="1295401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59" name="Rectangle 2282"/>
            <p:cNvSpPr>
              <a:spLocks noChangeArrowheads="1"/>
            </p:cNvSpPr>
            <p:nvPr/>
          </p:nvSpPr>
          <p:spPr bwMode="auto">
            <a:xfrm>
              <a:off x="1223962" y="5932494"/>
              <a:ext cx="1295401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0" name="Rectangle 2283"/>
            <p:cNvSpPr>
              <a:spLocks noChangeArrowheads="1"/>
            </p:cNvSpPr>
            <p:nvPr/>
          </p:nvSpPr>
          <p:spPr bwMode="auto">
            <a:xfrm>
              <a:off x="1223962" y="5937257"/>
              <a:ext cx="1295401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1" name="Rectangle 2284"/>
            <p:cNvSpPr>
              <a:spLocks noChangeArrowheads="1"/>
            </p:cNvSpPr>
            <p:nvPr/>
          </p:nvSpPr>
          <p:spPr bwMode="auto">
            <a:xfrm>
              <a:off x="1223962" y="5943607"/>
              <a:ext cx="1295401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2" name="Rectangle 2285"/>
            <p:cNvSpPr>
              <a:spLocks noChangeArrowheads="1"/>
            </p:cNvSpPr>
            <p:nvPr/>
          </p:nvSpPr>
          <p:spPr bwMode="auto">
            <a:xfrm>
              <a:off x="1223962" y="5951544"/>
              <a:ext cx="1295401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3" name="Rectangle 2286"/>
            <p:cNvSpPr>
              <a:spLocks noChangeArrowheads="1"/>
            </p:cNvSpPr>
            <p:nvPr/>
          </p:nvSpPr>
          <p:spPr bwMode="auto">
            <a:xfrm>
              <a:off x="1223962" y="5959482"/>
              <a:ext cx="1295401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4" name="Rectangle 2287"/>
            <p:cNvSpPr>
              <a:spLocks noChangeArrowheads="1"/>
            </p:cNvSpPr>
            <p:nvPr/>
          </p:nvSpPr>
          <p:spPr bwMode="auto">
            <a:xfrm>
              <a:off x="1223962" y="5967419"/>
              <a:ext cx="1295401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5" name="Rectangle 2288"/>
            <p:cNvSpPr>
              <a:spLocks noChangeArrowheads="1"/>
            </p:cNvSpPr>
            <p:nvPr/>
          </p:nvSpPr>
          <p:spPr bwMode="auto">
            <a:xfrm>
              <a:off x="1223962" y="6164269"/>
              <a:ext cx="1295401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6" name="Rectangle 2289"/>
            <p:cNvSpPr>
              <a:spLocks noChangeArrowheads="1"/>
            </p:cNvSpPr>
            <p:nvPr/>
          </p:nvSpPr>
          <p:spPr bwMode="auto">
            <a:xfrm>
              <a:off x="1223962" y="6167444"/>
              <a:ext cx="1295401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7" name="Rectangle 2290"/>
            <p:cNvSpPr>
              <a:spLocks noChangeArrowheads="1"/>
            </p:cNvSpPr>
            <p:nvPr/>
          </p:nvSpPr>
          <p:spPr bwMode="auto">
            <a:xfrm>
              <a:off x="1223962" y="6170619"/>
              <a:ext cx="1295401" cy="1588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8" name="Rectangle 2291"/>
            <p:cNvSpPr>
              <a:spLocks noChangeArrowheads="1"/>
            </p:cNvSpPr>
            <p:nvPr/>
          </p:nvSpPr>
          <p:spPr bwMode="auto">
            <a:xfrm>
              <a:off x="1223962" y="6172207"/>
              <a:ext cx="1295401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69" name="Rectangle 2292"/>
            <p:cNvSpPr>
              <a:spLocks noChangeArrowheads="1"/>
            </p:cNvSpPr>
            <p:nvPr/>
          </p:nvSpPr>
          <p:spPr bwMode="auto">
            <a:xfrm>
              <a:off x="1223962" y="6173794"/>
              <a:ext cx="1295401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0" name="Rectangle 2293"/>
            <p:cNvSpPr>
              <a:spLocks noChangeArrowheads="1"/>
            </p:cNvSpPr>
            <p:nvPr/>
          </p:nvSpPr>
          <p:spPr bwMode="auto">
            <a:xfrm>
              <a:off x="1223962" y="6176969"/>
              <a:ext cx="1295401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1" name="Rectangle 2294"/>
            <p:cNvSpPr>
              <a:spLocks noChangeArrowheads="1"/>
            </p:cNvSpPr>
            <p:nvPr/>
          </p:nvSpPr>
          <p:spPr bwMode="auto">
            <a:xfrm>
              <a:off x="1223962" y="6180144"/>
              <a:ext cx="1295401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2" name="Rectangle 2295"/>
            <p:cNvSpPr>
              <a:spLocks noChangeArrowheads="1"/>
            </p:cNvSpPr>
            <p:nvPr/>
          </p:nvSpPr>
          <p:spPr bwMode="auto">
            <a:xfrm>
              <a:off x="1223962" y="6181732"/>
              <a:ext cx="1295401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3" name="Rectangle 2296"/>
            <p:cNvSpPr>
              <a:spLocks noChangeArrowheads="1"/>
            </p:cNvSpPr>
            <p:nvPr/>
          </p:nvSpPr>
          <p:spPr bwMode="auto">
            <a:xfrm>
              <a:off x="1223962" y="6184907"/>
              <a:ext cx="1295401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4" name="Rectangle 2297"/>
            <p:cNvSpPr>
              <a:spLocks noChangeArrowheads="1"/>
            </p:cNvSpPr>
            <p:nvPr/>
          </p:nvSpPr>
          <p:spPr bwMode="auto">
            <a:xfrm>
              <a:off x="1223962" y="6186494"/>
              <a:ext cx="1295401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5" name="Rectangle 2298"/>
            <p:cNvSpPr>
              <a:spLocks noChangeArrowheads="1"/>
            </p:cNvSpPr>
            <p:nvPr/>
          </p:nvSpPr>
          <p:spPr bwMode="auto">
            <a:xfrm>
              <a:off x="1223962" y="6188082"/>
              <a:ext cx="1295401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6" name="Rectangle 2299"/>
            <p:cNvSpPr>
              <a:spLocks noChangeArrowheads="1"/>
            </p:cNvSpPr>
            <p:nvPr/>
          </p:nvSpPr>
          <p:spPr bwMode="auto">
            <a:xfrm>
              <a:off x="1223962" y="6191257"/>
              <a:ext cx="1295401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7" name="Rectangle 2300"/>
            <p:cNvSpPr>
              <a:spLocks noChangeArrowheads="1"/>
            </p:cNvSpPr>
            <p:nvPr/>
          </p:nvSpPr>
          <p:spPr bwMode="auto">
            <a:xfrm>
              <a:off x="1223962" y="6194432"/>
              <a:ext cx="1295401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8" name="Rectangle 2301"/>
            <p:cNvSpPr>
              <a:spLocks noChangeArrowheads="1"/>
            </p:cNvSpPr>
            <p:nvPr/>
          </p:nvSpPr>
          <p:spPr bwMode="auto">
            <a:xfrm>
              <a:off x="1223962" y="6197607"/>
              <a:ext cx="1295401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79" name="Rectangle 2302"/>
            <p:cNvSpPr>
              <a:spLocks noChangeArrowheads="1"/>
            </p:cNvSpPr>
            <p:nvPr/>
          </p:nvSpPr>
          <p:spPr bwMode="auto">
            <a:xfrm>
              <a:off x="1223962" y="6200782"/>
              <a:ext cx="1295401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0" name="Rectangle 2303"/>
            <p:cNvSpPr>
              <a:spLocks noChangeArrowheads="1"/>
            </p:cNvSpPr>
            <p:nvPr/>
          </p:nvSpPr>
          <p:spPr bwMode="auto">
            <a:xfrm>
              <a:off x="1223962" y="6202369"/>
              <a:ext cx="1295401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1" name="Rectangle 2304"/>
            <p:cNvSpPr>
              <a:spLocks noChangeArrowheads="1"/>
            </p:cNvSpPr>
            <p:nvPr/>
          </p:nvSpPr>
          <p:spPr bwMode="auto">
            <a:xfrm>
              <a:off x="1223962" y="6205544"/>
              <a:ext cx="1295401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2" name="Rectangle 2305"/>
            <p:cNvSpPr>
              <a:spLocks noChangeArrowheads="1"/>
            </p:cNvSpPr>
            <p:nvPr/>
          </p:nvSpPr>
          <p:spPr bwMode="auto">
            <a:xfrm>
              <a:off x="1223962" y="6207132"/>
              <a:ext cx="1295401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3" name="Rectangle 2306"/>
            <p:cNvSpPr>
              <a:spLocks noChangeArrowheads="1"/>
            </p:cNvSpPr>
            <p:nvPr/>
          </p:nvSpPr>
          <p:spPr bwMode="auto">
            <a:xfrm>
              <a:off x="1223962" y="6208719"/>
              <a:ext cx="1295401" cy="1588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4" name="Rectangle 2307"/>
            <p:cNvSpPr>
              <a:spLocks noChangeArrowheads="1"/>
            </p:cNvSpPr>
            <p:nvPr/>
          </p:nvSpPr>
          <p:spPr bwMode="auto">
            <a:xfrm>
              <a:off x="1223962" y="6210307"/>
              <a:ext cx="1295401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5" name="Rectangle 2308"/>
            <p:cNvSpPr>
              <a:spLocks noChangeArrowheads="1"/>
            </p:cNvSpPr>
            <p:nvPr/>
          </p:nvSpPr>
          <p:spPr bwMode="auto">
            <a:xfrm>
              <a:off x="1223962" y="6213482"/>
              <a:ext cx="1295401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6" name="Rectangle 2309"/>
            <p:cNvSpPr>
              <a:spLocks noChangeArrowheads="1"/>
            </p:cNvSpPr>
            <p:nvPr/>
          </p:nvSpPr>
          <p:spPr bwMode="auto">
            <a:xfrm>
              <a:off x="1223962" y="6215069"/>
              <a:ext cx="1295401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7" name="Rectangle 2310"/>
            <p:cNvSpPr>
              <a:spLocks noChangeArrowheads="1"/>
            </p:cNvSpPr>
            <p:nvPr/>
          </p:nvSpPr>
          <p:spPr bwMode="auto">
            <a:xfrm>
              <a:off x="1223962" y="6218244"/>
              <a:ext cx="1295401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8" name="Rectangle 2311"/>
            <p:cNvSpPr>
              <a:spLocks noChangeArrowheads="1"/>
            </p:cNvSpPr>
            <p:nvPr/>
          </p:nvSpPr>
          <p:spPr bwMode="auto">
            <a:xfrm>
              <a:off x="1223962" y="6221419"/>
              <a:ext cx="1295401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89" name="Rectangle 2312"/>
            <p:cNvSpPr>
              <a:spLocks noChangeArrowheads="1"/>
            </p:cNvSpPr>
            <p:nvPr/>
          </p:nvSpPr>
          <p:spPr bwMode="auto">
            <a:xfrm>
              <a:off x="1223962" y="6224594"/>
              <a:ext cx="1295401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0" name="Rectangle 2313"/>
            <p:cNvSpPr>
              <a:spLocks noChangeArrowheads="1"/>
            </p:cNvSpPr>
            <p:nvPr/>
          </p:nvSpPr>
          <p:spPr bwMode="auto">
            <a:xfrm>
              <a:off x="1223962" y="6227769"/>
              <a:ext cx="1295401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1" name="Rectangle 2314"/>
            <p:cNvSpPr>
              <a:spLocks noChangeArrowheads="1"/>
            </p:cNvSpPr>
            <p:nvPr/>
          </p:nvSpPr>
          <p:spPr bwMode="auto">
            <a:xfrm>
              <a:off x="1223962" y="6230944"/>
              <a:ext cx="1295401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2" name="Rectangle 2315"/>
            <p:cNvSpPr>
              <a:spLocks noChangeArrowheads="1"/>
            </p:cNvSpPr>
            <p:nvPr/>
          </p:nvSpPr>
          <p:spPr bwMode="auto">
            <a:xfrm>
              <a:off x="1223962" y="6234119"/>
              <a:ext cx="1295401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3" name="Rectangle 2316"/>
            <p:cNvSpPr>
              <a:spLocks noChangeArrowheads="1"/>
            </p:cNvSpPr>
            <p:nvPr/>
          </p:nvSpPr>
          <p:spPr bwMode="auto">
            <a:xfrm>
              <a:off x="1223962" y="6235707"/>
              <a:ext cx="1295401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4" name="Rectangle 2317"/>
            <p:cNvSpPr>
              <a:spLocks noChangeArrowheads="1"/>
            </p:cNvSpPr>
            <p:nvPr/>
          </p:nvSpPr>
          <p:spPr bwMode="auto">
            <a:xfrm>
              <a:off x="1223962" y="6238882"/>
              <a:ext cx="1295401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5" name="Rectangle 2318"/>
            <p:cNvSpPr>
              <a:spLocks noChangeArrowheads="1"/>
            </p:cNvSpPr>
            <p:nvPr/>
          </p:nvSpPr>
          <p:spPr bwMode="auto">
            <a:xfrm>
              <a:off x="1223962" y="6242057"/>
              <a:ext cx="1295401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6" name="Rectangle 2319"/>
            <p:cNvSpPr>
              <a:spLocks noChangeArrowheads="1"/>
            </p:cNvSpPr>
            <p:nvPr/>
          </p:nvSpPr>
          <p:spPr bwMode="auto">
            <a:xfrm>
              <a:off x="1223962" y="6243644"/>
              <a:ext cx="1295401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7" name="Rectangle 2320"/>
            <p:cNvSpPr>
              <a:spLocks noChangeArrowheads="1"/>
            </p:cNvSpPr>
            <p:nvPr/>
          </p:nvSpPr>
          <p:spPr bwMode="auto">
            <a:xfrm>
              <a:off x="1223962" y="6246819"/>
              <a:ext cx="1295401" cy="1588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8" name="Rectangle 2321"/>
            <p:cNvSpPr>
              <a:spLocks noChangeArrowheads="1"/>
            </p:cNvSpPr>
            <p:nvPr/>
          </p:nvSpPr>
          <p:spPr bwMode="auto">
            <a:xfrm>
              <a:off x="1223962" y="6248407"/>
              <a:ext cx="1295401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99" name="Rectangle 2322"/>
            <p:cNvSpPr>
              <a:spLocks noChangeArrowheads="1"/>
            </p:cNvSpPr>
            <p:nvPr/>
          </p:nvSpPr>
          <p:spPr bwMode="auto">
            <a:xfrm>
              <a:off x="1223962" y="6251582"/>
              <a:ext cx="1295401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00" name="Rectangle 2323"/>
            <p:cNvSpPr>
              <a:spLocks noChangeArrowheads="1"/>
            </p:cNvSpPr>
            <p:nvPr/>
          </p:nvSpPr>
          <p:spPr bwMode="auto">
            <a:xfrm>
              <a:off x="1223962" y="6254757"/>
              <a:ext cx="1295401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01" name="Rectangle 2324"/>
            <p:cNvSpPr>
              <a:spLocks noChangeArrowheads="1"/>
            </p:cNvSpPr>
            <p:nvPr/>
          </p:nvSpPr>
          <p:spPr bwMode="auto">
            <a:xfrm>
              <a:off x="1223962" y="6256344"/>
              <a:ext cx="1295401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02" name="Rectangle 2325"/>
            <p:cNvSpPr>
              <a:spLocks noChangeArrowheads="1"/>
            </p:cNvSpPr>
            <p:nvPr/>
          </p:nvSpPr>
          <p:spPr bwMode="auto">
            <a:xfrm>
              <a:off x="1223962" y="6257932"/>
              <a:ext cx="1295401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03" name="Rectangle 2326"/>
            <p:cNvSpPr>
              <a:spLocks noChangeArrowheads="1"/>
            </p:cNvSpPr>
            <p:nvPr/>
          </p:nvSpPr>
          <p:spPr bwMode="auto">
            <a:xfrm>
              <a:off x="1223962" y="6261107"/>
              <a:ext cx="1295401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04" name="Rectangle 2327"/>
            <p:cNvSpPr>
              <a:spLocks noChangeArrowheads="1"/>
            </p:cNvSpPr>
            <p:nvPr/>
          </p:nvSpPr>
          <p:spPr bwMode="auto">
            <a:xfrm>
              <a:off x="1223962" y="6264282"/>
              <a:ext cx="1295401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05" name="Rectangle 2328"/>
            <p:cNvSpPr>
              <a:spLocks noChangeArrowheads="1"/>
            </p:cNvSpPr>
            <p:nvPr/>
          </p:nvSpPr>
          <p:spPr bwMode="auto">
            <a:xfrm>
              <a:off x="1223962" y="6267457"/>
              <a:ext cx="1295401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88" name="Rectangle 2581"/>
            <p:cNvSpPr>
              <a:spLocks noChangeArrowheads="1"/>
            </p:cNvSpPr>
            <p:nvPr/>
          </p:nvSpPr>
          <p:spPr bwMode="auto">
            <a:xfrm>
              <a:off x="1714500" y="5754693"/>
              <a:ext cx="487363" cy="482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fe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28" name="Groupe 5627"/>
          <p:cNvGrpSpPr/>
          <p:nvPr/>
        </p:nvGrpSpPr>
        <p:grpSpPr>
          <a:xfrm>
            <a:off x="2065548" y="6021288"/>
            <a:ext cx="1704976" cy="633412"/>
            <a:chOff x="2519363" y="5637219"/>
            <a:chExt cx="1704976" cy="633412"/>
          </a:xfrm>
        </p:grpSpPr>
        <p:sp>
          <p:nvSpPr>
            <p:cNvPr id="3307" name="Rectangle 2330"/>
            <p:cNvSpPr>
              <a:spLocks noChangeArrowheads="1"/>
            </p:cNvSpPr>
            <p:nvPr/>
          </p:nvSpPr>
          <p:spPr bwMode="auto">
            <a:xfrm>
              <a:off x="2519363" y="5637219"/>
              <a:ext cx="1704976" cy="6350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08" name="Rectangle 2331"/>
            <p:cNvSpPr>
              <a:spLocks noChangeArrowheads="1"/>
            </p:cNvSpPr>
            <p:nvPr/>
          </p:nvSpPr>
          <p:spPr bwMode="auto">
            <a:xfrm>
              <a:off x="2519363" y="5643569"/>
              <a:ext cx="1704976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09" name="Rectangle 2332"/>
            <p:cNvSpPr>
              <a:spLocks noChangeArrowheads="1"/>
            </p:cNvSpPr>
            <p:nvPr/>
          </p:nvSpPr>
          <p:spPr bwMode="auto">
            <a:xfrm>
              <a:off x="2519363" y="5651506"/>
              <a:ext cx="1704976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0" name="Rectangle 2333"/>
            <p:cNvSpPr>
              <a:spLocks noChangeArrowheads="1"/>
            </p:cNvSpPr>
            <p:nvPr/>
          </p:nvSpPr>
          <p:spPr bwMode="auto">
            <a:xfrm>
              <a:off x="2519363" y="5659444"/>
              <a:ext cx="1704976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1" name="Rectangle 2334"/>
            <p:cNvSpPr>
              <a:spLocks noChangeArrowheads="1"/>
            </p:cNvSpPr>
            <p:nvPr/>
          </p:nvSpPr>
          <p:spPr bwMode="auto">
            <a:xfrm>
              <a:off x="2519363" y="5667381"/>
              <a:ext cx="1704976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2" name="Rectangle 2335"/>
            <p:cNvSpPr>
              <a:spLocks noChangeArrowheads="1"/>
            </p:cNvSpPr>
            <p:nvPr/>
          </p:nvSpPr>
          <p:spPr bwMode="auto">
            <a:xfrm>
              <a:off x="2519363" y="5675319"/>
              <a:ext cx="1704976" cy="3175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3" name="Rectangle 2336"/>
            <p:cNvSpPr>
              <a:spLocks noChangeArrowheads="1"/>
            </p:cNvSpPr>
            <p:nvPr/>
          </p:nvSpPr>
          <p:spPr bwMode="auto">
            <a:xfrm>
              <a:off x="2519363" y="5678494"/>
              <a:ext cx="1704976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4" name="Rectangle 2337"/>
            <p:cNvSpPr>
              <a:spLocks noChangeArrowheads="1"/>
            </p:cNvSpPr>
            <p:nvPr/>
          </p:nvSpPr>
          <p:spPr bwMode="auto">
            <a:xfrm>
              <a:off x="2519363" y="5686431"/>
              <a:ext cx="1704976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5" name="Rectangle 2338"/>
            <p:cNvSpPr>
              <a:spLocks noChangeArrowheads="1"/>
            </p:cNvSpPr>
            <p:nvPr/>
          </p:nvSpPr>
          <p:spPr bwMode="auto">
            <a:xfrm>
              <a:off x="2519363" y="5697544"/>
              <a:ext cx="1704976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6" name="Rectangle 2339"/>
            <p:cNvSpPr>
              <a:spLocks noChangeArrowheads="1"/>
            </p:cNvSpPr>
            <p:nvPr/>
          </p:nvSpPr>
          <p:spPr bwMode="auto">
            <a:xfrm>
              <a:off x="2519363" y="5703894"/>
              <a:ext cx="1704976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7" name="Rectangle 2340"/>
            <p:cNvSpPr>
              <a:spLocks noChangeArrowheads="1"/>
            </p:cNvSpPr>
            <p:nvPr/>
          </p:nvSpPr>
          <p:spPr bwMode="auto">
            <a:xfrm>
              <a:off x="2519363" y="5711831"/>
              <a:ext cx="1704976" cy="4763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8" name="Rectangle 2341"/>
            <p:cNvSpPr>
              <a:spLocks noChangeArrowheads="1"/>
            </p:cNvSpPr>
            <p:nvPr/>
          </p:nvSpPr>
          <p:spPr bwMode="auto">
            <a:xfrm>
              <a:off x="2519363" y="5716594"/>
              <a:ext cx="1704976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19" name="Rectangle 2342"/>
            <p:cNvSpPr>
              <a:spLocks noChangeArrowheads="1"/>
            </p:cNvSpPr>
            <p:nvPr/>
          </p:nvSpPr>
          <p:spPr bwMode="auto">
            <a:xfrm>
              <a:off x="2519363" y="5724531"/>
              <a:ext cx="1704976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0" name="Rectangle 2343"/>
            <p:cNvSpPr>
              <a:spLocks noChangeArrowheads="1"/>
            </p:cNvSpPr>
            <p:nvPr/>
          </p:nvSpPr>
          <p:spPr bwMode="auto">
            <a:xfrm>
              <a:off x="2519363" y="5729294"/>
              <a:ext cx="1704976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1" name="Rectangle 2344"/>
            <p:cNvSpPr>
              <a:spLocks noChangeArrowheads="1"/>
            </p:cNvSpPr>
            <p:nvPr/>
          </p:nvSpPr>
          <p:spPr bwMode="auto">
            <a:xfrm>
              <a:off x="2519363" y="5734056"/>
              <a:ext cx="1704976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2" name="Rectangle 2345"/>
            <p:cNvSpPr>
              <a:spLocks noChangeArrowheads="1"/>
            </p:cNvSpPr>
            <p:nvPr/>
          </p:nvSpPr>
          <p:spPr bwMode="auto">
            <a:xfrm>
              <a:off x="2519363" y="5741994"/>
              <a:ext cx="1704976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3" name="Rectangle 2346"/>
            <p:cNvSpPr>
              <a:spLocks noChangeArrowheads="1"/>
            </p:cNvSpPr>
            <p:nvPr/>
          </p:nvSpPr>
          <p:spPr bwMode="auto">
            <a:xfrm>
              <a:off x="2519363" y="5753106"/>
              <a:ext cx="1704976" cy="6350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4" name="Rectangle 2347"/>
            <p:cNvSpPr>
              <a:spLocks noChangeArrowheads="1"/>
            </p:cNvSpPr>
            <p:nvPr/>
          </p:nvSpPr>
          <p:spPr bwMode="auto">
            <a:xfrm>
              <a:off x="2519363" y="5759456"/>
              <a:ext cx="1704976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5" name="Rectangle 2348"/>
            <p:cNvSpPr>
              <a:spLocks noChangeArrowheads="1"/>
            </p:cNvSpPr>
            <p:nvPr/>
          </p:nvSpPr>
          <p:spPr bwMode="auto">
            <a:xfrm>
              <a:off x="2519363" y="5765806"/>
              <a:ext cx="1704976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6" name="Rectangle 2349"/>
            <p:cNvSpPr>
              <a:spLocks noChangeArrowheads="1"/>
            </p:cNvSpPr>
            <p:nvPr/>
          </p:nvSpPr>
          <p:spPr bwMode="auto">
            <a:xfrm>
              <a:off x="2519363" y="5772156"/>
              <a:ext cx="1704976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7" name="Rectangle 2350"/>
            <p:cNvSpPr>
              <a:spLocks noChangeArrowheads="1"/>
            </p:cNvSpPr>
            <p:nvPr/>
          </p:nvSpPr>
          <p:spPr bwMode="auto">
            <a:xfrm>
              <a:off x="2519363" y="5780094"/>
              <a:ext cx="1704976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8" name="Rectangle 2351"/>
            <p:cNvSpPr>
              <a:spLocks noChangeArrowheads="1"/>
            </p:cNvSpPr>
            <p:nvPr/>
          </p:nvSpPr>
          <p:spPr bwMode="auto">
            <a:xfrm>
              <a:off x="2519363" y="5784856"/>
              <a:ext cx="1704976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29" name="Rectangle 2352"/>
            <p:cNvSpPr>
              <a:spLocks noChangeArrowheads="1"/>
            </p:cNvSpPr>
            <p:nvPr/>
          </p:nvSpPr>
          <p:spPr bwMode="auto">
            <a:xfrm>
              <a:off x="2519363" y="5789619"/>
              <a:ext cx="1704976" cy="6350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0" name="Rectangle 2353"/>
            <p:cNvSpPr>
              <a:spLocks noChangeArrowheads="1"/>
            </p:cNvSpPr>
            <p:nvPr/>
          </p:nvSpPr>
          <p:spPr bwMode="auto">
            <a:xfrm>
              <a:off x="2519363" y="5795969"/>
              <a:ext cx="1704976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1" name="Rectangle 2354"/>
            <p:cNvSpPr>
              <a:spLocks noChangeArrowheads="1"/>
            </p:cNvSpPr>
            <p:nvPr/>
          </p:nvSpPr>
          <p:spPr bwMode="auto">
            <a:xfrm>
              <a:off x="2519363" y="5800731"/>
              <a:ext cx="1704976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2" name="Rectangle 2355"/>
            <p:cNvSpPr>
              <a:spLocks noChangeArrowheads="1"/>
            </p:cNvSpPr>
            <p:nvPr/>
          </p:nvSpPr>
          <p:spPr bwMode="auto">
            <a:xfrm>
              <a:off x="2519363" y="5808669"/>
              <a:ext cx="1704976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3" name="Rectangle 2356"/>
            <p:cNvSpPr>
              <a:spLocks noChangeArrowheads="1"/>
            </p:cNvSpPr>
            <p:nvPr/>
          </p:nvSpPr>
          <p:spPr bwMode="auto">
            <a:xfrm>
              <a:off x="2519363" y="5815019"/>
              <a:ext cx="1704976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4" name="Rectangle 2357"/>
            <p:cNvSpPr>
              <a:spLocks noChangeArrowheads="1"/>
            </p:cNvSpPr>
            <p:nvPr/>
          </p:nvSpPr>
          <p:spPr bwMode="auto">
            <a:xfrm>
              <a:off x="2519363" y="5822956"/>
              <a:ext cx="1704976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5" name="Rectangle 2358"/>
            <p:cNvSpPr>
              <a:spLocks noChangeArrowheads="1"/>
            </p:cNvSpPr>
            <p:nvPr/>
          </p:nvSpPr>
          <p:spPr bwMode="auto">
            <a:xfrm>
              <a:off x="2519363" y="5827719"/>
              <a:ext cx="1704976" cy="6350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6" name="Rectangle 2359"/>
            <p:cNvSpPr>
              <a:spLocks noChangeArrowheads="1"/>
            </p:cNvSpPr>
            <p:nvPr/>
          </p:nvSpPr>
          <p:spPr bwMode="auto">
            <a:xfrm>
              <a:off x="2519363" y="5834069"/>
              <a:ext cx="1704976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7" name="Rectangle 2360"/>
            <p:cNvSpPr>
              <a:spLocks noChangeArrowheads="1"/>
            </p:cNvSpPr>
            <p:nvPr/>
          </p:nvSpPr>
          <p:spPr bwMode="auto">
            <a:xfrm>
              <a:off x="2519363" y="5838831"/>
              <a:ext cx="1704976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8" name="Rectangle 2361"/>
            <p:cNvSpPr>
              <a:spLocks noChangeArrowheads="1"/>
            </p:cNvSpPr>
            <p:nvPr/>
          </p:nvSpPr>
          <p:spPr bwMode="auto">
            <a:xfrm>
              <a:off x="2519363" y="5843594"/>
              <a:ext cx="1704976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39" name="Rectangle 2362"/>
            <p:cNvSpPr>
              <a:spLocks noChangeArrowheads="1"/>
            </p:cNvSpPr>
            <p:nvPr/>
          </p:nvSpPr>
          <p:spPr bwMode="auto">
            <a:xfrm>
              <a:off x="2519363" y="5851531"/>
              <a:ext cx="1704976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0" name="Rectangle 2363"/>
            <p:cNvSpPr>
              <a:spLocks noChangeArrowheads="1"/>
            </p:cNvSpPr>
            <p:nvPr/>
          </p:nvSpPr>
          <p:spPr bwMode="auto">
            <a:xfrm>
              <a:off x="2519363" y="5857881"/>
              <a:ext cx="1704976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1" name="Rectangle 2364"/>
            <p:cNvSpPr>
              <a:spLocks noChangeArrowheads="1"/>
            </p:cNvSpPr>
            <p:nvPr/>
          </p:nvSpPr>
          <p:spPr bwMode="auto">
            <a:xfrm>
              <a:off x="2519363" y="5864231"/>
              <a:ext cx="1704976" cy="4763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2" name="Rectangle 2365"/>
            <p:cNvSpPr>
              <a:spLocks noChangeArrowheads="1"/>
            </p:cNvSpPr>
            <p:nvPr/>
          </p:nvSpPr>
          <p:spPr bwMode="auto">
            <a:xfrm>
              <a:off x="2519363" y="5868994"/>
              <a:ext cx="1704976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3" name="Rectangle 2366"/>
            <p:cNvSpPr>
              <a:spLocks noChangeArrowheads="1"/>
            </p:cNvSpPr>
            <p:nvPr/>
          </p:nvSpPr>
          <p:spPr bwMode="auto">
            <a:xfrm>
              <a:off x="2519363" y="5876931"/>
              <a:ext cx="1704976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4" name="Rectangle 2367"/>
            <p:cNvSpPr>
              <a:spLocks noChangeArrowheads="1"/>
            </p:cNvSpPr>
            <p:nvPr/>
          </p:nvSpPr>
          <p:spPr bwMode="auto">
            <a:xfrm>
              <a:off x="2519363" y="5881694"/>
              <a:ext cx="1704976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5" name="Rectangle 2368"/>
            <p:cNvSpPr>
              <a:spLocks noChangeArrowheads="1"/>
            </p:cNvSpPr>
            <p:nvPr/>
          </p:nvSpPr>
          <p:spPr bwMode="auto">
            <a:xfrm>
              <a:off x="2519363" y="5889631"/>
              <a:ext cx="1704976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6" name="Rectangle 2369"/>
            <p:cNvSpPr>
              <a:spLocks noChangeArrowheads="1"/>
            </p:cNvSpPr>
            <p:nvPr/>
          </p:nvSpPr>
          <p:spPr bwMode="auto">
            <a:xfrm>
              <a:off x="2519363" y="5894394"/>
              <a:ext cx="1704976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7" name="Rectangle 2370"/>
            <p:cNvSpPr>
              <a:spLocks noChangeArrowheads="1"/>
            </p:cNvSpPr>
            <p:nvPr/>
          </p:nvSpPr>
          <p:spPr bwMode="auto">
            <a:xfrm>
              <a:off x="2519363" y="5902331"/>
              <a:ext cx="1704976" cy="6350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8" name="Rectangle 2371"/>
            <p:cNvSpPr>
              <a:spLocks noChangeArrowheads="1"/>
            </p:cNvSpPr>
            <p:nvPr/>
          </p:nvSpPr>
          <p:spPr bwMode="auto">
            <a:xfrm>
              <a:off x="2519363" y="5908681"/>
              <a:ext cx="1704976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49" name="Rectangle 2372"/>
            <p:cNvSpPr>
              <a:spLocks noChangeArrowheads="1"/>
            </p:cNvSpPr>
            <p:nvPr/>
          </p:nvSpPr>
          <p:spPr bwMode="auto">
            <a:xfrm>
              <a:off x="2519363" y="5916619"/>
              <a:ext cx="1704976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0" name="Rectangle 2373"/>
            <p:cNvSpPr>
              <a:spLocks noChangeArrowheads="1"/>
            </p:cNvSpPr>
            <p:nvPr/>
          </p:nvSpPr>
          <p:spPr bwMode="auto">
            <a:xfrm>
              <a:off x="2519363" y="5924557"/>
              <a:ext cx="1704976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1" name="Rectangle 2374"/>
            <p:cNvSpPr>
              <a:spLocks noChangeArrowheads="1"/>
            </p:cNvSpPr>
            <p:nvPr/>
          </p:nvSpPr>
          <p:spPr bwMode="auto">
            <a:xfrm>
              <a:off x="2519363" y="5932494"/>
              <a:ext cx="1704976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2" name="Rectangle 2375"/>
            <p:cNvSpPr>
              <a:spLocks noChangeArrowheads="1"/>
            </p:cNvSpPr>
            <p:nvPr/>
          </p:nvSpPr>
          <p:spPr bwMode="auto">
            <a:xfrm>
              <a:off x="2519363" y="5937257"/>
              <a:ext cx="1704976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3" name="Rectangle 2376"/>
            <p:cNvSpPr>
              <a:spLocks noChangeArrowheads="1"/>
            </p:cNvSpPr>
            <p:nvPr/>
          </p:nvSpPr>
          <p:spPr bwMode="auto">
            <a:xfrm>
              <a:off x="2519363" y="5943607"/>
              <a:ext cx="1704976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4" name="Rectangle 2377"/>
            <p:cNvSpPr>
              <a:spLocks noChangeArrowheads="1"/>
            </p:cNvSpPr>
            <p:nvPr/>
          </p:nvSpPr>
          <p:spPr bwMode="auto">
            <a:xfrm>
              <a:off x="2519363" y="5951544"/>
              <a:ext cx="1704976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5" name="Rectangle 2378"/>
            <p:cNvSpPr>
              <a:spLocks noChangeArrowheads="1"/>
            </p:cNvSpPr>
            <p:nvPr/>
          </p:nvSpPr>
          <p:spPr bwMode="auto">
            <a:xfrm>
              <a:off x="2519363" y="5959482"/>
              <a:ext cx="1704976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6" name="Rectangle 2379"/>
            <p:cNvSpPr>
              <a:spLocks noChangeArrowheads="1"/>
            </p:cNvSpPr>
            <p:nvPr/>
          </p:nvSpPr>
          <p:spPr bwMode="auto">
            <a:xfrm>
              <a:off x="2519363" y="5967419"/>
              <a:ext cx="1704976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7" name="Rectangle 2380"/>
            <p:cNvSpPr>
              <a:spLocks noChangeArrowheads="1"/>
            </p:cNvSpPr>
            <p:nvPr/>
          </p:nvSpPr>
          <p:spPr bwMode="auto">
            <a:xfrm>
              <a:off x="2519363" y="6164269"/>
              <a:ext cx="1704976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8" name="Rectangle 2381"/>
            <p:cNvSpPr>
              <a:spLocks noChangeArrowheads="1"/>
            </p:cNvSpPr>
            <p:nvPr/>
          </p:nvSpPr>
          <p:spPr bwMode="auto">
            <a:xfrm>
              <a:off x="2519363" y="6167444"/>
              <a:ext cx="1704976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59" name="Rectangle 2382"/>
            <p:cNvSpPr>
              <a:spLocks noChangeArrowheads="1"/>
            </p:cNvSpPr>
            <p:nvPr/>
          </p:nvSpPr>
          <p:spPr bwMode="auto">
            <a:xfrm>
              <a:off x="2519363" y="6170619"/>
              <a:ext cx="1704976" cy="1588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0" name="Rectangle 2383"/>
            <p:cNvSpPr>
              <a:spLocks noChangeArrowheads="1"/>
            </p:cNvSpPr>
            <p:nvPr/>
          </p:nvSpPr>
          <p:spPr bwMode="auto">
            <a:xfrm>
              <a:off x="2519363" y="6172207"/>
              <a:ext cx="1704976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1" name="Rectangle 2384"/>
            <p:cNvSpPr>
              <a:spLocks noChangeArrowheads="1"/>
            </p:cNvSpPr>
            <p:nvPr/>
          </p:nvSpPr>
          <p:spPr bwMode="auto">
            <a:xfrm>
              <a:off x="2519363" y="6173794"/>
              <a:ext cx="1704976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2" name="Rectangle 2385"/>
            <p:cNvSpPr>
              <a:spLocks noChangeArrowheads="1"/>
            </p:cNvSpPr>
            <p:nvPr/>
          </p:nvSpPr>
          <p:spPr bwMode="auto">
            <a:xfrm>
              <a:off x="2519363" y="6176969"/>
              <a:ext cx="1704976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3" name="Rectangle 2386"/>
            <p:cNvSpPr>
              <a:spLocks noChangeArrowheads="1"/>
            </p:cNvSpPr>
            <p:nvPr/>
          </p:nvSpPr>
          <p:spPr bwMode="auto">
            <a:xfrm>
              <a:off x="2519363" y="6180144"/>
              <a:ext cx="1704976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4" name="Rectangle 2387"/>
            <p:cNvSpPr>
              <a:spLocks noChangeArrowheads="1"/>
            </p:cNvSpPr>
            <p:nvPr/>
          </p:nvSpPr>
          <p:spPr bwMode="auto">
            <a:xfrm>
              <a:off x="2519363" y="6181732"/>
              <a:ext cx="1704976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5" name="Rectangle 2388"/>
            <p:cNvSpPr>
              <a:spLocks noChangeArrowheads="1"/>
            </p:cNvSpPr>
            <p:nvPr/>
          </p:nvSpPr>
          <p:spPr bwMode="auto">
            <a:xfrm>
              <a:off x="2519363" y="6184907"/>
              <a:ext cx="1704976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6" name="Rectangle 2389"/>
            <p:cNvSpPr>
              <a:spLocks noChangeArrowheads="1"/>
            </p:cNvSpPr>
            <p:nvPr/>
          </p:nvSpPr>
          <p:spPr bwMode="auto">
            <a:xfrm>
              <a:off x="2519363" y="6186494"/>
              <a:ext cx="1704976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7" name="Rectangle 2390"/>
            <p:cNvSpPr>
              <a:spLocks noChangeArrowheads="1"/>
            </p:cNvSpPr>
            <p:nvPr/>
          </p:nvSpPr>
          <p:spPr bwMode="auto">
            <a:xfrm>
              <a:off x="2519363" y="6188082"/>
              <a:ext cx="1704976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8" name="Rectangle 2391"/>
            <p:cNvSpPr>
              <a:spLocks noChangeArrowheads="1"/>
            </p:cNvSpPr>
            <p:nvPr/>
          </p:nvSpPr>
          <p:spPr bwMode="auto">
            <a:xfrm>
              <a:off x="2519363" y="6191257"/>
              <a:ext cx="1704976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69" name="Rectangle 2392"/>
            <p:cNvSpPr>
              <a:spLocks noChangeArrowheads="1"/>
            </p:cNvSpPr>
            <p:nvPr/>
          </p:nvSpPr>
          <p:spPr bwMode="auto">
            <a:xfrm>
              <a:off x="2519363" y="6194432"/>
              <a:ext cx="1704976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0" name="Rectangle 2393"/>
            <p:cNvSpPr>
              <a:spLocks noChangeArrowheads="1"/>
            </p:cNvSpPr>
            <p:nvPr/>
          </p:nvSpPr>
          <p:spPr bwMode="auto">
            <a:xfrm>
              <a:off x="2519363" y="6197607"/>
              <a:ext cx="1704976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1" name="Rectangle 2394"/>
            <p:cNvSpPr>
              <a:spLocks noChangeArrowheads="1"/>
            </p:cNvSpPr>
            <p:nvPr/>
          </p:nvSpPr>
          <p:spPr bwMode="auto">
            <a:xfrm>
              <a:off x="2519363" y="6200782"/>
              <a:ext cx="1704976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2" name="Rectangle 2395"/>
            <p:cNvSpPr>
              <a:spLocks noChangeArrowheads="1"/>
            </p:cNvSpPr>
            <p:nvPr/>
          </p:nvSpPr>
          <p:spPr bwMode="auto">
            <a:xfrm>
              <a:off x="2519363" y="6202369"/>
              <a:ext cx="1704976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3" name="Rectangle 2396"/>
            <p:cNvSpPr>
              <a:spLocks noChangeArrowheads="1"/>
            </p:cNvSpPr>
            <p:nvPr/>
          </p:nvSpPr>
          <p:spPr bwMode="auto">
            <a:xfrm>
              <a:off x="2519363" y="6205544"/>
              <a:ext cx="1704976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4" name="Rectangle 2397"/>
            <p:cNvSpPr>
              <a:spLocks noChangeArrowheads="1"/>
            </p:cNvSpPr>
            <p:nvPr/>
          </p:nvSpPr>
          <p:spPr bwMode="auto">
            <a:xfrm>
              <a:off x="2519363" y="6207132"/>
              <a:ext cx="1704976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5" name="Rectangle 2398"/>
            <p:cNvSpPr>
              <a:spLocks noChangeArrowheads="1"/>
            </p:cNvSpPr>
            <p:nvPr/>
          </p:nvSpPr>
          <p:spPr bwMode="auto">
            <a:xfrm>
              <a:off x="2519363" y="6208719"/>
              <a:ext cx="1704976" cy="1588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6" name="Rectangle 2399"/>
            <p:cNvSpPr>
              <a:spLocks noChangeArrowheads="1"/>
            </p:cNvSpPr>
            <p:nvPr/>
          </p:nvSpPr>
          <p:spPr bwMode="auto">
            <a:xfrm>
              <a:off x="2519363" y="6210307"/>
              <a:ext cx="1704976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7" name="Rectangle 2400"/>
            <p:cNvSpPr>
              <a:spLocks noChangeArrowheads="1"/>
            </p:cNvSpPr>
            <p:nvPr/>
          </p:nvSpPr>
          <p:spPr bwMode="auto">
            <a:xfrm>
              <a:off x="2519363" y="6213482"/>
              <a:ext cx="1704976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8" name="Rectangle 2401"/>
            <p:cNvSpPr>
              <a:spLocks noChangeArrowheads="1"/>
            </p:cNvSpPr>
            <p:nvPr/>
          </p:nvSpPr>
          <p:spPr bwMode="auto">
            <a:xfrm>
              <a:off x="2519363" y="6215069"/>
              <a:ext cx="1704976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79" name="Rectangle 2402"/>
            <p:cNvSpPr>
              <a:spLocks noChangeArrowheads="1"/>
            </p:cNvSpPr>
            <p:nvPr/>
          </p:nvSpPr>
          <p:spPr bwMode="auto">
            <a:xfrm>
              <a:off x="2519363" y="6218244"/>
              <a:ext cx="1704976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0" name="Rectangle 2403"/>
            <p:cNvSpPr>
              <a:spLocks noChangeArrowheads="1"/>
            </p:cNvSpPr>
            <p:nvPr/>
          </p:nvSpPr>
          <p:spPr bwMode="auto">
            <a:xfrm>
              <a:off x="2519363" y="6221419"/>
              <a:ext cx="1704976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1" name="Rectangle 2404"/>
            <p:cNvSpPr>
              <a:spLocks noChangeArrowheads="1"/>
            </p:cNvSpPr>
            <p:nvPr/>
          </p:nvSpPr>
          <p:spPr bwMode="auto">
            <a:xfrm>
              <a:off x="2519363" y="6224594"/>
              <a:ext cx="1704976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2" name="Rectangle 2405"/>
            <p:cNvSpPr>
              <a:spLocks noChangeArrowheads="1"/>
            </p:cNvSpPr>
            <p:nvPr/>
          </p:nvSpPr>
          <p:spPr bwMode="auto">
            <a:xfrm>
              <a:off x="2519363" y="6227769"/>
              <a:ext cx="1704976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3" name="Rectangle 2406"/>
            <p:cNvSpPr>
              <a:spLocks noChangeArrowheads="1"/>
            </p:cNvSpPr>
            <p:nvPr/>
          </p:nvSpPr>
          <p:spPr bwMode="auto">
            <a:xfrm>
              <a:off x="2519363" y="6230944"/>
              <a:ext cx="1704976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4" name="Rectangle 2407"/>
            <p:cNvSpPr>
              <a:spLocks noChangeArrowheads="1"/>
            </p:cNvSpPr>
            <p:nvPr/>
          </p:nvSpPr>
          <p:spPr bwMode="auto">
            <a:xfrm>
              <a:off x="2519363" y="6234119"/>
              <a:ext cx="1704976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5" name="Rectangle 2408"/>
            <p:cNvSpPr>
              <a:spLocks noChangeArrowheads="1"/>
            </p:cNvSpPr>
            <p:nvPr/>
          </p:nvSpPr>
          <p:spPr bwMode="auto">
            <a:xfrm>
              <a:off x="2519363" y="6235707"/>
              <a:ext cx="1704976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6" name="Rectangle 2409"/>
            <p:cNvSpPr>
              <a:spLocks noChangeArrowheads="1"/>
            </p:cNvSpPr>
            <p:nvPr/>
          </p:nvSpPr>
          <p:spPr bwMode="auto">
            <a:xfrm>
              <a:off x="2519363" y="6238882"/>
              <a:ext cx="1704976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7" name="Rectangle 2410"/>
            <p:cNvSpPr>
              <a:spLocks noChangeArrowheads="1"/>
            </p:cNvSpPr>
            <p:nvPr/>
          </p:nvSpPr>
          <p:spPr bwMode="auto">
            <a:xfrm>
              <a:off x="2519363" y="6242057"/>
              <a:ext cx="1704976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8" name="Rectangle 2411"/>
            <p:cNvSpPr>
              <a:spLocks noChangeArrowheads="1"/>
            </p:cNvSpPr>
            <p:nvPr/>
          </p:nvSpPr>
          <p:spPr bwMode="auto">
            <a:xfrm>
              <a:off x="2519363" y="6243644"/>
              <a:ext cx="1704976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89" name="Rectangle 2412"/>
            <p:cNvSpPr>
              <a:spLocks noChangeArrowheads="1"/>
            </p:cNvSpPr>
            <p:nvPr/>
          </p:nvSpPr>
          <p:spPr bwMode="auto">
            <a:xfrm>
              <a:off x="2519363" y="6246819"/>
              <a:ext cx="1704976" cy="1588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0" name="Rectangle 2413"/>
            <p:cNvSpPr>
              <a:spLocks noChangeArrowheads="1"/>
            </p:cNvSpPr>
            <p:nvPr/>
          </p:nvSpPr>
          <p:spPr bwMode="auto">
            <a:xfrm>
              <a:off x="2519363" y="6248407"/>
              <a:ext cx="1704976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1" name="Rectangle 2414"/>
            <p:cNvSpPr>
              <a:spLocks noChangeArrowheads="1"/>
            </p:cNvSpPr>
            <p:nvPr/>
          </p:nvSpPr>
          <p:spPr bwMode="auto">
            <a:xfrm>
              <a:off x="2519363" y="6251582"/>
              <a:ext cx="1704976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2" name="Rectangle 2415"/>
            <p:cNvSpPr>
              <a:spLocks noChangeArrowheads="1"/>
            </p:cNvSpPr>
            <p:nvPr/>
          </p:nvSpPr>
          <p:spPr bwMode="auto">
            <a:xfrm>
              <a:off x="2519363" y="6254757"/>
              <a:ext cx="1704976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93" name="Rectangle 2416"/>
            <p:cNvSpPr>
              <a:spLocks noChangeArrowheads="1"/>
            </p:cNvSpPr>
            <p:nvPr/>
          </p:nvSpPr>
          <p:spPr bwMode="auto">
            <a:xfrm>
              <a:off x="2519363" y="6257932"/>
              <a:ext cx="1704976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Rectangle 2418"/>
            <p:cNvSpPr>
              <a:spLocks noChangeArrowheads="1"/>
            </p:cNvSpPr>
            <p:nvPr/>
          </p:nvSpPr>
          <p:spPr bwMode="auto">
            <a:xfrm>
              <a:off x="2519363" y="6257931"/>
              <a:ext cx="1704976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Rectangle 2419"/>
            <p:cNvSpPr>
              <a:spLocks noChangeArrowheads="1"/>
            </p:cNvSpPr>
            <p:nvPr/>
          </p:nvSpPr>
          <p:spPr bwMode="auto">
            <a:xfrm>
              <a:off x="2519363" y="6261106"/>
              <a:ext cx="1704976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Rectangle 2420"/>
            <p:cNvSpPr>
              <a:spLocks noChangeArrowheads="1"/>
            </p:cNvSpPr>
            <p:nvPr/>
          </p:nvSpPr>
          <p:spPr bwMode="auto">
            <a:xfrm>
              <a:off x="2519363" y="6264281"/>
              <a:ext cx="1704976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2421"/>
            <p:cNvSpPr>
              <a:spLocks noChangeArrowheads="1"/>
            </p:cNvSpPr>
            <p:nvPr/>
          </p:nvSpPr>
          <p:spPr bwMode="auto">
            <a:xfrm>
              <a:off x="2519363" y="6267456"/>
              <a:ext cx="1704976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89" name="Rectangle 2582"/>
            <p:cNvSpPr>
              <a:spLocks noChangeArrowheads="1"/>
            </p:cNvSpPr>
            <p:nvPr/>
          </p:nvSpPr>
          <p:spPr bwMode="auto">
            <a:xfrm>
              <a:off x="2692401" y="5824543"/>
              <a:ext cx="1481139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Lumen/ Watt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29" name="Groupe 5628"/>
          <p:cNvGrpSpPr/>
          <p:nvPr/>
        </p:nvGrpSpPr>
        <p:grpSpPr>
          <a:xfrm>
            <a:off x="4854574" y="5957894"/>
            <a:ext cx="3695703" cy="638176"/>
            <a:chOff x="4224339" y="5637218"/>
            <a:chExt cx="3695703" cy="638176"/>
          </a:xfrm>
        </p:grpSpPr>
        <p:sp>
          <p:nvSpPr>
            <p:cNvPr id="21" name="Rectangle 2423"/>
            <p:cNvSpPr>
              <a:spLocks noChangeArrowheads="1"/>
            </p:cNvSpPr>
            <p:nvPr/>
          </p:nvSpPr>
          <p:spPr bwMode="auto">
            <a:xfrm>
              <a:off x="4224339" y="5637218"/>
              <a:ext cx="3695703" cy="6350"/>
            </a:xfrm>
            <a:prstGeom prst="rect">
              <a:avLst/>
            </a:prstGeom>
            <a:solidFill>
              <a:srgbClr val="868A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2424"/>
            <p:cNvSpPr>
              <a:spLocks noChangeArrowheads="1"/>
            </p:cNvSpPr>
            <p:nvPr/>
          </p:nvSpPr>
          <p:spPr bwMode="auto">
            <a:xfrm>
              <a:off x="4224339" y="5643568"/>
              <a:ext cx="3695703" cy="7938"/>
            </a:xfrm>
            <a:prstGeom prst="rect">
              <a:avLst/>
            </a:prstGeom>
            <a:solidFill>
              <a:srgbClr val="888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2425"/>
            <p:cNvSpPr>
              <a:spLocks noChangeArrowheads="1"/>
            </p:cNvSpPr>
            <p:nvPr/>
          </p:nvSpPr>
          <p:spPr bwMode="auto">
            <a:xfrm>
              <a:off x="4224339" y="5651506"/>
              <a:ext cx="3695703" cy="7938"/>
            </a:xfrm>
            <a:prstGeom prst="rect">
              <a:avLst/>
            </a:prstGeom>
            <a:solidFill>
              <a:srgbClr val="898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Rectangle 2426"/>
            <p:cNvSpPr>
              <a:spLocks noChangeArrowheads="1"/>
            </p:cNvSpPr>
            <p:nvPr/>
          </p:nvSpPr>
          <p:spPr bwMode="auto">
            <a:xfrm>
              <a:off x="4224339" y="5659443"/>
              <a:ext cx="3695703" cy="7938"/>
            </a:xfrm>
            <a:prstGeom prst="rect">
              <a:avLst/>
            </a:prstGeom>
            <a:solidFill>
              <a:srgbClr val="8B9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Rectangle 2427"/>
            <p:cNvSpPr>
              <a:spLocks noChangeArrowheads="1"/>
            </p:cNvSpPr>
            <p:nvPr/>
          </p:nvSpPr>
          <p:spPr bwMode="auto">
            <a:xfrm>
              <a:off x="4224339" y="5667381"/>
              <a:ext cx="3695703" cy="7938"/>
            </a:xfrm>
            <a:prstGeom prst="rect">
              <a:avLst/>
            </a:prstGeom>
            <a:solidFill>
              <a:srgbClr val="8D9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Rectangle 2428"/>
            <p:cNvSpPr>
              <a:spLocks noChangeArrowheads="1"/>
            </p:cNvSpPr>
            <p:nvPr/>
          </p:nvSpPr>
          <p:spPr bwMode="auto">
            <a:xfrm>
              <a:off x="4224339" y="5675318"/>
              <a:ext cx="3695703" cy="3175"/>
            </a:xfrm>
            <a:prstGeom prst="rect">
              <a:avLst/>
            </a:prstGeom>
            <a:solidFill>
              <a:srgbClr val="8F9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Rectangle 2429"/>
            <p:cNvSpPr>
              <a:spLocks noChangeArrowheads="1"/>
            </p:cNvSpPr>
            <p:nvPr/>
          </p:nvSpPr>
          <p:spPr bwMode="auto">
            <a:xfrm>
              <a:off x="4224339" y="5678493"/>
              <a:ext cx="3695703" cy="7938"/>
            </a:xfrm>
            <a:prstGeom prst="rect">
              <a:avLst/>
            </a:prstGeom>
            <a:solidFill>
              <a:srgbClr val="9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Rectangle 2430"/>
            <p:cNvSpPr>
              <a:spLocks noChangeArrowheads="1"/>
            </p:cNvSpPr>
            <p:nvPr/>
          </p:nvSpPr>
          <p:spPr bwMode="auto">
            <a:xfrm>
              <a:off x="4224339" y="5686431"/>
              <a:ext cx="3695703" cy="11113"/>
            </a:xfrm>
            <a:prstGeom prst="rect">
              <a:avLst/>
            </a:prstGeom>
            <a:solidFill>
              <a:srgbClr val="9297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Rectangle 2431"/>
            <p:cNvSpPr>
              <a:spLocks noChangeArrowheads="1"/>
            </p:cNvSpPr>
            <p:nvPr/>
          </p:nvSpPr>
          <p:spPr bwMode="auto">
            <a:xfrm>
              <a:off x="4224339" y="5697543"/>
              <a:ext cx="3695703" cy="6350"/>
            </a:xfrm>
            <a:prstGeom prst="rect">
              <a:avLst/>
            </a:prstGeom>
            <a:solidFill>
              <a:srgbClr val="949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Rectangle 2432"/>
            <p:cNvSpPr>
              <a:spLocks noChangeArrowheads="1"/>
            </p:cNvSpPr>
            <p:nvPr/>
          </p:nvSpPr>
          <p:spPr bwMode="auto">
            <a:xfrm>
              <a:off x="4224339" y="5703893"/>
              <a:ext cx="3695703" cy="7938"/>
            </a:xfrm>
            <a:prstGeom prst="rect">
              <a:avLst/>
            </a:prstGeom>
            <a:solidFill>
              <a:srgbClr val="96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Rectangle 2433"/>
            <p:cNvSpPr>
              <a:spLocks noChangeArrowheads="1"/>
            </p:cNvSpPr>
            <p:nvPr/>
          </p:nvSpPr>
          <p:spPr bwMode="auto">
            <a:xfrm>
              <a:off x="4224339" y="5711831"/>
              <a:ext cx="3695703" cy="4763"/>
            </a:xfrm>
            <a:prstGeom prst="rect">
              <a:avLst/>
            </a:prstGeom>
            <a:solidFill>
              <a:srgbClr val="979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Rectangle 2434"/>
            <p:cNvSpPr>
              <a:spLocks noChangeArrowheads="1"/>
            </p:cNvSpPr>
            <p:nvPr/>
          </p:nvSpPr>
          <p:spPr bwMode="auto">
            <a:xfrm>
              <a:off x="4224339" y="5716593"/>
              <a:ext cx="3695703" cy="7938"/>
            </a:xfrm>
            <a:prstGeom prst="rect">
              <a:avLst/>
            </a:prstGeom>
            <a:solidFill>
              <a:srgbClr val="999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Rectangle 2435"/>
            <p:cNvSpPr>
              <a:spLocks noChangeArrowheads="1"/>
            </p:cNvSpPr>
            <p:nvPr/>
          </p:nvSpPr>
          <p:spPr bwMode="auto">
            <a:xfrm>
              <a:off x="4224339" y="5724531"/>
              <a:ext cx="3695703" cy="4763"/>
            </a:xfrm>
            <a:prstGeom prst="rect">
              <a:avLst/>
            </a:prstGeom>
            <a:solidFill>
              <a:srgbClr val="9AA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Rectangle 2436"/>
            <p:cNvSpPr>
              <a:spLocks noChangeArrowheads="1"/>
            </p:cNvSpPr>
            <p:nvPr/>
          </p:nvSpPr>
          <p:spPr bwMode="auto">
            <a:xfrm>
              <a:off x="4224339" y="5729293"/>
              <a:ext cx="3695703" cy="4763"/>
            </a:xfrm>
            <a:prstGeom prst="rect">
              <a:avLst/>
            </a:prstGeom>
            <a:solidFill>
              <a:srgbClr val="9CA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Rectangle 2437"/>
            <p:cNvSpPr>
              <a:spLocks noChangeArrowheads="1"/>
            </p:cNvSpPr>
            <p:nvPr/>
          </p:nvSpPr>
          <p:spPr bwMode="auto">
            <a:xfrm>
              <a:off x="4224339" y="5734056"/>
              <a:ext cx="3695703" cy="7938"/>
            </a:xfrm>
            <a:prstGeom prst="rect">
              <a:avLst/>
            </a:prstGeom>
            <a:solidFill>
              <a:srgbClr val="9D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" name="Rectangle 2438"/>
            <p:cNvSpPr>
              <a:spLocks noChangeArrowheads="1"/>
            </p:cNvSpPr>
            <p:nvPr/>
          </p:nvSpPr>
          <p:spPr bwMode="auto">
            <a:xfrm>
              <a:off x="4224339" y="5741993"/>
              <a:ext cx="3695703" cy="11113"/>
            </a:xfrm>
            <a:prstGeom prst="rect">
              <a:avLst/>
            </a:prstGeom>
            <a:solidFill>
              <a:srgbClr val="9FA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" name="Rectangle 2439"/>
            <p:cNvSpPr>
              <a:spLocks noChangeArrowheads="1"/>
            </p:cNvSpPr>
            <p:nvPr/>
          </p:nvSpPr>
          <p:spPr bwMode="auto">
            <a:xfrm>
              <a:off x="4224339" y="5753106"/>
              <a:ext cx="3695703" cy="6350"/>
            </a:xfrm>
            <a:prstGeom prst="rect">
              <a:avLst/>
            </a:prstGeom>
            <a:solidFill>
              <a:srgbClr val="A1A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" name="Rectangle 2440"/>
            <p:cNvSpPr>
              <a:spLocks noChangeArrowheads="1"/>
            </p:cNvSpPr>
            <p:nvPr/>
          </p:nvSpPr>
          <p:spPr bwMode="auto">
            <a:xfrm>
              <a:off x="4224339" y="5759456"/>
              <a:ext cx="3695703" cy="6350"/>
            </a:xfrm>
            <a:prstGeom prst="rect">
              <a:avLst/>
            </a:prstGeom>
            <a:solidFill>
              <a:srgbClr val="A3A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" name="Rectangle 2441"/>
            <p:cNvSpPr>
              <a:spLocks noChangeArrowheads="1"/>
            </p:cNvSpPr>
            <p:nvPr/>
          </p:nvSpPr>
          <p:spPr bwMode="auto">
            <a:xfrm>
              <a:off x="4224339" y="5765806"/>
              <a:ext cx="3695703" cy="6350"/>
            </a:xfrm>
            <a:prstGeom prst="rect">
              <a:avLst/>
            </a:prstGeom>
            <a:solidFill>
              <a:srgbClr val="A4A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" name="Rectangle 2442"/>
            <p:cNvSpPr>
              <a:spLocks noChangeArrowheads="1"/>
            </p:cNvSpPr>
            <p:nvPr/>
          </p:nvSpPr>
          <p:spPr bwMode="auto">
            <a:xfrm>
              <a:off x="4224339" y="5772156"/>
              <a:ext cx="3695703" cy="7938"/>
            </a:xfrm>
            <a:prstGeom prst="rect">
              <a:avLst/>
            </a:prstGeom>
            <a:solidFill>
              <a:srgbClr val="A6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" name="Rectangle 2443"/>
            <p:cNvSpPr>
              <a:spLocks noChangeArrowheads="1"/>
            </p:cNvSpPr>
            <p:nvPr/>
          </p:nvSpPr>
          <p:spPr bwMode="auto">
            <a:xfrm>
              <a:off x="4224339" y="5780093"/>
              <a:ext cx="3695703" cy="4763"/>
            </a:xfrm>
            <a:prstGeom prst="rect">
              <a:avLst/>
            </a:prstGeom>
            <a:solidFill>
              <a:srgbClr val="A7A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" name="Rectangle 2444"/>
            <p:cNvSpPr>
              <a:spLocks noChangeArrowheads="1"/>
            </p:cNvSpPr>
            <p:nvPr/>
          </p:nvSpPr>
          <p:spPr bwMode="auto">
            <a:xfrm>
              <a:off x="4224339" y="5784856"/>
              <a:ext cx="3695703" cy="4763"/>
            </a:xfrm>
            <a:prstGeom prst="rect">
              <a:avLst/>
            </a:prstGeom>
            <a:solidFill>
              <a:srgbClr val="A9A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" name="Rectangle 2445"/>
            <p:cNvSpPr>
              <a:spLocks noChangeArrowheads="1"/>
            </p:cNvSpPr>
            <p:nvPr/>
          </p:nvSpPr>
          <p:spPr bwMode="auto">
            <a:xfrm>
              <a:off x="4224339" y="5789618"/>
              <a:ext cx="3695703" cy="6350"/>
            </a:xfrm>
            <a:prstGeom prst="rect">
              <a:avLst/>
            </a:prstGeom>
            <a:solidFill>
              <a:srgbClr val="AA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" name="Rectangle 2446"/>
            <p:cNvSpPr>
              <a:spLocks noChangeArrowheads="1"/>
            </p:cNvSpPr>
            <p:nvPr/>
          </p:nvSpPr>
          <p:spPr bwMode="auto">
            <a:xfrm>
              <a:off x="4224339" y="5795968"/>
              <a:ext cx="3695703" cy="4763"/>
            </a:xfrm>
            <a:prstGeom prst="rect">
              <a:avLst/>
            </a:prstGeom>
            <a:solidFill>
              <a:srgbClr val="ACB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" name="Rectangle 2447"/>
            <p:cNvSpPr>
              <a:spLocks noChangeArrowheads="1"/>
            </p:cNvSpPr>
            <p:nvPr/>
          </p:nvSpPr>
          <p:spPr bwMode="auto">
            <a:xfrm>
              <a:off x="4224339" y="5800731"/>
              <a:ext cx="3695703" cy="7938"/>
            </a:xfrm>
            <a:prstGeom prst="rect">
              <a:avLst/>
            </a:prstGeom>
            <a:solidFill>
              <a:srgbClr val="ADB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" name="Rectangle 2448"/>
            <p:cNvSpPr>
              <a:spLocks noChangeArrowheads="1"/>
            </p:cNvSpPr>
            <p:nvPr/>
          </p:nvSpPr>
          <p:spPr bwMode="auto">
            <a:xfrm>
              <a:off x="4224339" y="5808668"/>
              <a:ext cx="3695703" cy="6350"/>
            </a:xfrm>
            <a:prstGeom prst="rect">
              <a:avLst/>
            </a:prstGeom>
            <a:solidFill>
              <a:srgbClr val="AEB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" name="Rectangle 2449"/>
            <p:cNvSpPr>
              <a:spLocks noChangeArrowheads="1"/>
            </p:cNvSpPr>
            <p:nvPr/>
          </p:nvSpPr>
          <p:spPr bwMode="auto">
            <a:xfrm>
              <a:off x="4224339" y="5815018"/>
              <a:ext cx="3695703" cy="7938"/>
            </a:xfrm>
            <a:prstGeom prst="rect">
              <a:avLst/>
            </a:prstGeom>
            <a:solidFill>
              <a:srgbClr val="B0B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" name="Rectangle 2450"/>
            <p:cNvSpPr>
              <a:spLocks noChangeArrowheads="1"/>
            </p:cNvSpPr>
            <p:nvPr/>
          </p:nvSpPr>
          <p:spPr bwMode="auto">
            <a:xfrm>
              <a:off x="4224339" y="5822956"/>
              <a:ext cx="3695703" cy="4763"/>
            </a:xfrm>
            <a:prstGeom prst="rect">
              <a:avLst/>
            </a:prstGeom>
            <a:solidFill>
              <a:srgbClr val="B1B9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" name="Rectangle 2451"/>
            <p:cNvSpPr>
              <a:spLocks noChangeArrowheads="1"/>
            </p:cNvSpPr>
            <p:nvPr/>
          </p:nvSpPr>
          <p:spPr bwMode="auto">
            <a:xfrm>
              <a:off x="4224339" y="5827718"/>
              <a:ext cx="3695703" cy="6350"/>
            </a:xfrm>
            <a:prstGeom prst="rect">
              <a:avLst/>
            </a:prstGeom>
            <a:solidFill>
              <a:srgbClr val="B3B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" name="Rectangle 2452"/>
            <p:cNvSpPr>
              <a:spLocks noChangeArrowheads="1"/>
            </p:cNvSpPr>
            <p:nvPr/>
          </p:nvSpPr>
          <p:spPr bwMode="auto">
            <a:xfrm>
              <a:off x="4224339" y="5834068"/>
              <a:ext cx="3695703" cy="4763"/>
            </a:xfrm>
            <a:prstGeom prst="rect">
              <a:avLst/>
            </a:prstGeom>
            <a:solidFill>
              <a:srgbClr val="B4B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" name="Rectangle 2453"/>
            <p:cNvSpPr>
              <a:spLocks noChangeArrowheads="1"/>
            </p:cNvSpPr>
            <p:nvPr/>
          </p:nvSpPr>
          <p:spPr bwMode="auto">
            <a:xfrm>
              <a:off x="4224339" y="5838831"/>
              <a:ext cx="3695703" cy="4763"/>
            </a:xfrm>
            <a:prstGeom prst="rect">
              <a:avLst/>
            </a:prstGeom>
            <a:solidFill>
              <a:srgbClr val="B6B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" name="Rectangle 2454"/>
            <p:cNvSpPr>
              <a:spLocks noChangeArrowheads="1"/>
            </p:cNvSpPr>
            <p:nvPr/>
          </p:nvSpPr>
          <p:spPr bwMode="auto">
            <a:xfrm>
              <a:off x="4224339" y="5843593"/>
              <a:ext cx="3695703" cy="7938"/>
            </a:xfrm>
            <a:prstGeom prst="rect">
              <a:avLst/>
            </a:prstGeom>
            <a:solidFill>
              <a:srgbClr val="B7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" name="Rectangle 2455"/>
            <p:cNvSpPr>
              <a:spLocks noChangeArrowheads="1"/>
            </p:cNvSpPr>
            <p:nvPr/>
          </p:nvSpPr>
          <p:spPr bwMode="auto">
            <a:xfrm>
              <a:off x="4224339" y="5851531"/>
              <a:ext cx="3695703" cy="6350"/>
            </a:xfrm>
            <a:prstGeom prst="rect">
              <a:avLst/>
            </a:prstGeom>
            <a:solidFill>
              <a:srgbClr val="B8C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" name="Rectangle 2456"/>
            <p:cNvSpPr>
              <a:spLocks noChangeArrowheads="1"/>
            </p:cNvSpPr>
            <p:nvPr/>
          </p:nvSpPr>
          <p:spPr bwMode="auto">
            <a:xfrm>
              <a:off x="4224339" y="5857881"/>
              <a:ext cx="3695703" cy="6350"/>
            </a:xfrm>
            <a:prstGeom prst="rect">
              <a:avLst/>
            </a:prstGeom>
            <a:solidFill>
              <a:srgbClr val="BAC2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" name="Rectangle 2457"/>
            <p:cNvSpPr>
              <a:spLocks noChangeArrowheads="1"/>
            </p:cNvSpPr>
            <p:nvPr/>
          </p:nvSpPr>
          <p:spPr bwMode="auto">
            <a:xfrm>
              <a:off x="4224339" y="5864231"/>
              <a:ext cx="3695703" cy="4763"/>
            </a:xfrm>
            <a:prstGeom prst="rect">
              <a:avLst/>
            </a:prstGeom>
            <a:solidFill>
              <a:srgbClr val="BBC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" name="Rectangle 2458"/>
            <p:cNvSpPr>
              <a:spLocks noChangeArrowheads="1"/>
            </p:cNvSpPr>
            <p:nvPr/>
          </p:nvSpPr>
          <p:spPr bwMode="auto">
            <a:xfrm>
              <a:off x="4224339" y="5868993"/>
              <a:ext cx="3695703" cy="7938"/>
            </a:xfrm>
            <a:prstGeom prst="rect">
              <a:avLst/>
            </a:prstGeom>
            <a:solidFill>
              <a:srgbClr val="BDC5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" name="Rectangle 2459"/>
            <p:cNvSpPr>
              <a:spLocks noChangeArrowheads="1"/>
            </p:cNvSpPr>
            <p:nvPr/>
          </p:nvSpPr>
          <p:spPr bwMode="auto">
            <a:xfrm>
              <a:off x="4224339" y="5876931"/>
              <a:ext cx="3695703" cy="4763"/>
            </a:xfrm>
            <a:prstGeom prst="rect">
              <a:avLst/>
            </a:prstGeom>
            <a:solidFill>
              <a:srgbClr val="BEC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" name="Rectangle 2460"/>
            <p:cNvSpPr>
              <a:spLocks noChangeArrowheads="1"/>
            </p:cNvSpPr>
            <p:nvPr/>
          </p:nvSpPr>
          <p:spPr bwMode="auto">
            <a:xfrm>
              <a:off x="4224339" y="5881693"/>
              <a:ext cx="3695703" cy="7938"/>
            </a:xfrm>
            <a:prstGeom prst="rect">
              <a:avLst/>
            </a:prstGeom>
            <a:solidFill>
              <a:srgbClr val="C0C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" name="Rectangle 2461"/>
            <p:cNvSpPr>
              <a:spLocks noChangeArrowheads="1"/>
            </p:cNvSpPr>
            <p:nvPr/>
          </p:nvSpPr>
          <p:spPr bwMode="auto">
            <a:xfrm>
              <a:off x="4224339" y="5889631"/>
              <a:ext cx="3695703" cy="4763"/>
            </a:xfrm>
            <a:prstGeom prst="rect">
              <a:avLst/>
            </a:prstGeom>
            <a:solidFill>
              <a:srgbClr val="C1C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" name="Rectangle 2462"/>
            <p:cNvSpPr>
              <a:spLocks noChangeArrowheads="1"/>
            </p:cNvSpPr>
            <p:nvPr/>
          </p:nvSpPr>
          <p:spPr bwMode="auto">
            <a:xfrm>
              <a:off x="4224339" y="5894393"/>
              <a:ext cx="3695703" cy="7938"/>
            </a:xfrm>
            <a:prstGeom prst="rect">
              <a:avLst/>
            </a:prstGeom>
            <a:solidFill>
              <a:srgbClr val="C3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" name="Rectangle 2463"/>
            <p:cNvSpPr>
              <a:spLocks noChangeArrowheads="1"/>
            </p:cNvSpPr>
            <p:nvPr/>
          </p:nvSpPr>
          <p:spPr bwMode="auto">
            <a:xfrm>
              <a:off x="4224339" y="5902331"/>
              <a:ext cx="3695703" cy="6350"/>
            </a:xfrm>
            <a:prstGeom prst="rect">
              <a:avLst/>
            </a:prstGeom>
            <a:solidFill>
              <a:srgbClr val="C4C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" name="Rectangle 2464"/>
            <p:cNvSpPr>
              <a:spLocks noChangeArrowheads="1"/>
            </p:cNvSpPr>
            <p:nvPr/>
          </p:nvSpPr>
          <p:spPr bwMode="auto">
            <a:xfrm>
              <a:off x="4224339" y="5908681"/>
              <a:ext cx="3695703" cy="7938"/>
            </a:xfrm>
            <a:prstGeom prst="rect">
              <a:avLst/>
            </a:prstGeom>
            <a:solidFill>
              <a:srgbClr val="C6C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" name="Rectangle 2465"/>
            <p:cNvSpPr>
              <a:spLocks noChangeArrowheads="1"/>
            </p:cNvSpPr>
            <p:nvPr/>
          </p:nvSpPr>
          <p:spPr bwMode="auto">
            <a:xfrm>
              <a:off x="4224339" y="5916618"/>
              <a:ext cx="3695703" cy="7938"/>
            </a:xfrm>
            <a:prstGeom prst="rect">
              <a:avLst/>
            </a:prstGeom>
            <a:solidFill>
              <a:srgbClr val="C8D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72" name="Rectangle 2466"/>
            <p:cNvSpPr>
              <a:spLocks noChangeArrowheads="1"/>
            </p:cNvSpPr>
            <p:nvPr/>
          </p:nvSpPr>
          <p:spPr bwMode="auto">
            <a:xfrm>
              <a:off x="4224339" y="5924556"/>
              <a:ext cx="3695703" cy="7938"/>
            </a:xfrm>
            <a:prstGeom prst="rect">
              <a:avLst/>
            </a:prstGeom>
            <a:solidFill>
              <a:srgbClr val="CAD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73" name="Rectangle 2467"/>
            <p:cNvSpPr>
              <a:spLocks noChangeArrowheads="1"/>
            </p:cNvSpPr>
            <p:nvPr/>
          </p:nvSpPr>
          <p:spPr bwMode="auto">
            <a:xfrm>
              <a:off x="4224339" y="5932494"/>
              <a:ext cx="3695703" cy="4763"/>
            </a:xfrm>
            <a:prstGeom prst="rect">
              <a:avLst/>
            </a:prstGeom>
            <a:solidFill>
              <a:srgbClr val="CBD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75" name="Rectangle 2468"/>
            <p:cNvSpPr>
              <a:spLocks noChangeArrowheads="1"/>
            </p:cNvSpPr>
            <p:nvPr/>
          </p:nvSpPr>
          <p:spPr bwMode="auto">
            <a:xfrm>
              <a:off x="4224339" y="5937256"/>
              <a:ext cx="3695703" cy="6350"/>
            </a:xfrm>
            <a:prstGeom prst="rect">
              <a:avLst/>
            </a:prstGeom>
            <a:solidFill>
              <a:srgbClr val="CDD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76" name="Rectangle 2469"/>
            <p:cNvSpPr>
              <a:spLocks noChangeArrowheads="1"/>
            </p:cNvSpPr>
            <p:nvPr/>
          </p:nvSpPr>
          <p:spPr bwMode="auto">
            <a:xfrm>
              <a:off x="4224339" y="5943606"/>
              <a:ext cx="3695703" cy="7938"/>
            </a:xfrm>
            <a:prstGeom prst="rect">
              <a:avLst/>
            </a:prstGeom>
            <a:solidFill>
              <a:srgbClr val="CED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77" name="Rectangle 2470"/>
            <p:cNvSpPr>
              <a:spLocks noChangeArrowheads="1"/>
            </p:cNvSpPr>
            <p:nvPr/>
          </p:nvSpPr>
          <p:spPr bwMode="auto">
            <a:xfrm>
              <a:off x="4224339" y="5951544"/>
              <a:ext cx="3695703" cy="7938"/>
            </a:xfrm>
            <a:prstGeom prst="rect">
              <a:avLst/>
            </a:prstGeom>
            <a:solidFill>
              <a:srgbClr val="D0D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78" name="Rectangle 2471"/>
            <p:cNvSpPr>
              <a:spLocks noChangeArrowheads="1"/>
            </p:cNvSpPr>
            <p:nvPr/>
          </p:nvSpPr>
          <p:spPr bwMode="auto">
            <a:xfrm>
              <a:off x="4224339" y="5959481"/>
              <a:ext cx="3695703" cy="7938"/>
            </a:xfrm>
            <a:prstGeom prst="rect">
              <a:avLst/>
            </a:prstGeom>
            <a:solidFill>
              <a:srgbClr val="D2D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79" name="Rectangle 2472"/>
            <p:cNvSpPr>
              <a:spLocks noChangeArrowheads="1"/>
            </p:cNvSpPr>
            <p:nvPr/>
          </p:nvSpPr>
          <p:spPr bwMode="auto">
            <a:xfrm>
              <a:off x="4224339" y="5967419"/>
              <a:ext cx="3695703" cy="196850"/>
            </a:xfrm>
            <a:prstGeom prst="rect">
              <a:avLst/>
            </a:prstGeom>
            <a:solidFill>
              <a:srgbClr val="D4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0" name="Rectangle 2473"/>
            <p:cNvSpPr>
              <a:spLocks noChangeArrowheads="1"/>
            </p:cNvSpPr>
            <p:nvPr/>
          </p:nvSpPr>
          <p:spPr bwMode="auto">
            <a:xfrm>
              <a:off x="4224339" y="6164269"/>
              <a:ext cx="3695703" cy="3175"/>
            </a:xfrm>
            <a:prstGeom prst="rect">
              <a:avLst/>
            </a:prstGeom>
            <a:solidFill>
              <a:srgbClr val="D2D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1" name="Rectangle 2474"/>
            <p:cNvSpPr>
              <a:spLocks noChangeArrowheads="1"/>
            </p:cNvSpPr>
            <p:nvPr/>
          </p:nvSpPr>
          <p:spPr bwMode="auto">
            <a:xfrm>
              <a:off x="4224339" y="6167444"/>
              <a:ext cx="3695703" cy="3175"/>
            </a:xfrm>
            <a:prstGeom prst="rect">
              <a:avLst/>
            </a:prstGeom>
            <a:solidFill>
              <a:srgbClr val="D0D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2" name="Rectangle 2475"/>
            <p:cNvSpPr>
              <a:spLocks noChangeArrowheads="1"/>
            </p:cNvSpPr>
            <p:nvPr/>
          </p:nvSpPr>
          <p:spPr bwMode="auto">
            <a:xfrm>
              <a:off x="4224339" y="6170619"/>
              <a:ext cx="3695703" cy="1588"/>
            </a:xfrm>
            <a:prstGeom prst="rect">
              <a:avLst/>
            </a:prstGeom>
            <a:solidFill>
              <a:srgbClr val="CFD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3" name="Rectangle 2476"/>
            <p:cNvSpPr>
              <a:spLocks noChangeArrowheads="1"/>
            </p:cNvSpPr>
            <p:nvPr/>
          </p:nvSpPr>
          <p:spPr bwMode="auto">
            <a:xfrm>
              <a:off x="4224339" y="6172206"/>
              <a:ext cx="3695703" cy="1588"/>
            </a:xfrm>
            <a:prstGeom prst="rect">
              <a:avLst/>
            </a:prstGeom>
            <a:solidFill>
              <a:srgbClr val="CDD9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4" name="Rectangle 2477"/>
            <p:cNvSpPr>
              <a:spLocks noChangeArrowheads="1"/>
            </p:cNvSpPr>
            <p:nvPr/>
          </p:nvSpPr>
          <p:spPr bwMode="auto">
            <a:xfrm>
              <a:off x="4224339" y="6173794"/>
              <a:ext cx="3695703" cy="3175"/>
            </a:xfrm>
            <a:prstGeom prst="rect">
              <a:avLst/>
            </a:prstGeom>
            <a:solidFill>
              <a:srgbClr val="CC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5" name="Rectangle 2478"/>
            <p:cNvSpPr>
              <a:spLocks noChangeArrowheads="1"/>
            </p:cNvSpPr>
            <p:nvPr/>
          </p:nvSpPr>
          <p:spPr bwMode="auto">
            <a:xfrm>
              <a:off x="4224339" y="6176969"/>
              <a:ext cx="3695703" cy="3175"/>
            </a:xfrm>
            <a:prstGeom prst="rect">
              <a:avLst/>
            </a:prstGeom>
            <a:solidFill>
              <a:srgbClr val="CBD6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6" name="Rectangle 2479"/>
            <p:cNvSpPr>
              <a:spLocks noChangeArrowheads="1"/>
            </p:cNvSpPr>
            <p:nvPr/>
          </p:nvSpPr>
          <p:spPr bwMode="auto">
            <a:xfrm>
              <a:off x="4224339" y="6180144"/>
              <a:ext cx="3695703" cy="1588"/>
            </a:xfrm>
            <a:prstGeom prst="rect">
              <a:avLst/>
            </a:prstGeom>
            <a:solidFill>
              <a:srgbClr val="C9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7" name="Rectangle 2480"/>
            <p:cNvSpPr>
              <a:spLocks noChangeArrowheads="1"/>
            </p:cNvSpPr>
            <p:nvPr/>
          </p:nvSpPr>
          <p:spPr bwMode="auto">
            <a:xfrm>
              <a:off x="4224339" y="6181731"/>
              <a:ext cx="3695703" cy="3175"/>
            </a:xfrm>
            <a:prstGeom prst="rect">
              <a:avLst/>
            </a:prstGeom>
            <a:solidFill>
              <a:srgbClr val="C8D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8" name="Rectangle 2481"/>
            <p:cNvSpPr>
              <a:spLocks noChangeArrowheads="1"/>
            </p:cNvSpPr>
            <p:nvPr/>
          </p:nvSpPr>
          <p:spPr bwMode="auto">
            <a:xfrm>
              <a:off x="4224339" y="6184906"/>
              <a:ext cx="3695703" cy="1588"/>
            </a:xfrm>
            <a:prstGeom prst="rect">
              <a:avLst/>
            </a:prstGeom>
            <a:solidFill>
              <a:srgbClr val="C6D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89" name="Rectangle 2482"/>
            <p:cNvSpPr>
              <a:spLocks noChangeArrowheads="1"/>
            </p:cNvSpPr>
            <p:nvPr/>
          </p:nvSpPr>
          <p:spPr bwMode="auto">
            <a:xfrm>
              <a:off x="4224339" y="6186494"/>
              <a:ext cx="3695703" cy="1588"/>
            </a:xfrm>
            <a:prstGeom prst="rect">
              <a:avLst/>
            </a:prstGeom>
            <a:solidFill>
              <a:srgbClr val="C5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0" name="Rectangle 2483"/>
            <p:cNvSpPr>
              <a:spLocks noChangeArrowheads="1"/>
            </p:cNvSpPr>
            <p:nvPr/>
          </p:nvSpPr>
          <p:spPr bwMode="auto">
            <a:xfrm>
              <a:off x="4224339" y="6188081"/>
              <a:ext cx="3695703" cy="3175"/>
            </a:xfrm>
            <a:prstGeom prst="rect">
              <a:avLst/>
            </a:prstGeom>
            <a:solidFill>
              <a:srgbClr val="C5D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1" name="Rectangle 2484"/>
            <p:cNvSpPr>
              <a:spLocks noChangeArrowheads="1"/>
            </p:cNvSpPr>
            <p:nvPr/>
          </p:nvSpPr>
          <p:spPr bwMode="auto">
            <a:xfrm>
              <a:off x="4224339" y="6191256"/>
              <a:ext cx="3695703" cy="3175"/>
            </a:xfrm>
            <a:prstGeom prst="rect">
              <a:avLst/>
            </a:prstGeom>
            <a:solidFill>
              <a:srgbClr val="C3C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2" name="Rectangle 2485"/>
            <p:cNvSpPr>
              <a:spLocks noChangeArrowheads="1"/>
            </p:cNvSpPr>
            <p:nvPr/>
          </p:nvSpPr>
          <p:spPr bwMode="auto">
            <a:xfrm>
              <a:off x="4224339" y="6194431"/>
              <a:ext cx="3695703" cy="3175"/>
            </a:xfrm>
            <a:prstGeom prst="rect">
              <a:avLst/>
            </a:prstGeom>
            <a:solidFill>
              <a:srgbClr val="C1C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3" name="Rectangle 2486"/>
            <p:cNvSpPr>
              <a:spLocks noChangeArrowheads="1"/>
            </p:cNvSpPr>
            <p:nvPr/>
          </p:nvSpPr>
          <p:spPr bwMode="auto">
            <a:xfrm>
              <a:off x="4224339" y="6197606"/>
              <a:ext cx="3695703" cy="3175"/>
            </a:xfrm>
            <a:prstGeom prst="rect">
              <a:avLst/>
            </a:prstGeom>
            <a:solidFill>
              <a:srgbClr val="BFC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4" name="Rectangle 2487"/>
            <p:cNvSpPr>
              <a:spLocks noChangeArrowheads="1"/>
            </p:cNvSpPr>
            <p:nvPr/>
          </p:nvSpPr>
          <p:spPr bwMode="auto">
            <a:xfrm>
              <a:off x="4224339" y="6200781"/>
              <a:ext cx="3695703" cy="1588"/>
            </a:xfrm>
            <a:prstGeom prst="rect">
              <a:avLst/>
            </a:prstGeom>
            <a:solidFill>
              <a:srgbClr val="BE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5" name="Rectangle 2488"/>
            <p:cNvSpPr>
              <a:spLocks noChangeArrowheads="1"/>
            </p:cNvSpPr>
            <p:nvPr/>
          </p:nvSpPr>
          <p:spPr bwMode="auto">
            <a:xfrm>
              <a:off x="4224339" y="6202369"/>
              <a:ext cx="3695703" cy="3175"/>
            </a:xfrm>
            <a:prstGeom prst="rect">
              <a:avLst/>
            </a:prstGeom>
            <a:solidFill>
              <a:srgbClr val="BCC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6" name="Rectangle 2489"/>
            <p:cNvSpPr>
              <a:spLocks noChangeArrowheads="1"/>
            </p:cNvSpPr>
            <p:nvPr/>
          </p:nvSpPr>
          <p:spPr bwMode="auto">
            <a:xfrm>
              <a:off x="4224339" y="6205544"/>
              <a:ext cx="3695703" cy="1588"/>
            </a:xfrm>
            <a:prstGeom prst="rect">
              <a:avLst/>
            </a:prstGeom>
            <a:solidFill>
              <a:srgbClr val="BB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7" name="Rectangle 2490"/>
            <p:cNvSpPr>
              <a:spLocks noChangeArrowheads="1"/>
            </p:cNvSpPr>
            <p:nvPr/>
          </p:nvSpPr>
          <p:spPr bwMode="auto">
            <a:xfrm>
              <a:off x="4224339" y="6207131"/>
              <a:ext cx="3695703" cy="1588"/>
            </a:xfrm>
            <a:prstGeom prst="rect">
              <a:avLst/>
            </a:prstGeom>
            <a:solidFill>
              <a:srgbClr val="BAC8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8" name="Rectangle 2491"/>
            <p:cNvSpPr>
              <a:spLocks noChangeArrowheads="1"/>
            </p:cNvSpPr>
            <p:nvPr/>
          </p:nvSpPr>
          <p:spPr bwMode="auto">
            <a:xfrm>
              <a:off x="4224339" y="6208719"/>
              <a:ext cx="3695703" cy="1588"/>
            </a:xfrm>
            <a:prstGeom prst="rect">
              <a:avLst/>
            </a:prstGeom>
            <a:solidFill>
              <a:srgbClr val="B9C8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99" name="Rectangle 2492"/>
            <p:cNvSpPr>
              <a:spLocks noChangeArrowheads="1"/>
            </p:cNvSpPr>
            <p:nvPr/>
          </p:nvSpPr>
          <p:spPr bwMode="auto">
            <a:xfrm>
              <a:off x="4224339" y="6210306"/>
              <a:ext cx="3695703" cy="3175"/>
            </a:xfrm>
            <a:prstGeom prst="rect">
              <a:avLst/>
            </a:prstGeom>
            <a:solidFill>
              <a:srgbClr val="B7C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0" name="Rectangle 2493"/>
            <p:cNvSpPr>
              <a:spLocks noChangeArrowheads="1"/>
            </p:cNvSpPr>
            <p:nvPr/>
          </p:nvSpPr>
          <p:spPr bwMode="auto">
            <a:xfrm>
              <a:off x="4224339" y="6213481"/>
              <a:ext cx="3695703" cy="1588"/>
            </a:xfrm>
            <a:prstGeom prst="rect">
              <a:avLst/>
            </a:prstGeom>
            <a:solidFill>
              <a:srgbClr val="B6C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1" name="Rectangle 2494"/>
            <p:cNvSpPr>
              <a:spLocks noChangeArrowheads="1"/>
            </p:cNvSpPr>
            <p:nvPr/>
          </p:nvSpPr>
          <p:spPr bwMode="auto">
            <a:xfrm>
              <a:off x="4224339" y="6215069"/>
              <a:ext cx="3695703" cy="3175"/>
            </a:xfrm>
            <a:prstGeom prst="rect">
              <a:avLst/>
            </a:prstGeom>
            <a:solidFill>
              <a:srgbClr val="B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2" name="Rectangle 2495"/>
            <p:cNvSpPr>
              <a:spLocks noChangeArrowheads="1"/>
            </p:cNvSpPr>
            <p:nvPr/>
          </p:nvSpPr>
          <p:spPr bwMode="auto">
            <a:xfrm>
              <a:off x="4224339" y="6218244"/>
              <a:ext cx="3695703" cy="3175"/>
            </a:xfrm>
            <a:prstGeom prst="rect">
              <a:avLst/>
            </a:prstGeom>
            <a:solidFill>
              <a:srgbClr val="B3C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3" name="Rectangle 2496"/>
            <p:cNvSpPr>
              <a:spLocks noChangeArrowheads="1"/>
            </p:cNvSpPr>
            <p:nvPr/>
          </p:nvSpPr>
          <p:spPr bwMode="auto">
            <a:xfrm>
              <a:off x="4224339" y="6221419"/>
              <a:ext cx="3695703" cy="3175"/>
            </a:xfrm>
            <a:prstGeom prst="rect">
              <a:avLst/>
            </a:prstGeom>
            <a:solidFill>
              <a:srgbClr val="B1C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4" name="Rectangle 2497"/>
            <p:cNvSpPr>
              <a:spLocks noChangeArrowheads="1"/>
            </p:cNvSpPr>
            <p:nvPr/>
          </p:nvSpPr>
          <p:spPr bwMode="auto">
            <a:xfrm>
              <a:off x="4224339" y="6224594"/>
              <a:ext cx="3695703" cy="3175"/>
            </a:xfrm>
            <a:prstGeom prst="rect">
              <a:avLst/>
            </a:prstGeom>
            <a:solidFill>
              <a:srgbClr val="B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5" name="Rectangle 2498"/>
            <p:cNvSpPr>
              <a:spLocks noChangeArrowheads="1"/>
            </p:cNvSpPr>
            <p:nvPr/>
          </p:nvSpPr>
          <p:spPr bwMode="auto">
            <a:xfrm>
              <a:off x="4224339" y="6227769"/>
              <a:ext cx="3695703" cy="3175"/>
            </a:xfrm>
            <a:prstGeom prst="rect">
              <a:avLst/>
            </a:prstGeom>
            <a:solidFill>
              <a:srgbClr val="AEB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6" name="Rectangle 2499"/>
            <p:cNvSpPr>
              <a:spLocks noChangeArrowheads="1"/>
            </p:cNvSpPr>
            <p:nvPr/>
          </p:nvSpPr>
          <p:spPr bwMode="auto">
            <a:xfrm>
              <a:off x="4224339" y="6230944"/>
              <a:ext cx="3695703" cy="3175"/>
            </a:xfrm>
            <a:prstGeom prst="rect">
              <a:avLst/>
            </a:prstGeom>
            <a:solidFill>
              <a:srgbClr val="AC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7" name="Rectangle 2500"/>
            <p:cNvSpPr>
              <a:spLocks noChangeArrowheads="1"/>
            </p:cNvSpPr>
            <p:nvPr/>
          </p:nvSpPr>
          <p:spPr bwMode="auto">
            <a:xfrm>
              <a:off x="4224339" y="6234119"/>
              <a:ext cx="3695703" cy="1588"/>
            </a:xfrm>
            <a:prstGeom prst="rect">
              <a:avLst/>
            </a:prstGeom>
            <a:solidFill>
              <a:srgbClr val="AAB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8" name="Rectangle 2501"/>
            <p:cNvSpPr>
              <a:spLocks noChangeArrowheads="1"/>
            </p:cNvSpPr>
            <p:nvPr/>
          </p:nvSpPr>
          <p:spPr bwMode="auto">
            <a:xfrm>
              <a:off x="4224339" y="6235706"/>
              <a:ext cx="3695703" cy="3175"/>
            </a:xfrm>
            <a:prstGeom prst="rect">
              <a:avLst/>
            </a:prstGeom>
            <a:solidFill>
              <a:srgbClr val="AA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09" name="Rectangle 2502"/>
            <p:cNvSpPr>
              <a:spLocks noChangeArrowheads="1"/>
            </p:cNvSpPr>
            <p:nvPr/>
          </p:nvSpPr>
          <p:spPr bwMode="auto">
            <a:xfrm>
              <a:off x="4224339" y="6238881"/>
              <a:ext cx="3695703" cy="3175"/>
            </a:xfrm>
            <a:prstGeom prst="rect">
              <a:avLst/>
            </a:prstGeom>
            <a:solidFill>
              <a:srgbClr val="A8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0" name="Rectangle 2503"/>
            <p:cNvSpPr>
              <a:spLocks noChangeArrowheads="1"/>
            </p:cNvSpPr>
            <p:nvPr/>
          </p:nvSpPr>
          <p:spPr bwMode="auto">
            <a:xfrm>
              <a:off x="4224339" y="6242056"/>
              <a:ext cx="3695703" cy="1588"/>
            </a:xfrm>
            <a:prstGeom prst="rect">
              <a:avLst/>
            </a:prstGeom>
            <a:solidFill>
              <a:srgbClr val="A6B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1" name="Rectangle 2504"/>
            <p:cNvSpPr>
              <a:spLocks noChangeArrowheads="1"/>
            </p:cNvSpPr>
            <p:nvPr/>
          </p:nvSpPr>
          <p:spPr bwMode="auto">
            <a:xfrm>
              <a:off x="4224339" y="6243644"/>
              <a:ext cx="3695703" cy="3175"/>
            </a:xfrm>
            <a:prstGeom prst="rect">
              <a:avLst/>
            </a:prstGeom>
            <a:solidFill>
              <a:srgbClr val="A5B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2" name="Rectangle 2505"/>
            <p:cNvSpPr>
              <a:spLocks noChangeArrowheads="1"/>
            </p:cNvSpPr>
            <p:nvPr/>
          </p:nvSpPr>
          <p:spPr bwMode="auto">
            <a:xfrm>
              <a:off x="4224339" y="6246819"/>
              <a:ext cx="3695703" cy="1588"/>
            </a:xfrm>
            <a:prstGeom prst="rect">
              <a:avLst/>
            </a:prstGeom>
            <a:solidFill>
              <a:srgbClr val="A3B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3" name="Rectangle 2506"/>
            <p:cNvSpPr>
              <a:spLocks noChangeArrowheads="1"/>
            </p:cNvSpPr>
            <p:nvPr/>
          </p:nvSpPr>
          <p:spPr bwMode="auto">
            <a:xfrm>
              <a:off x="4224339" y="6248406"/>
              <a:ext cx="3695703" cy="3175"/>
            </a:xfrm>
            <a:prstGeom prst="rect">
              <a:avLst/>
            </a:prstGeom>
            <a:solidFill>
              <a:srgbClr val="A1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4" name="Rectangle 2507"/>
            <p:cNvSpPr>
              <a:spLocks noChangeArrowheads="1"/>
            </p:cNvSpPr>
            <p:nvPr/>
          </p:nvSpPr>
          <p:spPr bwMode="auto">
            <a:xfrm>
              <a:off x="4224339" y="6251581"/>
              <a:ext cx="3695703" cy="3175"/>
            </a:xfrm>
            <a:prstGeom prst="rect">
              <a:avLst/>
            </a:prstGeom>
            <a:solidFill>
              <a:srgbClr val="A0B3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5" name="Rectangle 2508"/>
            <p:cNvSpPr>
              <a:spLocks noChangeArrowheads="1"/>
            </p:cNvSpPr>
            <p:nvPr/>
          </p:nvSpPr>
          <p:spPr bwMode="auto">
            <a:xfrm>
              <a:off x="4224339" y="6254756"/>
              <a:ext cx="3695703" cy="1588"/>
            </a:xfrm>
            <a:prstGeom prst="rect">
              <a:avLst/>
            </a:prstGeom>
            <a:solidFill>
              <a:srgbClr val="9F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6" name="Rectangle 2509"/>
            <p:cNvSpPr>
              <a:spLocks noChangeArrowheads="1"/>
            </p:cNvSpPr>
            <p:nvPr/>
          </p:nvSpPr>
          <p:spPr bwMode="auto">
            <a:xfrm>
              <a:off x="4224339" y="6256344"/>
              <a:ext cx="3695703" cy="1588"/>
            </a:xfrm>
            <a:prstGeom prst="rect">
              <a:avLst/>
            </a:prstGeom>
            <a:solidFill>
              <a:srgbClr val="9DB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7" name="Rectangle 2510"/>
            <p:cNvSpPr>
              <a:spLocks noChangeArrowheads="1"/>
            </p:cNvSpPr>
            <p:nvPr/>
          </p:nvSpPr>
          <p:spPr bwMode="auto">
            <a:xfrm>
              <a:off x="4224339" y="6257931"/>
              <a:ext cx="3695703" cy="3175"/>
            </a:xfrm>
            <a:prstGeom prst="rect">
              <a:avLst/>
            </a:prstGeom>
            <a:solidFill>
              <a:srgbClr val="9DB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8" name="Rectangle 2511"/>
            <p:cNvSpPr>
              <a:spLocks noChangeArrowheads="1"/>
            </p:cNvSpPr>
            <p:nvPr/>
          </p:nvSpPr>
          <p:spPr bwMode="auto">
            <a:xfrm>
              <a:off x="4224339" y="6261106"/>
              <a:ext cx="3695703" cy="3175"/>
            </a:xfrm>
            <a:prstGeom prst="rect">
              <a:avLst/>
            </a:prstGeom>
            <a:solidFill>
              <a:srgbClr val="9BAF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19" name="Rectangle 2512"/>
            <p:cNvSpPr>
              <a:spLocks noChangeArrowheads="1"/>
            </p:cNvSpPr>
            <p:nvPr/>
          </p:nvSpPr>
          <p:spPr bwMode="auto">
            <a:xfrm>
              <a:off x="4224339" y="6264281"/>
              <a:ext cx="3695703" cy="3175"/>
            </a:xfrm>
            <a:prstGeom prst="rect">
              <a:avLst/>
            </a:prstGeom>
            <a:solidFill>
              <a:srgbClr val="99A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20" name="Rectangle 2513"/>
            <p:cNvSpPr>
              <a:spLocks noChangeArrowheads="1"/>
            </p:cNvSpPr>
            <p:nvPr/>
          </p:nvSpPr>
          <p:spPr bwMode="auto">
            <a:xfrm>
              <a:off x="4224339" y="6267456"/>
              <a:ext cx="3695703" cy="3175"/>
            </a:xfrm>
            <a:prstGeom prst="rect">
              <a:avLst/>
            </a:prstGeom>
            <a:solidFill>
              <a:srgbClr val="96A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90" name="Rectangle 2583"/>
            <p:cNvSpPr>
              <a:spLocks noChangeArrowheads="1"/>
            </p:cNvSpPr>
            <p:nvPr/>
          </p:nvSpPr>
          <p:spPr bwMode="auto">
            <a:xfrm>
              <a:off x="4916490" y="5684843"/>
              <a:ext cx="1354139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Rendement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1" name="Rectangle 2584"/>
            <p:cNvSpPr>
              <a:spLocks noChangeArrowheads="1"/>
            </p:cNvSpPr>
            <p:nvPr/>
          </p:nvSpPr>
          <p:spPr bwMode="auto">
            <a:xfrm>
              <a:off x="6365827" y="5684843"/>
              <a:ext cx="11763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lumineux 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2" name="Rectangle 2585"/>
            <p:cNvSpPr>
              <a:spLocks noChangeArrowheads="1"/>
            </p:cNvSpPr>
            <p:nvPr/>
          </p:nvSpPr>
          <p:spPr bwMode="auto">
            <a:xfrm>
              <a:off x="5373690" y="5961069"/>
              <a:ext cx="784226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d’une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3" name="Rectangle 2586"/>
            <p:cNvSpPr>
              <a:spLocks noChangeArrowheads="1"/>
            </p:cNvSpPr>
            <p:nvPr/>
          </p:nvSpPr>
          <p:spPr bwMode="auto">
            <a:xfrm>
              <a:off x="6048378" y="5961069"/>
              <a:ext cx="833438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lampe.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216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760853"/>
              </p:ext>
            </p:extLst>
          </p:nvPr>
        </p:nvGraphicFramePr>
        <p:xfrm>
          <a:off x="467543" y="116632"/>
          <a:ext cx="8208912" cy="151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96034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16134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Longueur d’onde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  <a:sym typeface="Symbol"/>
                        </a:rPr>
                        <a:t>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Nanomètre (nm)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Distance parcourue 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en une période 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02736"/>
              </p:ext>
            </p:extLst>
          </p:nvPr>
        </p:nvGraphicFramePr>
        <p:xfrm>
          <a:off x="467544" y="1772816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206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Célérité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000 km/s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Vitesse 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de la lumière 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859450"/>
              </p:ext>
            </p:extLst>
          </p:nvPr>
        </p:nvGraphicFramePr>
        <p:xfrm>
          <a:off x="539552" y="3429000"/>
          <a:ext cx="8208912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668073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72087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Fréquence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Hertz (Hz)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Dépendante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b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de la couleur.</a:t>
                      </a:r>
                      <a:endParaRPr lang="fr-FR" b="1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819162"/>
              </p:ext>
            </p:extLst>
          </p:nvPr>
        </p:nvGraphicFramePr>
        <p:xfrm>
          <a:off x="467544" y="5157192"/>
          <a:ext cx="8208912" cy="151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96034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16134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Intensité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Candela (Cd)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Flux lumineux émit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dans un angle solide de 1 Stéradian.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423525"/>
              </p:ext>
            </p:extLst>
          </p:nvPr>
        </p:nvGraphicFramePr>
        <p:xfrm>
          <a:off x="2195736" y="2420888"/>
          <a:ext cx="8136904" cy="3625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6264696"/>
              </a:tblGrid>
              <a:tr h="1025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Fréquence</a:t>
                      </a:r>
                      <a:endParaRPr lang="fr-FR" sz="20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667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8667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8667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574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823762"/>
              </p:ext>
            </p:extLst>
          </p:nvPr>
        </p:nvGraphicFramePr>
        <p:xfrm>
          <a:off x="467543" y="116632"/>
          <a:ext cx="8208912" cy="151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96034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16134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Longueur d’onde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05418"/>
              </p:ext>
            </p:extLst>
          </p:nvPr>
        </p:nvGraphicFramePr>
        <p:xfrm>
          <a:off x="467544" y="1772816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206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Célérité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634337"/>
              </p:ext>
            </p:extLst>
          </p:nvPr>
        </p:nvGraphicFramePr>
        <p:xfrm>
          <a:off x="539552" y="3429000"/>
          <a:ext cx="8208912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668073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72087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Fréquence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155510"/>
              </p:ext>
            </p:extLst>
          </p:nvPr>
        </p:nvGraphicFramePr>
        <p:xfrm>
          <a:off x="467544" y="5157192"/>
          <a:ext cx="8208912" cy="151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96034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16134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Intensité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0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166350"/>
              </p:ext>
            </p:extLst>
          </p:nvPr>
        </p:nvGraphicFramePr>
        <p:xfrm>
          <a:off x="467543" y="116632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Flux lumineux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688049"/>
              </p:ext>
            </p:extLst>
          </p:nvPr>
        </p:nvGraphicFramePr>
        <p:xfrm>
          <a:off x="395536" y="1556792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Eclairement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567934"/>
              </p:ext>
            </p:extLst>
          </p:nvPr>
        </p:nvGraphicFramePr>
        <p:xfrm>
          <a:off x="467544" y="2996952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Oméga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731500"/>
              </p:ext>
            </p:extLst>
          </p:nvPr>
        </p:nvGraphicFramePr>
        <p:xfrm>
          <a:off x="467544" y="4437112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Luminance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810175"/>
              </p:ext>
            </p:extLst>
          </p:nvPr>
        </p:nvGraphicFramePr>
        <p:xfrm>
          <a:off x="539552" y="5965857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Efficacité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99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399360"/>
              </p:ext>
            </p:extLst>
          </p:nvPr>
        </p:nvGraphicFramePr>
        <p:xfrm>
          <a:off x="467543" y="116632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Flux lumineux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F ou </a:t>
                      </a:r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</a:t>
                      </a:r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Lumen (Lm)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Quantité de lumière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émise </a:t>
                      </a:r>
                      <a:b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dans un angle solide. 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220914"/>
              </p:ext>
            </p:extLst>
          </p:nvPr>
        </p:nvGraphicFramePr>
        <p:xfrm>
          <a:off x="395536" y="1556792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Eclairement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Lux (lx)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Quantité de lumière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reçue par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m</a:t>
                      </a:r>
                      <a:r>
                        <a:rPr lang="fr-FR" b="1" baseline="30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340407"/>
              </p:ext>
            </p:extLst>
          </p:nvPr>
        </p:nvGraphicFramePr>
        <p:xfrm>
          <a:off x="467544" y="2996952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Oméga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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Stéradian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(Sr)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Angle solide (cône) , 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une sphère = 4</a:t>
                      </a:r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 stéradians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890226"/>
              </p:ext>
            </p:extLst>
          </p:nvPr>
        </p:nvGraphicFramePr>
        <p:xfrm>
          <a:off x="467544" y="4437112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Luminance</a:t>
                      </a:r>
                    </a:p>
                    <a:p>
                      <a:pPr algn="ctr"/>
                      <a:endParaRPr lang="fr-FR" sz="9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Candela/ 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fr-FR" b="1" baseline="30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Caractérise la visibilité </a:t>
                      </a:r>
                      <a:b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d’un affichage lumineux.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02017"/>
              </p:ext>
            </p:extLst>
          </p:nvPr>
        </p:nvGraphicFramePr>
        <p:xfrm>
          <a:off x="539552" y="5965857"/>
          <a:ext cx="8208912" cy="135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9"/>
                <a:gridCol w="1296144"/>
                <a:gridCol w="1705023"/>
                <a:gridCol w="3695576"/>
              </a:tblGrid>
              <a:tr h="711495">
                <a:tc>
                  <a:txBody>
                    <a:bodyPr/>
                    <a:lstStyle/>
                    <a:p>
                      <a:r>
                        <a:rPr lang="fr-FR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Efficacité lumineuse</a:t>
                      </a:r>
                      <a:endParaRPr lang="fr-F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err="1" smtClean="0">
                          <a:latin typeface="Arial" pitchFamily="34" charset="0"/>
                          <a:cs typeface="Arial" pitchFamily="34" charset="0"/>
                        </a:rPr>
                        <a:t>fe</a:t>
                      </a:r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Lumen/ Watt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Arial" pitchFamily="34" charset="0"/>
                          <a:cs typeface="Arial" pitchFamily="34" charset="0"/>
                        </a:rPr>
                        <a:t>Rendement</a:t>
                      </a: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 lumineux </a:t>
                      </a:r>
                      <a:b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fr-FR" b="1" baseline="0" dirty="0" smtClean="0">
                          <a:latin typeface="Arial" pitchFamily="34" charset="0"/>
                          <a:cs typeface="Arial" pitchFamily="34" charset="0"/>
                        </a:rPr>
                        <a:t>d’une lampe.</a:t>
                      </a:r>
                      <a:endParaRPr lang="fr-F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170328"/>
              </p:ext>
            </p:extLst>
          </p:nvPr>
        </p:nvGraphicFramePr>
        <p:xfrm>
          <a:off x="2195736" y="2420888"/>
          <a:ext cx="8136904" cy="3625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6264696"/>
              </a:tblGrid>
              <a:tr h="1025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Grandeur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Flux lumineux</a:t>
                      </a:r>
                      <a:endParaRPr lang="fr-FR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667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Symbole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8667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Unité , valeur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  <a:tr h="8667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Explications</a:t>
                      </a:r>
                    </a:p>
                  </a:txBody>
                  <a:tcPr anchor="ctr" anchorCtr="1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tx2">
                            <a:lumMod val="5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fr-FR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42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2b1e2c101e61c6ad3e5a4698e1ee8bb1d8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623</Words>
  <Application>Microsoft Office PowerPoint</Application>
  <PresentationFormat>Affichage à l'écran (4:3)</PresentationFormat>
  <Paragraphs>359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</dc:creator>
  <cp:lastModifiedBy>Philippe</cp:lastModifiedBy>
  <cp:revision>8</cp:revision>
  <dcterms:created xsi:type="dcterms:W3CDTF">2013-01-27T15:46:41Z</dcterms:created>
  <dcterms:modified xsi:type="dcterms:W3CDTF">2013-01-30T21:47:28Z</dcterms:modified>
</cp:coreProperties>
</file>