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35"/>
  </p:notesMasterIdLst>
  <p:handoutMasterIdLst>
    <p:handoutMasterId r:id="rId36"/>
  </p:handoutMasterIdLst>
  <p:sldIdLst>
    <p:sldId id="256" r:id="rId2"/>
    <p:sldId id="272" r:id="rId3"/>
    <p:sldId id="273" r:id="rId4"/>
    <p:sldId id="257" r:id="rId5"/>
    <p:sldId id="275" r:id="rId6"/>
    <p:sldId id="276" r:id="rId7"/>
    <p:sldId id="258" r:id="rId8"/>
    <p:sldId id="259" r:id="rId9"/>
    <p:sldId id="264" r:id="rId10"/>
    <p:sldId id="263" r:id="rId11"/>
    <p:sldId id="277" r:id="rId12"/>
    <p:sldId id="278" r:id="rId13"/>
    <p:sldId id="279" r:id="rId14"/>
    <p:sldId id="280" r:id="rId15"/>
    <p:sldId id="281" r:id="rId16"/>
    <p:sldId id="283" r:id="rId17"/>
    <p:sldId id="267" r:id="rId18"/>
    <p:sldId id="284" r:id="rId19"/>
    <p:sldId id="268" r:id="rId20"/>
    <p:sldId id="285" r:id="rId21"/>
    <p:sldId id="287" r:id="rId22"/>
    <p:sldId id="288" r:id="rId23"/>
    <p:sldId id="286" r:id="rId24"/>
    <p:sldId id="289" r:id="rId25"/>
    <p:sldId id="290" r:id="rId26"/>
    <p:sldId id="270" r:id="rId27"/>
    <p:sldId id="274" r:id="rId28"/>
    <p:sldId id="291" r:id="rId29"/>
    <p:sldId id="271" r:id="rId30"/>
    <p:sldId id="292" r:id="rId31"/>
    <p:sldId id="293" r:id="rId32"/>
    <p:sldId id="269" r:id="rId33"/>
    <p:sldId id="294" r:id="rId34"/>
  </p:sldIdLst>
  <p:sldSz cx="9144000" cy="6858000" type="screen4x3"/>
  <p:notesSz cx="6858000" cy="9144000"/>
  <p:custDataLst>
    <p:tags r:id="rId37"/>
  </p:custDataLst>
  <p:defaultTextStyle>
    <a:defPPr>
      <a:defRPr lang="fr-FR"/>
    </a:defPPr>
    <a:lvl1pPr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FF00"/>
    <a:srgbClr val="FFAE0D"/>
    <a:srgbClr val="3333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29" autoAdjust="0"/>
    <p:restoredTop sz="90872" autoAdjust="0"/>
  </p:normalViewPr>
  <p:slideViewPr>
    <p:cSldViewPr snapToGrid="0" snapToObjects="1">
      <p:cViewPr>
        <p:scale>
          <a:sx n="100" d="100"/>
          <a:sy n="100" d="100"/>
        </p:scale>
        <p:origin x="-1164" y="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61" d="100"/>
          <a:sy n="61" d="100"/>
        </p:scale>
        <p:origin x="-1698" y="-5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effectLst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effectLst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effectLst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effectLst/>
              </a:defRPr>
            </a:lvl1pPr>
          </a:lstStyle>
          <a:p>
            <a:pPr>
              <a:defRPr/>
            </a:pPr>
            <a:fld id="{D70DBA75-E7C7-4DBC-9879-D76B8A5CBE1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96939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effectLst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effectLst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effectLst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effectLst/>
              </a:defRPr>
            </a:lvl1pPr>
          </a:lstStyle>
          <a:p>
            <a:pPr>
              <a:defRPr/>
            </a:pPr>
            <a:fld id="{A4D1B008-9249-4700-8992-E3A47B8D2C2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8007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80424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33265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83164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44325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93937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93937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93937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93937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19483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83539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70217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9314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45337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347769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883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59629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16288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51868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29741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906100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986479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95510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994836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610533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329466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161764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16176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81524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54446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39106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0551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40399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D1B008-9249-4700-8992-E3A47B8D2C2D}" type="slidenum">
              <a:rPr lang="fr-FR" smtClean="0"/>
              <a:pPr>
                <a:defRPr/>
              </a:pPr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68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rme libre 3"/>
          <p:cNvSpPr>
            <a:spLocks/>
          </p:cNvSpPr>
          <p:nvPr/>
        </p:nvSpPr>
        <p:spPr bwMode="auto">
          <a:xfrm>
            <a:off x="1905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Forme libre 4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6" name="Imag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0"/>
            <a:ext cx="11430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248275"/>
            <a:ext cx="1368425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oneTexte 7"/>
          <p:cNvSpPr txBox="1"/>
          <p:nvPr userDrawn="1"/>
        </p:nvSpPr>
        <p:spPr>
          <a:xfrm>
            <a:off x="0" y="6567488"/>
            <a:ext cx="1100138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400" dirty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Ph. </a:t>
            </a:r>
            <a:r>
              <a:rPr lang="fr-FR" sz="1400" dirty="0" err="1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Dutour</a:t>
            </a:r>
            <a:endParaRPr lang="fr-FR" sz="1400" dirty="0">
              <a:solidFill>
                <a:schemeClr val="tx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0" y="0"/>
            <a:ext cx="7624762" cy="826851"/>
          </a:xfrm>
        </p:spPr>
        <p:txBody>
          <a:bodyPr anchor="t"/>
          <a:lstStyle>
            <a:lvl1pPr algn="r">
              <a:defRPr lang="en-US" b="1" cap="none" spc="0" baseline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1264596" y="2850204"/>
            <a:ext cx="5648502" cy="447208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 b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 dirty="0" smtClean="0"/>
              <a:t>Modifiez le style des sous-titres du masque</a:t>
            </a:r>
            <a:endParaRPr lang="en-US" dirty="0"/>
          </a:p>
        </p:txBody>
      </p:sp>
      <p:sp>
        <p:nvSpPr>
          <p:cNvPr id="10" name="Espace réservé de la date 29"/>
          <p:cNvSpPr>
            <a:spLocks noGrp="1"/>
          </p:cNvSpPr>
          <p:nvPr>
            <p:ph type="dt" sz="half" idx="10"/>
          </p:nvPr>
        </p:nvSpPr>
        <p:spPr>
          <a:xfrm>
            <a:off x="1050925" y="6421438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2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1996B0-0942-4A0C-A4DC-4CC06EC92DD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01826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8F27BD-F2F6-42A1-B5D8-25FA17830E3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242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9283F-6815-4B5F-9AC3-1938D9C9CCB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6257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EC1FC-BD7E-41C8-B696-BEB7C75A41F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36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rme libre 3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rme libre 4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6" name="Image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0"/>
            <a:ext cx="11430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248275"/>
            <a:ext cx="1368425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ZoneTexte 7"/>
          <p:cNvSpPr txBox="1"/>
          <p:nvPr userDrawn="1"/>
        </p:nvSpPr>
        <p:spPr>
          <a:xfrm>
            <a:off x="0" y="6567488"/>
            <a:ext cx="1100138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400" dirty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Ph. </a:t>
            </a:r>
            <a:r>
              <a:rPr lang="fr-FR" sz="1400" dirty="0" err="1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Dutour</a:t>
            </a:r>
            <a:endParaRPr lang="fr-FR" sz="1400" dirty="0">
              <a:solidFill>
                <a:schemeClr val="tx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9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1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03E44-0896-4615-AAB0-9680E2A4A44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43463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83BEF-ADA6-4FA4-9C1A-A2DEF588062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3760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AAD66B-0528-4697-8EBC-87E161DBC89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101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/>
          <a:lstStyle>
            <a:lvl1pPr algn="l">
              <a:defRPr sz="4600"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65544-3A19-49AC-BC32-7EC7C5823D2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8654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B7C8A9-49A5-45CE-A736-A227C7700DC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1830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156575" y="6421438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451059-2D18-42D7-A6FE-16FB7E70BD1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9314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0"/>
            <a:ext cx="11430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1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248275"/>
            <a:ext cx="1368425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ZoneTexte 6"/>
          <p:cNvSpPr txBox="1"/>
          <p:nvPr userDrawn="1"/>
        </p:nvSpPr>
        <p:spPr>
          <a:xfrm>
            <a:off x="0" y="6567488"/>
            <a:ext cx="1100138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400" dirty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Ph. </a:t>
            </a:r>
            <a:r>
              <a:rPr lang="fr-FR" sz="1400" dirty="0" err="1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Dutour</a:t>
            </a:r>
            <a:endParaRPr lang="fr-FR" sz="1400" dirty="0">
              <a:solidFill>
                <a:schemeClr val="tx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fr-FR" noProof="0" smtClean="0"/>
              <a:t>Cliquez sur l'icône pour ajouter une image</a:t>
            </a:r>
            <a:endParaRPr lang="en-US" noProof="0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4CB0D9-54D3-4BA6-B7D4-11E6B499F15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3607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e libre 11"/>
          <p:cNvSpPr>
            <a:spLocks/>
          </p:cNvSpPr>
          <p:nvPr/>
        </p:nvSpPr>
        <p:spPr bwMode="auto">
          <a:xfrm>
            <a:off x="0" y="4751388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Forme libre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8" name="Espace réservé du titre 8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467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Modifiez le style du titre</a:t>
            </a:r>
            <a:endParaRPr lang="en-US" smtClean="0"/>
          </a:p>
        </p:txBody>
      </p:sp>
      <p:sp>
        <p:nvSpPr>
          <p:cNvPr id="1029" name="Espace réservé du texte 29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smtClean="0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98C448C8-3EE7-4FF2-B4CE-DE6139FE369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1033" name="Image 10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0"/>
            <a:ext cx="11430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Image 1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248275"/>
            <a:ext cx="1368425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ZoneTexte 13"/>
          <p:cNvSpPr txBox="1"/>
          <p:nvPr userDrawn="1"/>
        </p:nvSpPr>
        <p:spPr>
          <a:xfrm>
            <a:off x="0" y="6567488"/>
            <a:ext cx="1100138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400" dirty="0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Ph. </a:t>
            </a:r>
            <a:r>
              <a:rPr lang="fr-FR" sz="1400" dirty="0" err="1">
                <a:solidFill>
                  <a:schemeClr val="tx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Dutour</a:t>
            </a:r>
            <a:endParaRPr lang="fr-FR" sz="1400" dirty="0">
              <a:solidFill>
                <a:schemeClr val="tx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12" r:id="rId1"/>
    <p:sldLayoutId id="2147483706" r:id="rId2"/>
    <p:sldLayoutId id="2147483713" r:id="rId3"/>
    <p:sldLayoutId id="2147483707" r:id="rId4"/>
    <p:sldLayoutId id="2147483714" r:id="rId5"/>
    <p:sldLayoutId id="2147483708" r:id="rId6"/>
    <p:sldLayoutId id="2147483709" r:id="rId7"/>
    <p:sldLayoutId id="2147483715" r:id="rId8"/>
    <p:sldLayoutId id="2147483716" r:id="rId9"/>
    <p:sldLayoutId id="2147483710" r:id="rId10"/>
    <p:sldLayoutId id="2147483711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1"/>
          </a:solidFill>
          <a:latin typeface="Franklin Gothic Book" pitchFamily="34" charset="0"/>
        </a:defRPr>
      </a:lvl9pPr>
    </p:titleStyle>
    <p:bodyStyle>
      <a:lvl1pPr marL="419100" indent="-3825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1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0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5558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Arial" charset="0"/>
        <a:buChar char="○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36538" algn="l" rtl="0" eaLnBrk="0" fontAlgn="base" hangingPunct="0">
        <a:spcBef>
          <a:spcPct val="20000"/>
        </a:spcBef>
        <a:spcAft>
          <a:spcPct val="0"/>
        </a:spcAft>
        <a:buClr>
          <a:srgbClr val="8D89A4"/>
        </a:buClr>
        <a:buSzPct val="9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89075" indent="-182563" algn="l" rtl="0" eaLnBrk="0" fontAlgn="base" hangingPunct="0">
        <a:spcBef>
          <a:spcPct val="20000"/>
        </a:spcBef>
        <a:spcAft>
          <a:spcPct val="0"/>
        </a:spcAft>
        <a:buClr>
          <a:srgbClr val="748560"/>
        </a:buClr>
        <a:buSzPct val="100000"/>
        <a:buFont typeface="Arial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2713" y="0"/>
            <a:ext cx="7772400" cy="1143000"/>
          </a:xfrm>
        </p:spPr>
        <p:txBody>
          <a:bodyPr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fr-FR" sz="6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+mn-lt"/>
              </a:rPr>
              <a:t>Contrôle  systèmes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99052" y="3189515"/>
            <a:ext cx="4213225" cy="1109209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r-FR" sz="3200" dirty="0" smtClean="0"/>
              <a:t>Asservissement et régulation</a:t>
            </a:r>
          </a:p>
        </p:txBody>
      </p:sp>
      <p:pic>
        <p:nvPicPr>
          <p:cNvPr id="717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0"/>
            <a:ext cx="11430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Imag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5248275"/>
            <a:ext cx="1368425" cy="173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307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5" name="AutoShape 13"/>
          <p:cNvSpPr>
            <a:spLocks noChangeArrowheads="1"/>
          </p:cNvSpPr>
          <p:nvPr/>
        </p:nvSpPr>
        <p:spPr bwMode="auto">
          <a:xfrm>
            <a:off x="681037" y="2841269"/>
            <a:ext cx="2624138" cy="1382712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Consigne</a:t>
            </a:r>
          </a:p>
          <a:p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°</a:t>
            </a:r>
          </a:p>
        </p:txBody>
      </p:sp>
      <p:sp>
        <p:nvSpPr>
          <p:cNvPr id="13326" name="AutoShape 14"/>
          <p:cNvSpPr>
            <a:spLocks noChangeArrowheads="1"/>
          </p:cNvSpPr>
          <p:nvPr/>
        </p:nvSpPr>
        <p:spPr bwMode="auto">
          <a:xfrm>
            <a:off x="5720714" y="2839118"/>
            <a:ext cx="3080386" cy="138701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Augmentation</a:t>
            </a:r>
          </a:p>
          <a:p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Température</a:t>
            </a:r>
          </a:p>
        </p:txBody>
      </p:sp>
      <p:sp>
        <p:nvSpPr>
          <p:cNvPr id="13327" name="Rectangle 15"/>
          <p:cNvSpPr>
            <a:spLocks noChangeArrowheads="1"/>
          </p:cNvSpPr>
          <p:nvPr/>
        </p:nvSpPr>
        <p:spPr bwMode="auto">
          <a:xfrm>
            <a:off x="3387843" y="2332028"/>
            <a:ext cx="2238375" cy="229235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65621D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8" dist="17961" dir="13500000">
              <a:srgbClr val="65621D">
                <a:gamma/>
                <a:shade val="60000"/>
                <a:invGamma/>
              </a:srgbClr>
            </a:prstShdw>
          </a:effectLst>
          <a:scene3d>
            <a:camera prst="orthographicFront"/>
            <a:lightRig rig="threePt" dir="t"/>
          </a:scene3d>
          <a:sp3d extrusionH="209550" contourW="12700">
            <a:bevelT w="184150" h="82550" prst="softRound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fr-F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Chauffage</a:t>
            </a:r>
          </a:p>
        </p:txBody>
      </p:sp>
      <p:sp>
        <p:nvSpPr>
          <p:cNvPr id="13328" name="AutoShape 16"/>
          <p:cNvSpPr>
            <a:spLocks noChangeArrowheads="1"/>
          </p:cNvSpPr>
          <p:nvPr/>
        </p:nvSpPr>
        <p:spPr bwMode="auto">
          <a:xfrm>
            <a:off x="5720714" y="2839118"/>
            <a:ext cx="3080386" cy="138701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30°</a:t>
            </a:r>
          </a:p>
        </p:txBody>
      </p:sp>
      <p:sp>
        <p:nvSpPr>
          <p:cNvPr id="13329" name="AutoShape 17"/>
          <p:cNvSpPr>
            <a:spLocks noChangeArrowheads="1"/>
          </p:cNvSpPr>
          <p:nvPr/>
        </p:nvSpPr>
        <p:spPr bwMode="auto">
          <a:xfrm>
            <a:off x="5720714" y="2839117"/>
            <a:ext cx="3080386" cy="1387016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40°</a:t>
            </a:r>
          </a:p>
        </p:txBody>
      </p:sp>
      <p:sp>
        <p:nvSpPr>
          <p:cNvPr id="13330" name="AutoShape 18"/>
          <p:cNvSpPr>
            <a:spLocks noChangeArrowheads="1"/>
          </p:cNvSpPr>
          <p:nvPr/>
        </p:nvSpPr>
        <p:spPr bwMode="auto">
          <a:xfrm>
            <a:off x="5720714" y="2839117"/>
            <a:ext cx="3080386" cy="1387016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50°</a:t>
            </a:r>
          </a:p>
        </p:txBody>
      </p:sp>
      <p:sp>
        <p:nvSpPr>
          <p:cNvPr id="13331" name="AutoShape 19"/>
          <p:cNvSpPr>
            <a:spLocks noChangeArrowheads="1"/>
          </p:cNvSpPr>
          <p:nvPr/>
        </p:nvSpPr>
        <p:spPr bwMode="auto">
          <a:xfrm>
            <a:off x="5720714" y="2839117"/>
            <a:ext cx="3080386" cy="1387016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60°</a:t>
            </a:r>
          </a:p>
        </p:txBody>
      </p:sp>
      <p:sp>
        <p:nvSpPr>
          <p:cNvPr id="76" name="Forme libre 75"/>
          <p:cNvSpPr/>
          <p:nvPr/>
        </p:nvSpPr>
        <p:spPr>
          <a:xfrm>
            <a:off x="1948259" y="3922547"/>
            <a:ext cx="4675815" cy="1689051"/>
          </a:xfrm>
          <a:custGeom>
            <a:avLst/>
            <a:gdLst>
              <a:gd name="connsiteX0" fmla="*/ 4054864 w 4068677"/>
              <a:gd name="connsiteY0" fmla="*/ 0 h 952049"/>
              <a:gd name="connsiteX1" fmla="*/ 4039624 w 4068677"/>
              <a:gd name="connsiteY1" fmla="*/ 579120 h 952049"/>
              <a:gd name="connsiteX2" fmla="*/ 3795784 w 4068677"/>
              <a:gd name="connsiteY2" fmla="*/ 861060 h 952049"/>
              <a:gd name="connsiteX3" fmla="*/ 3270004 w 4068677"/>
              <a:gd name="connsiteY3" fmla="*/ 899160 h 952049"/>
              <a:gd name="connsiteX4" fmla="*/ 412504 w 4068677"/>
              <a:gd name="connsiteY4" fmla="*/ 914400 h 952049"/>
              <a:gd name="connsiteX5" fmla="*/ 61984 w 4068677"/>
              <a:gd name="connsiteY5" fmla="*/ 365760 h 952049"/>
              <a:gd name="connsiteX6" fmla="*/ 846844 w 4068677"/>
              <a:gd name="connsiteY6" fmla="*/ 304800 h 952049"/>
              <a:gd name="connsiteX0" fmla="*/ 4054864 w 4068677"/>
              <a:gd name="connsiteY0" fmla="*/ 0 h 931833"/>
              <a:gd name="connsiteX1" fmla="*/ 4039624 w 4068677"/>
              <a:gd name="connsiteY1" fmla="*/ 579120 h 931833"/>
              <a:gd name="connsiteX2" fmla="*/ 3795784 w 4068677"/>
              <a:gd name="connsiteY2" fmla="*/ 861060 h 931833"/>
              <a:gd name="connsiteX3" fmla="*/ 3270004 w 4068677"/>
              <a:gd name="connsiteY3" fmla="*/ 899160 h 931833"/>
              <a:gd name="connsiteX4" fmla="*/ 412504 w 4068677"/>
              <a:gd name="connsiteY4" fmla="*/ 914400 h 931833"/>
              <a:gd name="connsiteX5" fmla="*/ 61984 w 4068677"/>
              <a:gd name="connsiteY5" fmla="*/ 365760 h 931833"/>
              <a:gd name="connsiteX6" fmla="*/ 846844 w 4068677"/>
              <a:gd name="connsiteY6" fmla="*/ 304800 h 931833"/>
              <a:gd name="connsiteX0" fmla="*/ 4054864 w 4068677"/>
              <a:gd name="connsiteY0" fmla="*/ 0 h 918637"/>
              <a:gd name="connsiteX1" fmla="*/ 4039624 w 4068677"/>
              <a:gd name="connsiteY1" fmla="*/ 579120 h 918637"/>
              <a:gd name="connsiteX2" fmla="*/ 3795784 w 4068677"/>
              <a:gd name="connsiteY2" fmla="*/ 861060 h 918637"/>
              <a:gd name="connsiteX3" fmla="*/ 3270004 w 4068677"/>
              <a:gd name="connsiteY3" fmla="*/ 899160 h 918637"/>
              <a:gd name="connsiteX4" fmla="*/ 412504 w 4068677"/>
              <a:gd name="connsiteY4" fmla="*/ 914400 h 918637"/>
              <a:gd name="connsiteX5" fmla="*/ 61984 w 4068677"/>
              <a:gd name="connsiteY5" fmla="*/ 365760 h 918637"/>
              <a:gd name="connsiteX6" fmla="*/ 846844 w 4068677"/>
              <a:gd name="connsiteY6" fmla="*/ 304800 h 918637"/>
              <a:gd name="connsiteX0" fmla="*/ 4072337 w 4086150"/>
              <a:gd name="connsiteY0" fmla="*/ 0 h 918637"/>
              <a:gd name="connsiteX1" fmla="*/ 4057097 w 4086150"/>
              <a:gd name="connsiteY1" fmla="*/ 579120 h 918637"/>
              <a:gd name="connsiteX2" fmla="*/ 3813257 w 4086150"/>
              <a:gd name="connsiteY2" fmla="*/ 861060 h 918637"/>
              <a:gd name="connsiteX3" fmla="*/ 3287477 w 4086150"/>
              <a:gd name="connsiteY3" fmla="*/ 899160 h 918637"/>
              <a:gd name="connsiteX4" fmla="*/ 429977 w 4086150"/>
              <a:gd name="connsiteY4" fmla="*/ 914400 h 918637"/>
              <a:gd name="connsiteX5" fmla="*/ 79457 w 4086150"/>
              <a:gd name="connsiteY5" fmla="*/ 365760 h 918637"/>
              <a:gd name="connsiteX6" fmla="*/ 1104043 w 4086150"/>
              <a:gd name="connsiteY6" fmla="*/ 292367 h 918637"/>
              <a:gd name="connsiteX0" fmla="*/ 4072337 w 4086150"/>
              <a:gd name="connsiteY0" fmla="*/ 0 h 918637"/>
              <a:gd name="connsiteX1" fmla="*/ 4057097 w 4086150"/>
              <a:gd name="connsiteY1" fmla="*/ 579120 h 918637"/>
              <a:gd name="connsiteX2" fmla="*/ 3813257 w 4086150"/>
              <a:gd name="connsiteY2" fmla="*/ 861060 h 918637"/>
              <a:gd name="connsiteX3" fmla="*/ 3287477 w 4086150"/>
              <a:gd name="connsiteY3" fmla="*/ 899160 h 918637"/>
              <a:gd name="connsiteX4" fmla="*/ 429977 w 4086150"/>
              <a:gd name="connsiteY4" fmla="*/ 914400 h 918637"/>
              <a:gd name="connsiteX5" fmla="*/ 79457 w 4086150"/>
              <a:gd name="connsiteY5" fmla="*/ 365760 h 918637"/>
              <a:gd name="connsiteX6" fmla="*/ 1104043 w 4086150"/>
              <a:gd name="connsiteY6" fmla="*/ 292367 h 918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86150" h="918637">
                <a:moveTo>
                  <a:pt x="4072337" y="0"/>
                </a:moveTo>
                <a:cubicBezTo>
                  <a:pt x="4086307" y="217805"/>
                  <a:pt x="4100277" y="435610"/>
                  <a:pt x="4057097" y="579120"/>
                </a:cubicBezTo>
                <a:cubicBezTo>
                  <a:pt x="4013917" y="722630"/>
                  <a:pt x="3941527" y="807720"/>
                  <a:pt x="3813257" y="861060"/>
                </a:cubicBezTo>
                <a:cubicBezTo>
                  <a:pt x="3684987" y="914400"/>
                  <a:pt x="3851357" y="890270"/>
                  <a:pt x="3287477" y="899160"/>
                </a:cubicBezTo>
                <a:cubicBezTo>
                  <a:pt x="2723597" y="908050"/>
                  <a:pt x="964647" y="927100"/>
                  <a:pt x="429977" y="914400"/>
                </a:cubicBezTo>
                <a:cubicBezTo>
                  <a:pt x="-104693" y="901700"/>
                  <a:pt x="-32887" y="469432"/>
                  <a:pt x="79457" y="365760"/>
                </a:cubicBezTo>
                <a:cubicBezTo>
                  <a:pt x="191801" y="262088"/>
                  <a:pt x="781103" y="313491"/>
                  <a:pt x="1104043" y="292367"/>
                </a:cubicBezTo>
              </a:path>
            </a:pathLst>
          </a:custGeom>
          <a:noFill/>
          <a:ln w="381000">
            <a:gradFill flip="none" rotWithShape="1">
              <a:gsLst>
                <a:gs pos="0">
                  <a:srgbClr val="FFF200"/>
                </a:gs>
                <a:gs pos="50000">
                  <a:srgbClr val="FF7A00"/>
                </a:gs>
                <a:gs pos="90000">
                  <a:srgbClr val="FF0300"/>
                </a:gs>
                <a:gs pos="100000">
                  <a:srgbClr val="4D0808"/>
                </a:gs>
              </a:gsLst>
              <a:path path="shape">
                <a:fillToRect l="50000" t="50000" r="50000" b="50000"/>
              </a:path>
              <a:tileRect/>
            </a:gradFill>
            <a:tailEnd type="triangle" w="sm" len="sm"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334" name="Text Box 22"/>
          <p:cNvSpPr txBox="1">
            <a:spLocks noChangeArrowheads="1"/>
          </p:cNvSpPr>
          <p:nvPr/>
        </p:nvSpPr>
        <p:spPr bwMode="auto">
          <a:xfrm>
            <a:off x="6254114" y="3850125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30°</a:t>
            </a:r>
          </a:p>
        </p:txBody>
      </p:sp>
      <p:sp>
        <p:nvSpPr>
          <p:cNvPr id="13349" name="Text Box 37"/>
          <p:cNvSpPr txBox="1">
            <a:spLocks noChangeArrowheads="1"/>
          </p:cNvSpPr>
          <p:nvPr/>
        </p:nvSpPr>
        <p:spPr bwMode="auto">
          <a:xfrm>
            <a:off x="6254114" y="3850125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40°</a:t>
            </a:r>
          </a:p>
        </p:txBody>
      </p:sp>
      <p:sp>
        <p:nvSpPr>
          <p:cNvPr id="13364" name="Text Box 52"/>
          <p:cNvSpPr txBox="1">
            <a:spLocks noChangeArrowheads="1"/>
          </p:cNvSpPr>
          <p:nvPr/>
        </p:nvSpPr>
        <p:spPr bwMode="auto">
          <a:xfrm>
            <a:off x="6254114" y="3850125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50°</a:t>
            </a:r>
          </a:p>
        </p:txBody>
      </p:sp>
      <p:sp>
        <p:nvSpPr>
          <p:cNvPr id="13380" name="Text Box 68"/>
          <p:cNvSpPr txBox="1">
            <a:spLocks noChangeArrowheads="1"/>
          </p:cNvSpPr>
          <p:nvPr/>
        </p:nvSpPr>
        <p:spPr bwMode="auto">
          <a:xfrm>
            <a:off x="6254114" y="3850125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60°</a:t>
            </a:r>
          </a:p>
        </p:txBody>
      </p:sp>
      <p:sp>
        <p:nvSpPr>
          <p:cNvPr id="83" name="AutoShape 24"/>
          <p:cNvSpPr>
            <a:spLocks noChangeArrowheads="1"/>
          </p:cNvSpPr>
          <p:nvPr/>
        </p:nvSpPr>
        <p:spPr bwMode="auto">
          <a:xfrm rot="18862461">
            <a:off x="5311657" y="288923"/>
            <a:ext cx="2573338" cy="2503488"/>
          </a:xfrm>
          <a:prstGeom prst="notchedRightArrow">
            <a:avLst>
              <a:gd name="adj1" fmla="val 50000"/>
              <a:gd name="adj2" fmla="val 25698"/>
            </a:avLst>
          </a:prstGeom>
          <a:gradFill rotWithShape="0">
            <a:gsLst>
              <a:gs pos="0">
                <a:srgbClr val="77EA28"/>
              </a:gs>
              <a:gs pos="100000">
                <a:srgbClr val="1A3F09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anchor="ctr"/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Porte </a:t>
            </a: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four </a:t>
            </a:r>
            <a:endParaRPr lang="fr-FR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ouverte</a:t>
            </a:r>
          </a:p>
        </p:txBody>
      </p:sp>
      <p:sp>
        <p:nvSpPr>
          <p:cNvPr id="84" name="AutoShape 19"/>
          <p:cNvSpPr>
            <a:spLocks noChangeArrowheads="1"/>
          </p:cNvSpPr>
          <p:nvPr/>
        </p:nvSpPr>
        <p:spPr bwMode="auto">
          <a:xfrm rot="3573265">
            <a:off x="1405389" y="-73818"/>
            <a:ext cx="2573338" cy="2503487"/>
          </a:xfrm>
          <a:prstGeom prst="notchedRightArrow">
            <a:avLst>
              <a:gd name="adj1" fmla="val 50000"/>
              <a:gd name="adj2" fmla="val 25698"/>
            </a:avLst>
          </a:prstGeom>
          <a:gradFill rotWithShape="0">
            <a:gsLst>
              <a:gs pos="0">
                <a:srgbClr val="77EA28"/>
              </a:gs>
              <a:gs pos="100000">
                <a:srgbClr val="1A3F09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threePt" dir="t"/>
          </a:scene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anchor="ctr"/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Surchauffe </a:t>
            </a:r>
          </a:p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extérieure</a:t>
            </a:r>
          </a:p>
        </p:txBody>
      </p:sp>
      <p:sp useBgFill="1">
        <p:nvSpPr>
          <p:cNvPr id="85" name="AutoShape 24"/>
          <p:cNvSpPr>
            <a:spLocks noChangeArrowheads="1"/>
          </p:cNvSpPr>
          <p:nvPr/>
        </p:nvSpPr>
        <p:spPr bwMode="auto">
          <a:xfrm rot="18862461">
            <a:off x="5254679" y="111585"/>
            <a:ext cx="2669429" cy="2862357"/>
          </a:xfrm>
          <a:prstGeom prst="notchedRightArrow">
            <a:avLst>
              <a:gd name="adj1" fmla="val 50000"/>
              <a:gd name="adj2" fmla="val 26447"/>
            </a:avLst>
          </a:prstGeom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 useBgFill="1">
        <p:nvSpPr>
          <p:cNvPr id="86" name="AutoShape 24"/>
          <p:cNvSpPr>
            <a:spLocks noChangeArrowheads="1"/>
          </p:cNvSpPr>
          <p:nvPr/>
        </p:nvSpPr>
        <p:spPr bwMode="auto">
          <a:xfrm rot="3527392">
            <a:off x="1356485" y="-251334"/>
            <a:ext cx="2725696" cy="2862357"/>
          </a:xfrm>
          <a:prstGeom prst="notchedRightArrow">
            <a:avLst>
              <a:gd name="adj1" fmla="val 47931"/>
              <a:gd name="adj2" fmla="val 27442"/>
            </a:avLst>
          </a:prstGeom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7" name="Text Box 52"/>
          <p:cNvSpPr txBox="1">
            <a:spLocks noChangeArrowheads="1"/>
          </p:cNvSpPr>
          <p:nvPr/>
        </p:nvSpPr>
        <p:spPr bwMode="auto">
          <a:xfrm>
            <a:off x="6254114" y="3850125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50°</a:t>
            </a:r>
          </a:p>
        </p:txBody>
      </p:sp>
      <p:sp>
        <p:nvSpPr>
          <p:cNvPr id="88" name="Text Box 68"/>
          <p:cNvSpPr txBox="1">
            <a:spLocks noChangeArrowheads="1"/>
          </p:cNvSpPr>
          <p:nvPr/>
        </p:nvSpPr>
        <p:spPr bwMode="auto">
          <a:xfrm>
            <a:off x="6254114" y="3850125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60°</a:t>
            </a:r>
          </a:p>
        </p:txBody>
      </p:sp>
      <p:sp>
        <p:nvSpPr>
          <p:cNvPr id="90" name="Text Box 68"/>
          <p:cNvSpPr txBox="1">
            <a:spLocks noChangeArrowheads="1"/>
          </p:cNvSpPr>
          <p:nvPr/>
        </p:nvSpPr>
        <p:spPr bwMode="auto">
          <a:xfrm>
            <a:off x="6254114" y="3847893"/>
            <a:ext cx="65114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70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°</a:t>
            </a:r>
          </a:p>
        </p:txBody>
      </p:sp>
      <p:sp>
        <p:nvSpPr>
          <p:cNvPr id="91" name="AutoShape 19"/>
          <p:cNvSpPr>
            <a:spLocks noChangeArrowheads="1"/>
          </p:cNvSpPr>
          <p:nvPr/>
        </p:nvSpPr>
        <p:spPr bwMode="auto">
          <a:xfrm>
            <a:off x="5720714" y="2839117"/>
            <a:ext cx="3080386" cy="1387016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70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°</a:t>
            </a:r>
          </a:p>
        </p:txBody>
      </p:sp>
      <p:sp>
        <p:nvSpPr>
          <p:cNvPr id="93" name="Text Box 68"/>
          <p:cNvSpPr txBox="1">
            <a:spLocks noChangeArrowheads="1"/>
          </p:cNvSpPr>
          <p:nvPr/>
        </p:nvSpPr>
        <p:spPr bwMode="auto">
          <a:xfrm>
            <a:off x="6254114" y="3850125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60°</a:t>
            </a:r>
          </a:p>
        </p:txBody>
      </p:sp>
      <p:sp>
        <p:nvSpPr>
          <p:cNvPr id="94" name="AutoShape 19"/>
          <p:cNvSpPr>
            <a:spLocks noChangeArrowheads="1"/>
          </p:cNvSpPr>
          <p:nvPr/>
        </p:nvSpPr>
        <p:spPr bwMode="auto">
          <a:xfrm>
            <a:off x="5720714" y="2839117"/>
            <a:ext cx="3080386" cy="1387016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60°</a:t>
            </a:r>
          </a:p>
        </p:txBody>
      </p:sp>
      <p:sp>
        <p:nvSpPr>
          <p:cNvPr id="2" name="Forme libre 1"/>
          <p:cNvSpPr/>
          <p:nvPr/>
        </p:nvSpPr>
        <p:spPr>
          <a:xfrm>
            <a:off x="3452226" y="2543166"/>
            <a:ext cx="2109608" cy="2081212"/>
          </a:xfrm>
          <a:custGeom>
            <a:avLst/>
            <a:gdLst>
              <a:gd name="connsiteX0" fmla="*/ 115707 w 1617800"/>
              <a:gd name="connsiteY0" fmla="*/ 1156903 h 1439099"/>
              <a:gd name="connsiteX1" fmla="*/ 103007 w 1617800"/>
              <a:gd name="connsiteY1" fmla="*/ 1410903 h 1439099"/>
              <a:gd name="connsiteX2" fmla="*/ 623707 w 1617800"/>
              <a:gd name="connsiteY2" fmla="*/ 1398203 h 1439099"/>
              <a:gd name="connsiteX3" fmla="*/ 1131707 w 1617800"/>
              <a:gd name="connsiteY3" fmla="*/ 1436303 h 1439099"/>
              <a:gd name="connsiteX4" fmla="*/ 1347607 w 1617800"/>
              <a:gd name="connsiteY4" fmla="*/ 1309303 h 1439099"/>
              <a:gd name="connsiteX5" fmla="*/ 1296807 w 1617800"/>
              <a:gd name="connsiteY5" fmla="*/ 1080703 h 1439099"/>
              <a:gd name="connsiteX6" fmla="*/ 1373007 w 1617800"/>
              <a:gd name="connsiteY6" fmla="*/ 801303 h 1439099"/>
              <a:gd name="connsiteX7" fmla="*/ 1614307 w 1617800"/>
              <a:gd name="connsiteY7" fmla="*/ 687003 h 1439099"/>
              <a:gd name="connsiteX8" fmla="*/ 1169807 w 1617800"/>
              <a:gd name="connsiteY8" fmla="*/ 839403 h 1439099"/>
              <a:gd name="connsiteX9" fmla="*/ 1106307 w 1617800"/>
              <a:gd name="connsiteY9" fmla="*/ 534603 h 1439099"/>
              <a:gd name="connsiteX10" fmla="*/ 1169807 w 1617800"/>
              <a:gd name="connsiteY10" fmla="*/ 204403 h 1439099"/>
              <a:gd name="connsiteX11" fmla="*/ 953907 w 1617800"/>
              <a:gd name="connsiteY11" fmla="*/ 661603 h 1439099"/>
              <a:gd name="connsiteX12" fmla="*/ 1055507 w 1617800"/>
              <a:gd name="connsiteY12" fmla="*/ 979103 h 1439099"/>
              <a:gd name="connsiteX13" fmla="*/ 1080907 w 1617800"/>
              <a:gd name="connsiteY13" fmla="*/ 1182303 h 1439099"/>
              <a:gd name="connsiteX14" fmla="*/ 852307 w 1617800"/>
              <a:gd name="connsiteY14" fmla="*/ 991803 h 1439099"/>
              <a:gd name="connsiteX15" fmla="*/ 788807 w 1617800"/>
              <a:gd name="connsiteY15" fmla="*/ 560003 h 1439099"/>
              <a:gd name="connsiteX16" fmla="*/ 877707 w 1617800"/>
              <a:gd name="connsiteY16" fmla="*/ 217103 h 1439099"/>
              <a:gd name="connsiteX17" fmla="*/ 750707 w 1617800"/>
              <a:gd name="connsiteY17" fmla="*/ 369503 h 1439099"/>
              <a:gd name="connsiteX18" fmla="*/ 750707 w 1617800"/>
              <a:gd name="connsiteY18" fmla="*/ 267903 h 1439099"/>
              <a:gd name="connsiteX19" fmla="*/ 661807 w 1617800"/>
              <a:gd name="connsiteY19" fmla="*/ 445703 h 1439099"/>
              <a:gd name="connsiteX20" fmla="*/ 649107 w 1617800"/>
              <a:gd name="connsiteY20" fmla="*/ 661603 h 1439099"/>
              <a:gd name="connsiteX21" fmla="*/ 522107 w 1617800"/>
              <a:gd name="connsiteY21" fmla="*/ 420303 h 1439099"/>
              <a:gd name="connsiteX22" fmla="*/ 598307 w 1617800"/>
              <a:gd name="connsiteY22" fmla="*/ 763203 h 1439099"/>
              <a:gd name="connsiteX23" fmla="*/ 572907 w 1617800"/>
              <a:gd name="connsiteY23" fmla="*/ 1207703 h 1439099"/>
              <a:gd name="connsiteX24" fmla="*/ 522107 w 1617800"/>
              <a:gd name="connsiteY24" fmla="*/ 890203 h 1439099"/>
              <a:gd name="connsiteX25" fmla="*/ 369707 w 1617800"/>
              <a:gd name="connsiteY25" fmla="*/ 598103 h 1439099"/>
              <a:gd name="connsiteX26" fmla="*/ 420507 w 1617800"/>
              <a:gd name="connsiteY26" fmla="*/ 166303 h 1439099"/>
              <a:gd name="connsiteX27" fmla="*/ 280807 w 1617800"/>
              <a:gd name="connsiteY27" fmla="*/ 509203 h 1439099"/>
              <a:gd name="connsiteX28" fmla="*/ 268107 w 1617800"/>
              <a:gd name="connsiteY28" fmla="*/ 864803 h 1439099"/>
              <a:gd name="connsiteX29" fmla="*/ 230007 w 1617800"/>
              <a:gd name="connsiteY29" fmla="*/ 547303 h 1439099"/>
              <a:gd name="connsiteX30" fmla="*/ 191907 w 1617800"/>
              <a:gd name="connsiteY30" fmla="*/ 839403 h 1439099"/>
              <a:gd name="connsiteX31" fmla="*/ 128407 w 1617800"/>
              <a:gd name="connsiteY31" fmla="*/ 433003 h 1439099"/>
              <a:gd name="connsiteX32" fmla="*/ 255407 w 1617800"/>
              <a:gd name="connsiteY32" fmla="*/ 1203 h 1439099"/>
              <a:gd name="connsiteX33" fmla="*/ 52207 w 1617800"/>
              <a:gd name="connsiteY33" fmla="*/ 318703 h 1439099"/>
              <a:gd name="connsiteX34" fmla="*/ 1407 w 1617800"/>
              <a:gd name="connsiteY34" fmla="*/ 750503 h 1439099"/>
              <a:gd name="connsiteX35" fmla="*/ 115707 w 1617800"/>
              <a:gd name="connsiteY35" fmla="*/ 1156903 h 1439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617800" h="1439099">
                <a:moveTo>
                  <a:pt x="115707" y="1156903"/>
                </a:moveTo>
                <a:cubicBezTo>
                  <a:pt x="132640" y="1266970"/>
                  <a:pt x="18340" y="1370686"/>
                  <a:pt x="103007" y="1410903"/>
                </a:cubicBezTo>
                <a:cubicBezTo>
                  <a:pt x="187674" y="1451120"/>
                  <a:pt x="452257" y="1393970"/>
                  <a:pt x="623707" y="1398203"/>
                </a:cubicBezTo>
                <a:cubicBezTo>
                  <a:pt x="795157" y="1402436"/>
                  <a:pt x="1011057" y="1451120"/>
                  <a:pt x="1131707" y="1436303"/>
                </a:cubicBezTo>
                <a:cubicBezTo>
                  <a:pt x="1252357" y="1421486"/>
                  <a:pt x="1320090" y="1368570"/>
                  <a:pt x="1347607" y="1309303"/>
                </a:cubicBezTo>
                <a:cubicBezTo>
                  <a:pt x="1375124" y="1250036"/>
                  <a:pt x="1292574" y="1165370"/>
                  <a:pt x="1296807" y="1080703"/>
                </a:cubicBezTo>
                <a:cubicBezTo>
                  <a:pt x="1301040" y="996036"/>
                  <a:pt x="1320090" y="866920"/>
                  <a:pt x="1373007" y="801303"/>
                </a:cubicBezTo>
                <a:cubicBezTo>
                  <a:pt x="1425924" y="735686"/>
                  <a:pt x="1648174" y="680653"/>
                  <a:pt x="1614307" y="687003"/>
                </a:cubicBezTo>
                <a:cubicBezTo>
                  <a:pt x="1580440" y="693353"/>
                  <a:pt x="1254474" y="864803"/>
                  <a:pt x="1169807" y="839403"/>
                </a:cubicBezTo>
                <a:cubicBezTo>
                  <a:pt x="1085140" y="814003"/>
                  <a:pt x="1106307" y="640436"/>
                  <a:pt x="1106307" y="534603"/>
                </a:cubicBezTo>
                <a:cubicBezTo>
                  <a:pt x="1106307" y="428770"/>
                  <a:pt x="1195207" y="183236"/>
                  <a:pt x="1169807" y="204403"/>
                </a:cubicBezTo>
                <a:cubicBezTo>
                  <a:pt x="1144407" y="225570"/>
                  <a:pt x="972957" y="532486"/>
                  <a:pt x="953907" y="661603"/>
                </a:cubicBezTo>
                <a:cubicBezTo>
                  <a:pt x="934857" y="790720"/>
                  <a:pt x="1034340" y="892320"/>
                  <a:pt x="1055507" y="979103"/>
                </a:cubicBezTo>
                <a:cubicBezTo>
                  <a:pt x="1076674" y="1065886"/>
                  <a:pt x="1114774" y="1180186"/>
                  <a:pt x="1080907" y="1182303"/>
                </a:cubicBezTo>
                <a:cubicBezTo>
                  <a:pt x="1047040" y="1184420"/>
                  <a:pt x="900990" y="1095520"/>
                  <a:pt x="852307" y="991803"/>
                </a:cubicBezTo>
                <a:cubicBezTo>
                  <a:pt x="803624" y="888086"/>
                  <a:pt x="784574" y="689120"/>
                  <a:pt x="788807" y="560003"/>
                </a:cubicBezTo>
                <a:cubicBezTo>
                  <a:pt x="793040" y="430886"/>
                  <a:pt x="884057" y="248853"/>
                  <a:pt x="877707" y="217103"/>
                </a:cubicBezTo>
                <a:cubicBezTo>
                  <a:pt x="871357" y="185353"/>
                  <a:pt x="771874" y="361036"/>
                  <a:pt x="750707" y="369503"/>
                </a:cubicBezTo>
                <a:cubicBezTo>
                  <a:pt x="729540" y="377970"/>
                  <a:pt x="765524" y="255203"/>
                  <a:pt x="750707" y="267903"/>
                </a:cubicBezTo>
                <a:cubicBezTo>
                  <a:pt x="735890" y="280603"/>
                  <a:pt x="678740" y="380086"/>
                  <a:pt x="661807" y="445703"/>
                </a:cubicBezTo>
                <a:cubicBezTo>
                  <a:pt x="644874" y="511320"/>
                  <a:pt x="672390" y="665836"/>
                  <a:pt x="649107" y="661603"/>
                </a:cubicBezTo>
                <a:cubicBezTo>
                  <a:pt x="625824" y="657370"/>
                  <a:pt x="530574" y="403370"/>
                  <a:pt x="522107" y="420303"/>
                </a:cubicBezTo>
                <a:cubicBezTo>
                  <a:pt x="513640" y="437236"/>
                  <a:pt x="589840" y="631970"/>
                  <a:pt x="598307" y="763203"/>
                </a:cubicBezTo>
                <a:cubicBezTo>
                  <a:pt x="606774" y="894436"/>
                  <a:pt x="585607" y="1186536"/>
                  <a:pt x="572907" y="1207703"/>
                </a:cubicBezTo>
                <a:cubicBezTo>
                  <a:pt x="560207" y="1228870"/>
                  <a:pt x="555974" y="991803"/>
                  <a:pt x="522107" y="890203"/>
                </a:cubicBezTo>
                <a:cubicBezTo>
                  <a:pt x="488240" y="788603"/>
                  <a:pt x="386640" y="718753"/>
                  <a:pt x="369707" y="598103"/>
                </a:cubicBezTo>
                <a:cubicBezTo>
                  <a:pt x="352774" y="477453"/>
                  <a:pt x="435324" y="181120"/>
                  <a:pt x="420507" y="166303"/>
                </a:cubicBezTo>
                <a:cubicBezTo>
                  <a:pt x="405690" y="151486"/>
                  <a:pt x="306207" y="392786"/>
                  <a:pt x="280807" y="509203"/>
                </a:cubicBezTo>
                <a:cubicBezTo>
                  <a:pt x="255407" y="625620"/>
                  <a:pt x="276574" y="858453"/>
                  <a:pt x="268107" y="864803"/>
                </a:cubicBezTo>
                <a:cubicBezTo>
                  <a:pt x="259640" y="871153"/>
                  <a:pt x="242707" y="551536"/>
                  <a:pt x="230007" y="547303"/>
                </a:cubicBezTo>
                <a:cubicBezTo>
                  <a:pt x="217307" y="543070"/>
                  <a:pt x="208840" y="858453"/>
                  <a:pt x="191907" y="839403"/>
                </a:cubicBezTo>
                <a:cubicBezTo>
                  <a:pt x="174974" y="820353"/>
                  <a:pt x="117824" y="572703"/>
                  <a:pt x="128407" y="433003"/>
                </a:cubicBezTo>
                <a:cubicBezTo>
                  <a:pt x="138990" y="293303"/>
                  <a:pt x="268107" y="20253"/>
                  <a:pt x="255407" y="1203"/>
                </a:cubicBezTo>
                <a:cubicBezTo>
                  <a:pt x="242707" y="-17847"/>
                  <a:pt x="94540" y="193820"/>
                  <a:pt x="52207" y="318703"/>
                </a:cubicBezTo>
                <a:cubicBezTo>
                  <a:pt x="9874" y="443586"/>
                  <a:pt x="-4943" y="612920"/>
                  <a:pt x="1407" y="750503"/>
                </a:cubicBezTo>
                <a:cubicBezTo>
                  <a:pt x="7757" y="888086"/>
                  <a:pt x="98774" y="1046836"/>
                  <a:pt x="115707" y="1156903"/>
                </a:cubicBezTo>
                <a:close/>
              </a:path>
            </a:pathLst>
          </a:custGeom>
          <a:gradFill flip="none" rotWithShape="1">
            <a:gsLst>
              <a:gs pos="0">
                <a:srgbClr val="FF0000"/>
              </a:gs>
              <a:gs pos="36000">
                <a:srgbClr val="FFFF00">
                  <a:alpha val="70000"/>
                </a:srgbClr>
              </a:gs>
              <a:gs pos="100000">
                <a:srgbClr val="FF0B0B">
                  <a:alpha val="68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8" name="Forme libre 97"/>
          <p:cNvSpPr/>
          <p:nvPr/>
        </p:nvSpPr>
        <p:spPr>
          <a:xfrm>
            <a:off x="3452226" y="3099969"/>
            <a:ext cx="2109608" cy="1524409"/>
          </a:xfrm>
          <a:custGeom>
            <a:avLst/>
            <a:gdLst>
              <a:gd name="connsiteX0" fmla="*/ 115707 w 1617800"/>
              <a:gd name="connsiteY0" fmla="*/ 1156903 h 1439099"/>
              <a:gd name="connsiteX1" fmla="*/ 103007 w 1617800"/>
              <a:gd name="connsiteY1" fmla="*/ 1410903 h 1439099"/>
              <a:gd name="connsiteX2" fmla="*/ 623707 w 1617800"/>
              <a:gd name="connsiteY2" fmla="*/ 1398203 h 1439099"/>
              <a:gd name="connsiteX3" fmla="*/ 1131707 w 1617800"/>
              <a:gd name="connsiteY3" fmla="*/ 1436303 h 1439099"/>
              <a:gd name="connsiteX4" fmla="*/ 1347607 w 1617800"/>
              <a:gd name="connsiteY4" fmla="*/ 1309303 h 1439099"/>
              <a:gd name="connsiteX5" fmla="*/ 1296807 w 1617800"/>
              <a:gd name="connsiteY5" fmla="*/ 1080703 h 1439099"/>
              <a:gd name="connsiteX6" fmla="*/ 1373007 w 1617800"/>
              <a:gd name="connsiteY6" fmla="*/ 801303 h 1439099"/>
              <a:gd name="connsiteX7" fmla="*/ 1614307 w 1617800"/>
              <a:gd name="connsiteY7" fmla="*/ 687003 h 1439099"/>
              <a:gd name="connsiteX8" fmla="*/ 1169807 w 1617800"/>
              <a:gd name="connsiteY8" fmla="*/ 839403 h 1439099"/>
              <a:gd name="connsiteX9" fmla="*/ 1106307 w 1617800"/>
              <a:gd name="connsiteY9" fmla="*/ 534603 h 1439099"/>
              <a:gd name="connsiteX10" fmla="*/ 1169807 w 1617800"/>
              <a:gd name="connsiteY10" fmla="*/ 204403 h 1439099"/>
              <a:gd name="connsiteX11" fmla="*/ 953907 w 1617800"/>
              <a:gd name="connsiteY11" fmla="*/ 661603 h 1439099"/>
              <a:gd name="connsiteX12" fmla="*/ 1055507 w 1617800"/>
              <a:gd name="connsiteY12" fmla="*/ 979103 h 1439099"/>
              <a:gd name="connsiteX13" fmla="*/ 1080907 w 1617800"/>
              <a:gd name="connsiteY13" fmla="*/ 1182303 h 1439099"/>
              <a:gd name="connsiteX14" fmla="*/ 852307 w 1617800"/>
              <a:gd name="connsiteY14" fmla="*/ 991803 h 1439099"/>
              <a:gd name="connsiteX15" fmla="*/ 788807 w 1617800"/>
              <a:gd name="connsiteY15" fmla="*/ 560003 h 1439099"/>
              <a:gd name="connsiteX16" fmla="*/ 877707 w 1617800"/>
              <a:gd name="connsiteY16" fmla="*/ 217103 h 1439099"/>
              <a:gd name="connsiteX17" fmla="*/ 750707 w 1617800"/>
              <a:gd name="connsiteY17" fmla="*/ 369503 h 1439099"/>
              <a:gd name="connsiteX18" fmla="*/ 750707 w 1617800"/>
              <a:gd name="connsiteY18" fmla="*/ 267903 h 1439099"/>
              <a:gd name="connsiteX19" fmla="*/ 661807 w 1617800"/>
              <a:gd name="connsiteY19" fmla="*/ 445703 h 1439099"/>
              <a:gd name="connsiteX20" fmla="*/ 649107 w 1617800"/>
              <a:gd name="connsiteY20" fmla="*/ 661603 h 1439099"/>
              <a:gd name="connsiteX21" fmla="*/ 522107 w 1617800"/>
              <a:gd name="connsiteY21" fmla="*/ 420303 h 1439099"/>
              <a:gd name="connsiteX22" fmla="*/ 598307 w 1617800"/>
              <a:gd name="connsiteY22" fmla="*/ 763203 h 1439099"/>
              <a:gd name="connsiteX23" fmla="*/ 572907 w 1617800"/>
              <a:gd name="connsiteY23" fmla="*/ 1207703 h 1439099"/>
              <a:gd name="connsiteX24" fmla="*/ 522107 w 1617800"/>
              <a:gd name="connsiteY24" fmla="*/ 890203 h 1439099"/>
              <a:gd name="connsiteX25" fmla="*/ 369707 w 1617800"/>
              <a:gd name="connsiteY25" fmla="*/ 598103 h 1439099"/>
              <a:gd name="connsiteX26" fmla="*/ 420507 w 1617800"/>
              <a:gd name="connsiteY26" fmla="*/ 166303 h 1439099"/>
              <a:gd name="connsiteX27" fmla="*/ 280807 w 1617800"/>
              <a:gd name="connsiteY27" fmla="*/ 509203 h 1439099"/>
              <a:gd name="connsiteX28" fmla="*/ 268107 w 1617800"/>
              <a:gd name="connsiteY28" fmla="*/ 864803 h 1439099"/>
              <a:gd name="connsiteX29" fmla="*/ 230007 w 1617800"/>
              <a:gd name="connsiteY29" fmla="*/ 547303 h 1439099"/>
              <a:gd name="connsiteX30" fmla="*/ 191907 w 1617800"/>
              <a:gd name="connsiteY30" fmla="*/ 839403 h 1439099"/>
              <a:gd name="connsiteX31" fmla="*/ 128407 w 1617800"/>
              <a:gd name="connsiteY31" fmla="*/ 433003 h 1439099"/>
              <a:gd name="connsiteX32" fmla="*/ 255407 w 1617800"/>
              <a:gd name="connsiteY32" fmla="*/ 1203 h 1439099"/>
              <a:gd name="connsiteX33" fmla="*/ 52207 w 1617800"/>
              <a:gd name="connsiteY33" fmla="*/ 318703 h 1439099"/>
              <a:gd name="connsiteX34" fmla="*/ 1407 w 1617800"/>
              <a:gd name="connsiteY34" fmla="*/ 750503 h 1439099"/>
              <a:gd name="connsiteX35" fmla="*/ 115707 w 1617800"/>
              <a:gd name="connsiteY35" fmla="*/ 1156903 h 1439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617800" h="1439099">
                <a:moveTo>
                  <a:pt x="115707" y="1156903"/>
                </a:moveTo>
                <a:cubicBezTo>
                  <a:pt x="132640" y="1266970"/>
                  <a:pt x="18340" y="1370686"/>
                  <a:pt x="103007" y="1410903"/>
                </a:cubicBezTo>
                <a:cubicBezTo>
                  <a:pt x="187674" y="1451120"/>
                  <a:pt x="452257" y="1393970"/>
                  <a:pt x="623707" y="1398203"/>
                </a:cubicBezTo>
                <a:cubicBezTo>
                  <a:pt x="795157" y="1402436"/>
                  <a:pt x="1011057" y="1451120"/>
                  <a:pt x="1131707" y="1436303"/>
                </a:cubicBezTo>
                <a:cubicBezTo>
                  <a:pt x="1252357" y="1421486"/>
                  <a:pt x="1320090" y="1368570"/>
                  <a:pt x="1347607" y="1309303"/>
                </a:cubicBezTo>
                <a:cubicBezTo>
                  <a:pt x="1375124" y="1250036"/>
                  <a:pt x="1292574" y="1165370"/>
                  <a:pt x="1296807" y="1080703"/>
                </a:cubicBezTo>
                <a:cubicBezTo>
                  <a:pt x="1301040" y="996036"/>
                  <a:pt x="1320090" y="866920"/>
                  <a:pt x="1373007" y="801303"/>
                </a:cubicBezTo>
                <a:cubicBezTo>
                  <a:pt x="1425924" y="735686"/>
                  <a:pt x="1648174" y="680653"/>
                  <a:pt x="1614307" y="687003"/>
                </a:cubicBezTo>
                <a:cubicBezTo>
                  <a:pt x="1580440" y="693353"/>
                  <a:pt x="1254474" y="864803"/>
                  <a:pt x="1169807" y="839403"/>
                </a:cubicBezTo>
                <a:cubicBezTo>
                  <a:pt x="1085140" y="814003"/>
                  <a:pt x="1106307" y="640436"/>
                  <a:pt x="1106307" y="534603"/>
                </a:cubicBezTo>
                <a:cubicBezTo>
                  <a:pt x="1106307" y="428770"/>
                  <a:pt x="1195207" y="183236"/>
                  <a:pt x="1169807" y="204403"/>
                </a:cubicBezTo>
                <a:cubicBezTo>
                  <a:pt x="1144407" y="225570"/>
                  <a:pt x="972957" y="532486"/>
                  <a:pt x="953907" y="661603"/>
                </a:cubicBezTo>
                <a:cubicBezTo>
                  <a:pt x="934857" y="790720"/>
                  <a:pt x="1034340" y="892320"/>
                  <a:pt x="1055507" y="979103"/>
                </a:cubicBezTo>
                <a:cubicBezTo>
                  <a:pt x="1076674" y="1065886"/>
                  <a:pt x="1114774" y="1180186"/>
                  <a:pt x="1080907" y="1182303"/>
                </a:cubicBezTo>
                <a:cubicBezTo>
                  <a:pt x="1047040" y="1184420"/>
                  <a:pt x="900990" y="1095520"/>
                  <a:pt x="852307" y="991803"/>
                </a:cubicBezTo>
                <a:cubicBezTo>
                  <a:pt x="803624" y="888086"/>
                  <a:pt x="784574" y="689120"/>
                  <a:pt x="788807" y="560003"/>
                </a:cubicBezTo>
                <a:cubicBezTo>
                  <a:pt x="793040" y="430886"/>
                  <a:pt x="884057" y="248853"/>
                  <a:pt x="877707" y="217103"/>
                </a:cubicBezTo>
                <a:cubicBezTo>
                  <a:pt x="871357" y="185353"/>
                  <a:pt x="771874" y="361036"/>
                  <a:pt x="750707" y="369503"/>
                </a:cubicBezTo>
                <a:cubicBezTo>
                  <a:pt x="729540" y="377970"/>
                  <a:pt x="765524" y="255203"/>
                  <a:pt x="750707" y="267903"/>
                </a:cubicBezTo>
                <a:cubicBezTo>
                  <a:pt x="735890" y="280603"/>
                  <a:pt x="678740" y="380086"/>
                  <a:pt x="661807" y="445703"/>
                </a:cubicBezTo>
                <a:cubicBezTo>
                  <a:pt x="644874" y="511320"/>
                  <a:pt x="672390" y="665836"/>
                  <a:pt x="649107" y="661603"/>
                </a:cubicBezTo>
                <a:cubicBezTo>
                  <a:pt x="625824" y="657370"/>
                  <a:pt x="530574" y="403370"/>
                  <a:pt x="522107" y="420303"/>
                </a:cubicBezTo>
                <a:cubicBezTo>
                  <a:pt x="513640" y="437236"/>
                  <a:pt x="589840" y="631970"/>
                  <a:pt x="598307" y="763203"/>
                </a:cubicBezTo>
                <a:cubicBezTo>
                  <a:pt x="606774" y="894436"/>
                  <a:pt x="585607" y="1186536"/>
                  <a:pt x="572907" y="1207703"/>
                </a:cubicBezTo>
                <a:cubicBezTo>
                  <a:pt x="560207" y="1228870"/>
                  <a:pt x="555974" y="991803"/>
                  <a:pt x="522107" y="890203"/>
                </a:cubicBezTo>
                <a:cubicBezTo>
                  <a:pt x="488240" y="788603"/>
                  <a:pt x="386640" y="718753"/>
                  <a:pt x="369707" y="598103"/>
                </a:cubicBezTo>
                <a:cubicBezTo>
                  <a:pt x="352774" y="477453"/>
                  <a:pt x="435324" y="181120"/>
                  <a:pt x="420507" y="166303"/>
                </a:cubicBezTo>
                <a:cubicBezTo>
                  <a:pt x="405690" y="151486"/>
                  <a:pt x="306207" y="392786"/>
                  <a:pt x="280807" y="509203"/>
                </a:cubicBezTo>
                <a:cubicBezTo>
                  <a:pt x="255407" y="625620"/>
                  <a:pt x="276574" y="858453"/>
                  <a:pt x="268107" y="864803"/>
                </a:cubicBezTo>
                <a:cubicBezTo>
                  <a:pt x="259640" y="871153"/>
                  <a:pt x="242707" y="551536"/>
                  <a:pt x="230007" y="547303"/>
                </a:cubicBezTo>
                <a:cubicBezTo>
                  <a:pt x="217307" y="543070"/>
                  <a:pt x="208840" y="858453"/>
                  <a:pt x="191907" y="839403"/>
                </a:cubicBezTo>
                <a:cubicBezTo>
                  <a:pt x="174974" y="820353"/>
                  <a:pt x="117824" y="572703"/>
                  <a:pt x="128407" y="433003"/>
                </a:cubicBezTo>
                <a:cubicBezTo>
                  <a:pt x="138990" y="293303"/>
                  <a:pt x="268107" y="20253"/>
                  <a:pt x="255407" y="1203"/>
                </a:cubicBezTo>
                <a:cubicBezTo>
                  <a:pt x="242707" y="-17847"/>
                  <a:pt x="94540" y="193820"/>
                  <a:pt x="52207" y="318703"/>
                </a:cubicBezTo>
                <a:cubicBezTo>
                  <a:pt x="9874" y="443586"/>
                  <a:pt x="-4943" y="612920"/>
                  <a:pt x="1407" y="750503"/>
                </a:cubicBezTo>
                <a:cubicBezTo>
                  <a:pt x="7757" y="888086"/>
                  <a:pt x="98774" y="1046836"/>
                  <a:pt x="115707" y="1156903"/>
                </a:cubicBezTo>
                <a:close/>
              </a:path>
            </a:pathLst>
          </a:custGeom>
          <a:gradFill flip="none" rotWithShape="1">
            <a:gsLst>
              <a:gs pos="0">
                <a:srgbClr val="FF0000"/>
              </a:gs>
              <a:gs pos="36000">
                <a:srgbClr val="FFFF00">
                  <a:alpha val="72000"/>
                </a:srgbClr>
              </a:gs>
              <a:gs pos="100000">
                <a:srgbClr val="FF0B0B">
                  <a:alpha val="69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8" name="Freeform 106"/>
          <p:cNvSpPr>
            <a:spLocks/>
          </p:cNvSpPr>
          <p:nvPr/>
        </p:nvSpPr>
        <p:spPr bwMode="auto">
          <a:xfrm>
            <a:off x="3523465" y="3186419"/>
            <a:ext cx="1967130" cy="1437959"/>
          </a:xfrm>
          <a:custGeom>
            <a:avLst/>
            <a:gdLst>
              <a:gd name="T0" fmla="*/ 40 w 1023"/>
              <a:gd name="T1" fmla="*/ 552 h 702"/>
              <a:gd name="T2" fmla="*/ 4 w 1023"/>
              <a:gd name="T3" fmla="*/ 453 h 702"/>
              <a:gd name="T4" fmla="*/ 67 w 1023"/>
              <a:gd name="T5" fmla="*/ 300 h 702"/>
              <a:gd name="T6" fmla="*/ 40 w 1023"/>
              <a:gd name="T7" fmla="*/ 435 h 702"/>
              <a:gd name="T8" fmla="*/ 175 w 1023"/>
              <a:gd name="T9" fmla="*/ 525 h 702"/>
              <a:gd name="T10" fmla="*/ 175 w 1023"/>
              <a:gd name="T11" fmla="*/ 381 h 702"/>
              <a:gd name="T12" fmla="*/ 256 w 1023"/>
              <a:gd name="T13" fmla="*/ 453 h 702"/>
              <a:gd name="T14" fmla="*/ 238 w 1023"/>
              <a:gd name="T15" fmla="*/ 525 h 702"/>
              <a:gd name="T16" fmla="*/ 373 w 1023"/>
              <a:gd name="T17" fmla="*/ 318 h 702"/>
              <a:gd name="T18" fmla="*/ 274 w 1023"/>
              <a:gd name="T19" fmla="*/ 93 h 702"/>
              <a:gd name="T20" fmla="*/ 490 w 1023"/>
              <a:gd name="T21" fmla="*/ 291 h 702"/>
              <a:gd name="T22" fmla="*/ 679 w 1023"/>
              <a:gd name="T23" fmla="*/ 66 h 702"/>
              <a:gd name="T24" fmla="*/ 544 w 1023"/>
              <a:gd name="T25" fmla="*/ 363 h 702"/>
              <a:gd name="T26" fmla="*/ 616 w 1023"/>
              <a:gd name="T27" fmla="*/ 534 h 702"/>
              <a:gd name="T28" fmla="*/ 634 w 1023"/>
              <a:gd name="T29" fmla="*/ 363 h 702"/>
              <a:gd name="T30" fmla="*/ 724 w 1023"/>
              <a:gd name="T31" fmla="*/ 282 h 702"/>
              <a:gd name="T32" fmla="*/ 697 w 1023"/>
              <a:gd name="T33" fmla="*/ 399 h 702"/>
              <a:gd name="T34" fmla="*/ 751 w 1023"/>
              <a:gd name="T35" fmla="*/ 480 h 702"/>
              <a:gd name="T36" fmla="*/ 760 w 1023"/>
              <a:gd name="T37" fmla="*/ 381 h 702"/>
              <a:gd name="T38" fmla="*/ 805 w 1023"/>
              <a:gd name="T39" fmla="*/ 138 h 702"/>
              <a:gd name="T40" fmla="*/ 733 w 1023"/>
              <a:gd name="T41" fmla="*/ 3 h 702"/>
              <a:gd name="T42" fmla="*/ 859 w 1023"/>
              <a:gd name="T43" fmla="*/ 120 h 702"/>
              <a:gd name="T44" fmla="*/ 850 w 1023"/>
              <a:gd name="T45" fmla="*/ 453 h 702"/>
              <a:gd name="T46" fmla="*/ 850 w 1023"/>
              <a:gd name="T47" fmla="*/ 345 h 702"/>
              <a:gd name="T48" fmla="*/ 886 w 1023"/>
              <a:gd name="T49" fmla="*/ 489 h 702"/>
              <a:gd name="T50" fmla="*/ 1012 w 1023"/>
              <a:gd name="T51" fmla="*/ 246 h 702"/>
              <a:gd name="T52" fmla="*/ 949 w 1023"/>
              <a:gd name="T53" fmla="*/ 534 h 702"/>
              <a:gd name="T54" fmla="*/ 913 w 1023"/>
              <a:gd name="T55" fmla="*/ 678 h 702"/>
              <a:gd name="T56" fmla="*/ 679 w 1023"/>
              <a:gd name="T57" fmla="*/ 678 h 702"/>
              <a:gd name="T58" fmla="*/ 319 w 1023"/>
              <a:gd name="T59" fmla="*/ 696 h 702"/>
              <a:gd name="T60" fmla="*/ 76 w 1023"/>
              <a:gd name="T61" fmla="*/ 669 h 702"/>
              <a:gd name="T62" fmla="*/ 40 w 1023"/>
              <a:gd name="T63" fmla="*/ 552 h 7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23" h="702">
                <a:moveTo>
                  <a:pt x="40" y="552"/>
                </a:moveTo>
                <a:cubicBezTo>
                  <a:pt x="28" y="516"/>
                  <a:pt x="0" y="495"/>
                  <a:pt x="4" y="453"/>
                </a:cubicBezTo>
                <a:cubicBezTo>
                  <a:pt x="8" y="411"/>
                  <a:pt x="61" y="303"/>
                  <a:pt x="67" y="300"/>
                </a:cubicBezTo>
                <a:cubicBezTo>
                  <a:pt x="73" y="297"/>
                  <a:pt x="22" y="398"/>
                  <a:pt x="40" y="435"/>
                </a:cubicBezTo>
                <a:cubicBezTo>
                  <a:pt x="58" y="472"/>
                  <a:pt x="153" y="534"/>
                  <a:pt x="175" y="525"/>
                </a:cubicBezTo>
                <a:cubicBezTo>
                  <a:pt x="197" y="516"/>
                  <a:pt x="162" y="393"/>
                  <a:pt x="175" y="381"/>
                </a:cubicBezTo>
                <a:cubicBezTo>
                  <a:pt x="188" y="369"/>
                  <a:pt x="246" y="429"/>
                  <a:pt x="256" y="453"/>
                </a:cubicBezTo>
                <a:cubicBezTo>
                  <a:pt x="266" y="477"/>
                  <a:pt x="219" y="547"/>
                  <a:pt x="238" y="525"/>
                </a:cubicBezTo>
                <a:cubicBezTo>
                  <a:pt x="257" y="503"/>
                  <a:pt x="367" y="390"/>
                  <a:pt x="373" y="318"/>
                </a:cubicBezTo>
                <a:cubicBezTo>
                  <a:pt x="379" y="246"/>
                  <a:pt x="255" y="97"/>
                  <a:pt x="274" y="93"/>
                </a:cubicBezTo>
                <a:cubicBezTo>
                  <a:pt x="293" y="89"/>
                  <a:pt x="423" y="295"/>
                  <a:pt x="490" y="291"/>
                </a:cubicBezTo>
                <a:cubicBezTo>
                  <a:pt x="557" y="287"/>
                  <a:pt x="670" y="54"/>
                  <a:pt x="679" y="66"/>
                </a:cubicBezTo>
                <a:cubicBezTo>
                  <a:pt x="688" y="78"/>
                  <a:pt x="555" y="285"/>
                  <a:pt x="544" y="363"/>
                </a:cubicBezTo>
                <a:cubicBezTo>
                  <a:pt x="533" y="441"/>
                  <a:pt x="601" y="534"/>
                  <a:pt x="616" y="534"/>
                </a:cubicBezTo>
                <a:cubicBezTo>
                  <a:pt x="631" y="534"/>
                  <a:pt x="616" y="405"/>
                  <a:pt x="634" y="363"/>
                </a:cubicBezTo>
                <a:cubicBezTo>
                  <a:pt x="652" y="321"/>
                  <a:pt x="714" y="276"/>
                  <a:pt x="724" y="282"/>
                </a:cubicBezTo>
                <a:cubicBezTo>
                  <a:pt x="734" y="288"/>
                  <a:pt x="692" y="366"/>
                  <a:pt x="697" y="399"/>
                </a:cubicBezTo>
                <a:cubicBezTo>
                  <a:pt x="702" y="432"/>
                  <a:pt x="741" y="483"/>
                  <a:pt x="751" y="480"/>
                </a:cubicBezTo>
                <a:cubicBezTo>
                  <a:pt x="761" y="477"/>
                  <a:pt x="751" y="438"/>
                  <a:pt x="760" y="381"/>
                </a:cubicBezTo>
                <a:cubicBezTo>
                  <a:pt x="769" y="324"/>
                  <a:pt x="809" y="201"/>
                  <a:pt x="805" y="138"/>
                </a:cubicBezTo>
                <a:cubicBezTo>
                  <a:pt x="801" y="75"/>
                  <a:pt x="724" y="6"/>
                  <a:pt x="733" y="3"/>
                </a:cubicBezTo>
                <a:cubicBezTo>
                  <a:pt x="742" y="0"/>
                  <a:pt x="840" y="45"/>
                  <a:pt x="859" y="120"/>
                </a:cubicBezTo>
                <a:cubicBezTo>
                  <a:pt x="878" y="195"/>
                  <a:pt x="851" y="416"/>
                  <a:pt x="850" y="453"/>
                </a:cubicBezTo>
                <a:cubicBezTo>
                  <a:pt x="849" y="490"/>
                  <a:pt x="844" y="339"/>
                  <a:pt x="850" y="345"/>
                </a:cubicBezTo>
                <a:cubicBezTo>
                  <a:pt x="856" y="351"/>
                  <a:pt x="859" y="505"/>
                  <a:pt x="886" y="489"/>
                </a:cubicBezTo>
                <a:cubicBezTo>
                  <a:pt x="913" y="473"/>
                  <a:pt x="1001" y="238"/>
                  <a:pt x="1012" y="246"/>
                </a:cubicBezTo>
                <a:cubicBezTo>
                  <a:pt x="1023" y="254"/>
                  <a:pt x="965" y="462"/>
                  <a:pt x="949" y="534"/>
                </a:cubicBezTo>
                <a:cubicBezTo>
                  <a:pt x="933" y="606"/>
                  <a:pt x="958" y="654"/>
                  <a:pt x="913" y="678"/>
                </a:cubicBezTo>
                <a:cubicBezTo>
                  <a:pt x="868" y="702"/>
                  <a:pt x="778" y="675"/>
                  <a:pt x="679" y="678"/>
                </a:cubicBezTo>
                <a:cubicBezTo>
                  <a:pt x="580" y="681"/>
                  <a:pt x="419" y="697"/>
                  <a:pt x="319" y="696"/>
                </a:cubicBezTo>
                <a:cubicBezTo>
                  <a:pt x="219" y="695"/>
                  <a:pt x="125" y="693"/>
                  <a:pt x="76" y="669"/>
                </a:cubicBezTo>
                <a:cubicBezTo>
                  <a:pt x="27" y="645"/>
                  <a:pt x="52" y="588"/>
                  <a:pt x="40" y="552"/>
                </a:cubicBezTo>
                <a:close/>
              </a:path>
            </a:pathLst>
          </a:custGeom>
          <a:gradFill rotWithShape="0">
            <a:gsLst>
              <a:gs pos="0">
                <a:srgbClr val="FFFF00">
                  <a:alpha val="70000"/>
                </a:srgbClr>
              </a:gs>
              <a:gs pos="100000">
                <a:srgbClr val="FF0B0B"/>
              </a:gs>
            </a:gsLst>
            <a:path path="rect">
              <a:fillToRect l="50000" t="50000" r="50000" b="50000"/>
            </a:path>
          </a:gradFill>
          <a:ln w="9525" cap="flat" cmpd="sng">
            <a:noFill/>
            <a:prstDash val="solid"/>
            <a:round/>
            <a:headEnd/>
            <a:tailEnd/>
          </a:ln>
          <a:effectLst/>
          <a:extLst/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7" name="Freeform 106"/>
          <p:cNvSpPr>
            <a:spLocks/>
          </p:cNvSpPr>
          <p:nvPr/>
        </p:nvSpPr>
        <p:spPr bwMode="auto">
          <a:xfrm>
            <a:off x="3523465" y="2538720"/>
            <a:ext cx="1967130" cy="2085658"/>
          </a:xfrm>
          <a:custGeom>
            <a:avLst/>
            <a:gdLst>
              <a:gd name="T0" fmla="*/ 40 w 1023"/>
              <a:gd name="T1" fmla="*/ 552 h 702"/>
              <a:gd name="T2" fmla="*/ 4 w 1023"/>
              <a:gd name="T3" fmla="*/ 453 h 702"/>
              <a:gd name="T4" fmla="*/ 67 w 1023"/>
              <a:gd name="T5" fmla="*/ 300 h 702"/>
              <a:gd name="T6" fmla="*/ 40 w 1023"/>
              <a:gd name="T7" fmla="*/ 435 h 702"/>
              <a:gd name="T8" fmla="*/ 175 w 1023"/>
              <a:gd name="T9" fmla="*/ 525 h 702"/>
              <a:gd name="T10" fmla="*/ 175 w 1023"/>
              <a:gd name="T11" fmla="*/ 381 h 702"/>
              <a:gd name="T12" fmla="*/ 256 w 1023"/>
              <a:gd name="T13" fmla="*/ 453 h 702"/>
              <a:gd name="T14" fmla="*/ 238 w 1023"/>
              <a:gd name="T15" fmla="*/ 525 h 702"/>
              <a:gd name="T16" fmla="*/ 373 w 1023"/>
              <a:gd name="T17" fmla="*/ 318 h 702"/>
              <a:gd name="T18" fmla="*/ 274 w 1023"/>
              <a:gd name="T19" fmla="*/ 93 h 702"/>
              <a:gd name="T20" fmla="*/ 490 w 1023"/>
              <a:gd name="T21" fmla="*/ 291 h 702"/>
              <a:gd name="T22" fmla="*/ 679 w 1023"/>
              <a:gd name="T23" fmla="*/ 66 h 702"/>
              <a:gd name="T24" fmla="*/ 544 w 1023"/>
              <a:gd name="T25" fmla="*/ 363 h 702"/>
              <a:gd name="T26" fmla="*/ 616 w 1023"/>
              <a:gd name="T27" fmla="*/ 534 h 702"/>
              <a:gd name="T28" fmla="*/ 634 w 1023"/>
              <a:gd name="T29" fmla="*/ 363 h 702"/>
              <a:gd name="T30" fmla="*/ 724 w 1023"/>
              <a:gd name="T31" fmla="*/ 282 h 702"/>
              <a:gd name="T32" fmla="*/ 697 w 1023"/>
              <a:gd name="T33" fmla="*/ 399 h 702"/>
              <a:gd name="T34" fmla="*/ 751 w 1023"/>
              <a:gd name="T35" fmla="*/ 480 h 702"/>
              <a:gd name="T36" fmla="*/ 760 w 1023"/>
              <a:gd name="T37" fmla="*/ 381 h 702"/>
              <a:gd name="T38" fmla="*/ 805 w 1023"/>
              <a:gd name="T39" fmla="*/ 138 h 702"/>
              <a:gd name="T40" fmla="*/ 733 w 1023"/>
              <a:gd name="T41" fmla="*/ 3 h 702"/>
              <a:gd name="T42" fmla="*/ 859 w 1023"/>
              <a:gd name="T43" fmla="*/ 120 h 702"/>
              <a:gd name="T44" fmla="*/ 850 w 1023"/>
              <a:gd name="T45" fmla="*/ 453 h 702"/>
              <a:gd name="T46" fmla="*/ 850 w 1023"/>
              <a:gd name="T47" fmla="*/ 345 h 702"/>
              <a:gd name="T48" fmla="*/ 886 w 1023"/>
              <a:gd name="T49" fmla="*/ 489 h 702"/>
              <a:gd name="T50" fmla="*/ 1012 w 1023"/>
              <a:gd name="T51" fmla="*/ 246 h 702"/>
              <a:gd name="T52" fmla="*/ 949 w 1023"/>
              <a:gd name="T53" fmla="*/ 534 h 702"/>
              <a:gd name="T54" fmla="*/ 913 w 1023"/>
              <a:gd name="T55" fmla="*/ 678 h 702"/>
              <a:gd name="T56" fmla="*/ 679 w 1023"/>
              <a:gd name="T57" fmla="*/ 678 h 702"/>
              <a:gd name="T58" fmla="*/ 319 w 1023"/>
              <a:gd name="T59" fmla="*/ 696 h 702"/>
              <a:gd name="T60" fmla="*/ 76 w 1023"/>
              <a:gd name="T61" fmla="*/ 669 h 702"/>
              <a:gd name="T62" fmla="*/ 40 w 1023"/>
              <a:gd name="T63" fmla="*/ 552 h 7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23" h="702">
                <a:moveTo>
                  <a:pt x="40" y="552"/>
                </a:moveTo>
                <a:cubicBezTo>
                  <a:pt x="28" y="516"/>
                  <a:pt x="0" y="495"/>
                  <a:pt x="4" y="453"/>
                </a:cubicBezTo>
                <a:cubicBezTo>
                  <a:pt x="8" y="411"/>
                  <a:pt x="61" y="303"/>
                  <a:pt x="67" y="300"/>
                </a:cubicBezTo>
                <a:cubicBezTo>
                  <a:pt x="73" y="297"/>
                  <a:pt x="22" y="398"/>
                  <a:pt x="40" y="435"/>
                </a:cubicBezTo>
                <a:cubicBezTo>
                  <a:pt x="58" y="472"/>
                  <a:pt x="153" y="534"/>
                  <a:pt x="175" y="525"/>
                </a:cubicBezTo>
                <a:cubicBezTo>
                  <a:pt x="197" y="516"/>
                  <a:pt x="162" y="393"/>
                  <a:pt x="175" y="381"/>
                </a:cubicBezTo>
                <a:cubicBezTo>
                  <a:pt x="188" y="369"/>
                  <a:pt x="246" y="429"/>
                  <a:pt x="256" y="453"/>
                </a:cubicBezTo>
                <a:cubicBezTo>
                  <a:pt x="266" y="477"/>
                  <a:pt x="219" y="547"/>
                  <a:pt x="238" y="525"/>
                </a:cubicBezTo>
                <a:cubicBezTo>
                  <a:pt x="257" y="503"/>
                  <a:pt x="367" y="390"/>
                  <a:pt x="373" y="318"/>
                </a:cubicBezTo>
                <a:cubicBezTo>
                  <a:pt x="379" y="246"/>
                  <a:pt x="255" y="97"/>
                  <a:pt x="274" y="93"/>
                </a:cubicBezTo>
                <a:cubicBezTo>
                  <a:pt x="293" y="89"/>
                  <a:pt x="423" y="295"/>
                  <a:pt x="490" y="291"/>
                </a:cubicBezTo>
                <a:cubicBezTo>
                  <a:pt x="557" y="287"/>
                  <a:pt x="670" y="54"/>
                  <a:pt x="679" y="66"/>
                </a:cubicBezTo>
                <a:cubicBezTo>
                  <a:pt x="688" y="78"/>
                  <a:pt x="555" y="285"/>
                  <a:pt x="544" y="363"/>
                </a:cubicBezTo>
                <a:cubicBezTo>
                  <a:pt x="533" y="441"/>
                  <a:pt x="601" y="534"/>
                  <a:pt x="616" y="534"/>
                </a:cubicBezTo>
                <a:cubicBezTo>
                  <a:pt x="631" y="534"/>
                  <a:pt x="616" y="405"/>
                  <a:pt x="634" y="363"/>
                </a:cubicBezTo>
                <a:cubicBezTo>
                  <a:pt x="652" y="321"/>
                  <a:pt x="714" y="276"/>
                  <a:pt x="724" y="282"/>
                </a:cubicBezTo>
                <a:cubicBezTo>
                  <a:pt x="734" y="288"/>
                  <a:pt x="692" y="366"/>
                  <a:pt x="697" y="399"/>
                </a:cubicBezTo>
                <a:cubicBezTo>
                  <a:pt x="702" y="432"/>
                  <a:pt x="741" y="483"/>
                  <a:pt x="751" y="480"/>
                </a:cubicBezTo>
                <a:cubicBezTo>
                  <a:pt x="761" y="477"/>
                  <a:pt x="751" y="438"/>
                  <a:pt x="760" y="381"/>
                </a:cubicBezTo>
                <a:cubicBezTo>
                  <a:pt x="769" y="324"/>
                  <a:pt x="809" y="201"/>
                  <a:pt x="805" y="138"/>
                </a:cubicBezTo>
                <a:cubicBezTo>
                  <a:pt x="801" y="75"/>
                  <a:pt x="724" y="6"/>
                  <a:pt x="733" y="3"/>
                </a:cubicBezTo>
                <a:cubicBezTo>
                  <a:pt x="742" y="0"/>
                  <a:pt x="840" y="45"/>
                  <a:pt x="859" y="120"/>
                </a:cubicBezTo>
                <a:cubicBezTo>
                  <a:pt x="878" y="195"/>
                  <a:pt x="851" y="416"/>
                  <a:pt x="850" y="453"/>
                </a:cubicBezTo>
                <a:cubicBezTo>
                  <a:pt x="849" y="490"/>
                  <a:pt x="844" y="339"/>
                  <a:pt x="850" y="345"/>
                </a:cubicBezTo>
                <a:cubicBezTo>
                  <a:pt x="856" y="351"/>
                  <a:pt x="859" y="505"/>
                  <a:pt x="886" y="489"/>
                </a:cubicBezTo>
                <a:cubicBezTo>
                  <a:pt x="913" y="473"/>
                  <a:pt x="1001" y="238"/>
                  <a:pt x="1012" y="246"/>
                </a:cubicBezTo>
                <a:cubicBezTo>
                  <a:pt x="1023" y="254"/>
                  <a:pt x="965" y="462"/>
                  <a:pt x="949" y="534"/>
                </a:cubicBezTo>
                <a:cubicBezTo>
                  <a:pt x="933" y="606"/>
                  <a:pt x="958" y="654"/>
                  <a:pt x="913" y="678"/>
                </a:cubicBezTo>
                <a:cubicBezTo>
                  <a:pt x="868" y="702"/>
                  <a:pt x="778" y="675"/>
                  <a:pt x="679" y="678"/>
                </a:cubicBezTo>
                <a:cubicBezTo>
                  <a:pt x="580" y="681"/>
                  <a:pt x="419" y="697"/>
                  <a:pt x="319" y="696"/>
                </a:cubicBezTo>
                <a:cubicBezTo>
                  <a:pt x="219" y="695"/>
                  <a:pt x="125" y="693"/>
                  <a:pt x="76" y="669"/>
                </a:cubicBezTo>
                <a:cubicBezTo>
                  <a:pt x="27" y="645"/>
                  <a:pt x="52" y="588"/>
                  <a:pt x="40" y="552"/>
                </a:cubicBezTo>
                <a:close/>
              </a:path>
            </a:pathLst>
          </a:custGeom>
          <a:gradFill rotWithShape="0">
            <a:gsLst>
              <a:gs pos="0">
                <a:srgbClr val="FFFF00">
                  <a:alpha val="70000"/>
                </a:srgbClr>
              </a:gs>
              <a:gs pos="100000">
                <a:srgbClr val="FF0B0B"/>
              </a:gs>
            </a:gsLst>
            <a:path path="rect">
              <a:fillToRect l="50000" t="50000" r="50000" b="50000"/>
            </a:path>
          </a:gradFill>
          <a:ln w="9525" cap="flat" cmpd="sng">
            <a:noFill/>
            <a:prstDash val="solid"/>
            <a:round/>
            <a:headEnd/>
            <a:tailEnd/>
          </a:ln>
          <a:effectLst/>
          <a:extLst/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2328227" y="912167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925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Exemple: Chauffage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9" name="Forme libre 98"/>
          <p:cNvSpPr/>
          <p:nvPr/>
        </p:nvSpPr>
        <p:spPr>
          <a:xfrm>
            <a:off x="3452226" y="3637134"/>
            <a:ext cx="2109608" cy="987244"/>
          </a:xfrm>
          <a:custGeom>
            <a:avLst/>
            <a:gdLst>
              <a:gd name="connsiteX0" fmla="*/ 115707 w 1617800"/>
              <a:gd name="connsiteY0" fmla="*/ 1156903 h 1439099"/>
              <a:gd name="connsiteX1" fmla="*/ 103007 w 1617800"/>
              <a:gd name="connsiteY1" fmla="*/ 1410903 h 1439099"/>
              <a:gd name="connsiteX2" fmla="*/ 623707 w 1617800"/>
              <a:gd name="connsiteY2" fmla="*/ 1398203 h 1439099"/>
              <a:gd name="connsiteX3" fmla="*/ 1131707 w 1617800"/>
              <a:gd name="connsiteY3" fmla="*/ 1436303 h 1439099"/>
              <a:gd name="connsiteX4" fmla="*/ 1347607 w 1617800"/>
              <a:gd name="connsiteY4" fmla="*/ 1309303 h 1439099"/>
              <a:gd name="connsiteX5" fmla="*/ 1296807 w 1617800"/>
              <a:gd name="connsiteY5" fmla="*/ 1080703 h 1439099"/>
              <a:gd name="connsiteX6" fmla="*/ 1373007 w 1617800"/>
              <a:gd name="connsiteY6" fmla="*/ 801303 h 1439099"/>
              <a:gd name="connsiteX7" fmla="*/ 1614307 w 1617800"/>
              <a:gd name="connsiteY7" fmla="*/ 687003 h 1439099"/>
              <a:gd name="connsiteX8" fmla="*/ 1169807 w 1617800"/>
              <a:gd name="connsiteY8" fmla="*/ 839403 h 1439099"/>
              <a:gd name="connsiteX9" fmla="*/ 1106307 w 1617800"/>
              <a:gd name="connsiteY9" fmla="*/ 534603 h 1439099"/>
              <a:gd name="connsiteX10" fmla="*/ 1169807 w 1617800"/>
              <a:gd name="connsiteY10" fmla="*/ 204403 h 1439099"/>
              <a:gd name="connsiteX11" fmla="*/ 953907 w 1617800"/>
              <a:gd name="connsiteY11" fmla="*/ 661603 h 1439099"/>
              <a:gd name="connsiteX12" fmla="*/ 1055507 w 1617800"/>
              <a:gd name="connsiteY12" fmla="*/ 979103 h 1439099"/>
              <a:gd name="connsiteX13" fmla="*/ 1080907 w 1617800"/>
              <a:gd name="connsiteY13" fmla="*/ 1182303 h 1439099"/>
              <a:gd name="connsiteX14" fmla="*/ 852307 w 1617800"/>
              <a:gd name="connsiteY14" fmla="*/ 991803 h 1439099"/>
              <a:gd name="connsiteX15" fmla="*/ 788807 w 1617800"/>
              <a:gd name="connsiteY15" fmla="*/ 560003 h 1439099"/>
              <a:gd name="connsiteX16" fmla="*/ 877707 w 1617800"/>
              <a:gd name="connsiteY16" fmla="*/ 217103 h 1439099"/>
              <a:gd name="connsiteX17" fmla="*/ 750707 w 1617800"/>
              <a:gd name="connsiteY17" fmla="*/ 369503 h 1439099"/>
              <a:gd name="connsiteX18" fmla="*/ 750707 w 1617800"/>
              <a:gd name="connsiteY18" fmla="*/ 267903 h 1439099"/>
              <a:gd name="connsiteX19" fmla="*/ 661807 w 1617800"/>
              <a:gd name="connsiteY19" fmla="*/ 445703 h 1439099"/>
              <a:gd name="connsiteX20" fmla="*/ 649107 w 1617800"/>
              <a:gd name="connsiteY20" fmla="*/ 661603 h 1439099"/>
              <a:gd name="connsiteX21" fmla="*/ 522107 w 1617800"/>
              <a:gd name="connsiteY21" fmla="*/ 420303 h 1439099"/>
              <a:gd name="connsiteX22" fmla="*/ 598307 w 1617800"/>
              <a:gd name="connsiteY22" fmla="*/ 763203 h 1439099"/>
              <a:gd name="connsiteX23" fmla="*/ 572907 w 1617800"/>
              <a:gd name="connsiteY23" fmla="*/ 1207703 h 1439099"/>
              <a:gd name="connsiteX24" fmla="*/ 522107 w 1617800"/>
              <a:gd name="connsiteY24" fmla="*/ 890203 h 1439099"/>
              <a:gd name="connsiteX25" fmla="*/ 369707 w 1617800"/>
              <a:gd name="connsiteY25" fmla="*/ 598103 h 1439099"/>
              <a:gd name="connsiteX26" fmla="*/ 420507 w 1617800"/>
              <a:gd name="connsiteY26" fmla="*/ 166303 h 1439099"/>
              <a:gd name="connsiteX27" fmla="*/ 280807 w 1617800"/>
              <a:gd name="connsiteY27" fmla="*/ 509203 h 1439099"/>
              <a:gd name="connsiteX28" fmla="*/ 268107 w 1617800"/>
              <a:gd name="connsiteY28" fmla="*/ 864803 h 1439099"/>
              <a:gd name="connsiteX29" fmla="*/ 230007 w 1617800"/>
              <a:gd name="connsiteY29" fmla="*/ 547303 h 1439099"/>
              <a:gd name="connsiteX30" fmla="*/ 191907 w 1617800"/>
              <a:gd name="connsiteY30" fmla="*/ 839403 h 1439099"/>
              <a:gd name="connsiteX31" fmla="*/ 128407 w 1617800"/>
              <a:gd name="connsiteY31" fmla="*/ 433003 h 1439099"/>
              <a:gd name="connsiteX32" fmla="*/ 255407 w 1617800"/>
              <a:gd name="connsiteY32" fmla="*/ 1203 h 1439099"/>
              <a:gd name="connsiteX33" fmla="*/ 52207 w 1617800"/>
              <a:gd name="connsiteY33" fmla="*/ 318703 h 1439099"/>
              <a:gd name="connsiteX34" fmla="*/ 1407 w 1617800"/>
              <a:gd name="connsiteY34" fmla="*/ 750503 h 1439099"/>
              <a:gd name="connsiteX35" fmla="*/ 115707 w 1617800"/>
              <a:gd name="connsiteY35" fmla="*/ 1156903 h 1439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617800" h="1439099">
                <a:moveTo>
                  <a:pt x="115707" y="1156903"/>
                </a:moveTo>
                <a:cubicBezTo>
                  <a:pt x="132640" y="1266970"/>
                  <a:pt x="18340" y="1370686"/>
                  <a:pt x="103007" y="1410903"/>
                </a:cubicBezTo>
                <a:cubicBezTo>
                  <a:pt x="187674" y="1451120"/>
                  <a:pt x="452257" y="1393970"/>
                  <a:pt x="623707" y="1398203"/>
                </a:cubicBezTo>
                <a:cubicBezTo>
                  <a:pt x="795157" y="1402436"/>
                  <a:pt x="1011057" y="1451120"/>
                  <a:pt x="1131707" y="1436303"/>
                </a:cubicBezTo>
                <a:cubicBezTo>
                  <a:pt x="1252357" y="1421486"/>
                  <a:pt x="1320090" y="1368570"/>
                  <a:pt x="1347607" y="1309303"/>
                </a:cubicBezTo>
                <a:cubicBezTo>
                  <a:pt x="1375124" y="1250036"/>
                  <a:pt x="1292574" y="1165370"/>
                  <a:pt x="1296807" y="1080703"/>
                </a:cubicBezTo>
                <a:cubicBezTo>
                  <a:pt x="1301040" y="996036"/>
                  <a:pt x="1320090" y="866920"/>
                  <a:pt x="1373007" y="801303"/>
                </a:cubicBezTo>
                <a:cubicBezTo>
                  <a:pt x="1425924" y="735686"/>
                  <a:pt x="1648174" y="680653"/>
                  <a:pt x="1614307" y="687003"/>
                </a:cubicBezTo>
                <a:cubicBezTo>
                  <a:pt x="1580440" y="693353"/>
                  <a:pt x="1254474" y="864803"/>
                  <a:pt x="1169807" y="839403"/>
                </a:cubicBezTo>
                <a:cubicBezTo>
                  <a:pt x="1085140" y="814003"/>
                  <a:pt x="1106307" y="640436"/>
                  <a:pt x="1106307" y="534603"/>
                </a:cubicBezTo>
                <a:cubicBezTo>
                  <a:pt x="1106307" y="428770"/>
                  <a:pt x="1195207" y="183236"/>
                  <a:pt x="1169807" y="204403"/>
                </a:cubicBezTo>
                <a:cubicBezTo>
                  <a:pt x="1144407" y="225570"/>
                  <a:pt x="972957" y="532486"/>
                  <a:pt x="953907" y="661603"/>
                </a:cubicBezTo>
                <a:cubicBezTo>
                  <a:pt x="934857" y="790720"/>
                  <a:pt x="1034340" y="892320"/>
                  <a:pt x="1055507" y="979103"/>
                </a:cubicBezTo>
                <a:cubicBezTo>
                  <a:pt x="1076674" y="1065886"/>
                  <a:pt x="1114774" y="1180186"/>
                  <a:pt x="1080907" y="1182303"/>
                </a:cubicBezTo>
                <a:cubicBezTo>
                  <a:pt x="1047040" y="1184420"/>
                  <a:pt x="900990" y="1095520"/>
                  <a:pt x="852307" y="991803"/>
                </a:cubicBezTo>
                <a:cubicBezTo>
                  <a:pt x="803624" y="888086"/>
                  <a:pt x="784574" y="689120"/>
                  <a:pt x="788807" y="560003"/>
                </a:cubicBezTo>
                <a:cubicBezTo>
                  <a:pt x="793040" y="430886"/>
                  <a:pt x="884057" y="248853"/>
                  <a:pt x="877707" y="217103"/>
                </a:cubicBezTo>
                <a:cubicBezTo>
                  <a:pt x="871357" y="185353"/>
                  <a:pt x="771874" y="361036"/>
                  <a:pt x="750707" y="369503"/>
                </a:cubicBezTo>
                <a:cubicBezTo>
                  <a:pt x="729540" y="377970"/>
                  <a:pt x="765524" y="255203"/>
                  <a:pt x="750707" y="267903"/>
                </a:cubicBezTo>
                <a:cubicBezTo>
                  <a:pt x="735890" y="280603"/>
                  <a:pt x="678740" y="380086"/>
                  <a:pt x="661807" y="445703"/>
                </a:cubicBezTo>
                <a:cubicBezTo>
                  <a:pt x="644874" y="511320"/>
                  <a:pt x="672390" y="665836"/>
                  <a:pt x="649107" y="661603"/>
                </a:cubicBezTo>
                <a:cubicBezTo>
                  <a:pt x="625824" y="657370"/>
                  <a:pt x="530574" y="403370"/>
                  <a:pt x="522107" y="420303"/>
                </a:cubicBezTo>
                <a:cubicBezTo>
                  <a:pt x="513640" y="437236"/>
                  <a:pt x="589840" y="631970"/>
                  <a:pt x="598307" y="763203"/>
                </a:cubicBezTo>
                <a:cubicBezTo>
                  <a:pt x="606774" y="894436"/>
                  <a:pt x="585607" y="1186536"/>
                  <a:pt x="572907" y="1207703"/>
                </a:cubicBezTo>
                <a:cubicBezTo>
                  <a:pt x="560207" y="1228870"/>
                  <a:pt x="555974" y="991803"/>
                  <a:pt x="522107" y="890203"/>
                </a:cubicBezTo>
                <a:cubicBezTo>
                  <a:pt x="488240" y="788603"/>
                  <a:pt x="386640" y="718753"/>
                  <a:pt x="369707" y="598103"/>
                </a:cubicBezTo>
                <a:cubicBezTo>
                  <a:pt x="352774" y="477453"/>
                  <a:pt x="435324" y="181120"/>
                  <a:pt x="420507" y="166303"/>
                </a:cubicBezTo>
                <a:cubicBezTo>
                  <a:pt x="405690" y="151486"/>
                  <a:pt x="306207" y="392786"/>
                  <a:pt x="280807" y="509203"/>
                </a:cubicBezTo>
                <a:cubicBezTo>
                  <a:pt x="255407" y="625620"/>
                  <a:pt x="276574" y="858453"/>
                  <a:pt x="268107" y="864803"/>
                </a:cubicBezTo>
                <a:cubicBezTo>
                  <a:pt x="259640" y="871153"/>
                  <a:pt x="242707" y="551536"/>
                  <a:pt x="230007" y="547303"/>
                </a:cubicBezTo>
                <a:cubicBezTo>
                  <a:pt x="217307" y="543070"/>
                  <a:pt x="208840" y="858453"/>
                  <a:pt x="191907" y="839403"/>
                </a:cubicBezTo>
                <a:cubicBezTo>
                  <a:pt x="174974" y="820353"/>
                  <a:pt x="117824" y="572703"/>
                  <a:pt x="128407" y="433003"/>
                </a:cubicBezTo>
                <a:cubicBezTo>
                  <a:pt x="138990" y="293303"/>
                  <a:pt x="268107" y="20253"/>
                  <a:pt x="255407" y="1203"/>
                </a:cubicBezTo>
                <a:cubicBezTo>
                  <a:pt x="242707" y="-17847"/>
                  <a:pt x="94540" y="193820"/>
                  <a:pt x="52207" y="318703"/>
                </a:cubicBezTo>
                <a:cubicBezTo>
                  <a:pt x="9874" y="443586"/>
                  <a:pt x="-4943" y="612920"/>
                  <a:pt x="1407" y="750503"/>
                </a:cubicBezTo>
                <a:cubicBezTo>
                  <a:pt x="7757" y="888086"/>
                  <a:pt x="98774" y="1046836"/>
                  <a:pt x="115707" y="1156903"/>
                </a:cubicBezTo>
                <a:close/>
              </a:path>
            </a:pathLst>
          </a:custGeom>
          <a:gradFill flip="none" rotWithShape="1">
            <a:gsLst>
              <a:gs pos="0">
                <a:srgbClr val="FF0000"/>
              </a:gs>
              <a:gs pos="36000">
                <a:srgbClr val="FFFF00">
                  <a:alpha val="70000"/>
                </a:srgbClr>
              </a:gs>
              <a:gs pos="100000">
                <a:srgbClr val="FF0B0B">
                  <a:alpha val="71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9" name="Freeform 106"/>
          <p:cNvSpPr>
            <a:spLocks/>
          </p:cNvSpPr>
          <p:nvPr/>
        </p:nvSpPr>
        <p:spPr bwMode="auto">
          <a:xfrm>
            <a:off x="3523465" y="3744110"/>
            <a:ext cx="1967130" cy="880268"/>
          </a:xfrm>
          <a:custGeom>
            <a:avLst/>
            <a:gdLst>
              <a:gd name="T0" fmla="*/ 40 w 1023"/>
              <a:gd name="T1" fmla="*/ 552 h 702"/>
              <a:gd name="T2" fmla="*/ 4 w 1023"/>
              <a:gd name="T3" fmla="*/ 453 h 702"/>
              <a:gd name="T4" fmla="*/ 67 w 1023"/>
              <a:gd name="T5" fmla="*/ 300 h 702"/>
              <a:gd name="T6" fmla="*/ 40 w 1023"/>
              <a:gd name="T7" fmla="*/ 435 h 702"/>
              <a:gd name="T8" fmla="*/ 175 w 1023"/>
              <a:gd name="T9" fmla="*/ 525 h 702"/>
              <a:gd name="T10" fmla="*/ 175 w 1023"/>
              <a:gd name="T11" fmla="*/ 381 h 702"/>
              <a:gd name="T12" fmla="*/ 256 w 1023"/>
              <a:gd name="T13" fmla="*/ 453 h 702"/>
              <a:gd name="T14" fmla="*/ 238 w 1023"/>
              <a:gd name="T15" fmla="*/ 525 h 702"/>
              <a:gd name="T16" fmla="*/ 373 w 1023"/>
              <a:gd name="T17" fmla="*/ 318 h 702"/>
              <a:gd name="T18" fmla="*/ 274 w 1023"/>
              <a:gd name="T19" fmla="*/ 93 h 702"/>
              <a:gd name="T20" fmla="*/ 490 w 1023"/>
              <a:gd name="T21" fmla="*/ 291 h 702"/>
              <a:gd name="T22" fmla="*/ 679 w 1023"/>
              <a:gd name="T23" fmla="*/ 66 h 702"/>
              <a:gd name="T24" fmla="*/ 544 w 1023"/>
              <a:gd name="T25" fmla="*/ 363 h 702"/>
              <a:gd name="T26" fmla="*/ 616 w 1023"/>
              <a:gd name="T27" fmla="*/ 534 h 702"/>
              <a:gd name="T28" fmla="*/ 634 w 1023"/>
              <a:gd name="T29" fmla="*/ 363 h 702"/>
              <a:gd name="T30" fmla="*/ 724 w 1023"/>
              <a:gd name="T31" fmla="*/ 282 h 702"/>
              <a:gd name="T32" fmla="*/ 697 w 1023"/>
              <a:gd name="T33" fmla="*/ 399 h 702"/>
              <a:gd name="T34" fmla="*/ 751 w 1023"/>
              <a:gd name="T35" fmla="*/ 480 h 702"/>
              <a:gd name="T36" fmla="*/ 760 w 1023"/>
              <a:gd name="T37" fmla="*/ 381 h 702"/>
              <a:gd name="T38" fmla="*/ 805 w 1023"/>
              <a:gd name="T39" fmla="*/ 138 h 702"/>
              <a:gd name="T40" fmla="*/ 733 w 1023"/>
              <a:gd name="T41" fmla="*/ 3 h 702"/>
              <a:gd name="T42" fmla="*/ 859 w 1023"/>
              <a:gd name="T43" fmla="*/ 120 h 702"/>
              <a:gd name="T44" fmla="*/ 850 w 1023"/>
              <a:gd name="T45" fmla="*/ 453 h 702"/>
              <a:gd name="T46" fmla="*/ 850 w 1023"/>
              <a:gd name="T47" fmla="*/ 345 h 702"/>
              <a:gd name="T48" fmla="*/ 886 w 1023"/>
              <a:gd name="T49" fmla="*/ 489 h 702"/>
              <a:gd name="T50" fmla="*/ 1012 w 1023"/>
              <a:gd name="T51" fmla="*/ 246 h 702"/>
              <a:gd name="T52" fmla="*/ 949 w 1023"/>
              <a:gd name="T53" fmla="*/ 534 h 702"/>
              <a:gd name="T54" fmla="*/ 913 w 1023"/>
              <a:gd name="T55" fmla="*/ 678 h 702"/>
              <a:gd name="T56" fmla="*/ 679 w 1023"/>
              <a:gd name="T57" fmla="*/ 678 h 702"/>
              <a:gd name="T58" fmla="*/ 319 w 1023"/>
              <a:gd name="T59" fmla="*/ 696 h 702"/>
              <a:gd name="T60" fmla="*/ 76 w 1023"/>
              <a:gd name="T61" fmla="*/ 669 h 702"/>
              <a:gd name="T62" fmla="*/ 40 w 1023"/>
              <a:gd name="T63" fmla="*/ 552 h 7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23" h="702">
                <a:moveTo>
                  <a:pt x="40" y="552"/>
                </a:moveTo>
                <a:cubicBezTo>
                  <a:pt x="28" y="516"/>
                  <a:pt x="0" y="495"/>
                  <a:pt x="4" y="453"/>
                </a:cubicBezTo>
                <a:cubicBezTo>
                  <a:pt x="8" y="411"/>
                  <a:pt x="61" y="303"/>
                  <a:pt x="67" y="300"/>
                </a:cubicBezTo>
                <a:cubicBezTo>
                  <a:pt x="73" y="297"/>
                  <a:pt x="22" y="398"/>
                  <a:pt x="40" y="435"/>
                </a:cubicBezTo>
                <a:cubicBezTo>
                  <a:pt x="58" y="472"/>
                  <a:pt x="153" y="534"/>
                  <a:pt x="175" y="525"/>
                </a:cubicBezTo>
                <a:cubicBezTo>
                  <a:pt x="197" y="516"/>
                  <a:pt x="162" y="393"/>
                  <a:pt x="175" y="381"/>
                </a:cubicBezTo>
                <a:cubicBezTo>
                  <a:pt x="188" y="369"/>
                  <a:pt x="246" y="429"/>
                  <a:pt x="256" y="453"/>
                </a:cubicBezTo>
                <a:cubicBezTo>
                  <a:pt x="266" y="477"/>
                  <a:pt x="219" y="547"/>
                  <a:pt x="238" y="525"/>
                </a:cubicBezTo>
                <a:cubicBezTo>
                  <a:pt x="257" y="503"/>
                  <a:pt x="367" y="390"/>
                  <a:pt x="373" y="318"/>
                </a:cubicBezTo>
                <a:cubicBezTo>
                  <a:pt x="379" y="246"/>
                  <a:pt x="255" y="97"/>
                  <a:pt x="274" y="93"/>
                </a:cubicBezTo>
                <a:cubicBezTo>
                  <a:pt x="293" y="89"/>
                  <a:pt x="423" y="295"/>
                  <a:pt x="490" y="291"/>
                </a:cubicBezTo>
                <a:cubicBezTo>
                  <a:pt x="557" y="287"/>
                  <a:pt x="670" y="54"/>
                  <a:pt x="679" y="66"/>
                </a:cubicBezTo>
                <a:cubicBezTo>
                  <a:pt x="688" y="78"/>
                  <a:pt x="555" y="285"/>
                  <a:pt x="544" y="363"/>
                </a:cubicBezTo>
                <a:cubicBezTo>
                  <a:pt x="533" y="441"/>
                  <a:pt x="601" y="534"/>
                  <a:pt x="616" y="534"/>
                </a:cubicBezTo>
                <a:cubicBezTo>
                  <a:pt x="631" y="534"/>
                  <a:pt x="616" y="405"/>
                  <a:pt x="634" y="363"/>
                </a:cubicBezTo>
                <a:cubicBezTo>
                  <a:pt x="652" y="321"/>
                  <a:pt x="714" y="276"/>
                  <a:pt x="724" y="282"/>
                </a:cubicBezTo>
                <a:cubicBezTo>
                  <a:pt x="734" y="288"/>
                  <a:pt x="692" y="366"/>
                  <a:pt x="697" y="399"/>
                </a:cubicBezTo>
                <a:cubicBezTo>
                  <a:pt x="702" y="432"/>
                  <a:pt x="741" y="483"/>
                  <a:pt x="751" y="480"/>
                </a:cubicBezTo>
                <a:cubicBezTo>
                  <a:pt x="761" y="477"/>
                  <a:pt x="751" y="438"/>
                  <a:pt x="760" y="381"/>
                </a:cubicBezTo>
                <a:cubicBezTo>
                  <a:pt x="769" y="324"/>
                  <a:pt x="809" y="201"/>
                  <a:pt x="805" y="138"/>
                </a:cubicBezTo>
                <a:cubicBezTo>
                  <a:pt x="801" y="75"/>
                  <a:pt x="724" y="6"/>
                  <a:pt x="733" y="3"/>
                </a:cubicBezTo>
                <a:cubicBezTo>
                  <a:pt x="742" y="0"/>
                  <a:pt x="840" y="45"/>
                  <a:pt x="859" y="120"/>
                </a:cubicBezTo>
                <a:cubicBezTo>
                  <a:pt x="878" y="195"/>
                  <a:pt x="851" y="416"/>
                  <a:pt x="850" y="453"/>
                </a:cubicBezTo>
                <a:cubicBezTo>
                  <a:pt x="849" y="490"/>
                  <a:pt x="844" y="339"/>
                  <a:pt x="850" y="345"/>
                </a:cubicBezTo>
                <a:cubicBezTo>
                  <a:pt x="856" y="351"/>
                  <a:pt x="859" y="505"/>
                  <a:pt x="886" y="489"/>
                </a:cubicBezTo>
                <a:cubicBezTo>
                  <a:pt x="913" y="473"/>
                  <a:pt x="1001" y="238"/>
                  <a:pt x="1012" y="246"/>
                </a:cubicBezTo>
                <a:cubicBezTo>
                  <a:pt x="1023" y="254"/>
                  <a:pt x="965" y="462"/>
                  <a:pt x="949" y="534"/>
                </a:cubicBezTo>
                <a:cubicBezTo>
                  <a:pt x="933" y="606"/>
                  <a:pt x="958" y="654"/>
                  <a:pt x="913" y="678"/>
                </a:cubicBezTo>
                <a:cubicBezTo>
                  <a:pt x="868" y="702"/>
                  <a:pt x="778" y="675"/>
                  <a:pt x="679" y="678"/>
                </a:cubicBezTo>
                <a:cubicBezTo>
                  <a:pt x="580" y="681"/>
                  <a:pt x="419" y="697"/>
                  <a:pt x="319" y="696"/>
                </a:cubicBezTo>
                <a:cubicBezTo>
                  <a:pt x="219" y="695"/>
                  <a:pt x="125" y="693"/>
                  <a:pt x="76" y="669"/>
                </a:cubicBezTo>
                <a:cubicBezTo>
                  <a:pt x="27" y="645"/>
                  <a:pt x="52" y="588"/>
                  <a:pt x="40" y="552"/>
                </a:cubicBezTo>
                <a:close/>
              </a:path>
            </a:pathLst>
          </a:custGeom>
          <a:gradFill rotWithShape="0">
            <a:gsLst>
              <a:gs pos="0">
                <a:srgbClr val="FFFF00">
                  <a:alpha val="70000"/>
                </a:srgbClr>
              </a:gs>
              <a:gs pos="100000">
                <a:srgbClr val="FF0B0B"/>
              </a:gs>
            </a:gsLst>
            <a:path path="rect">
              <a:fillToRect l="50000" t="50000" r="50000" b="50000"/>
            </a:path>
          </a:gradFill>
          <a:ln w="9525" cap="flat" cmpd="sng">
            <a:noFill/>
            <a:prstDash val="solid"/>
            <a:round/>
            <a:headEnd/>
            <a:tailEnd/>
          </a:ln>
          <a:effectLst/>
          <a:extLst/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0" name="Forme libre 99"/>
          <p:cNvSpPr/>
          <p:nvPr/>
        </p:nvSpPr>
        <p:spPr>
          <a:xfrm>
            <a:off x="3452870" y="3975795"/>
            <a:ext cx="2108320" cy="648583"/>
          </a:xfrm>
          <a:custGeom>
            <a:avLst/>
            <a:gdLst>
              <a:gd name="connsiteX0" fmla="*/ 115707 w 1617800"/>
              <a:gd name="connsiteY0" fmla="*/ 1156903 h 1439099"/>
              <a:gd name="connsiteX1" fmla="*/ 103007 w 1617800"/>
              <a:gd name="connsiteY1" fmla="*/ 1410903 h 1439099"/>
              <a:gd name="connsiteX2" fmla="*/ 623707 w 1617800"/>
              <a:gd name="connsiteY2" fmla="*/ 1398203 h 1439099"/>
              <a:gd name="connsiteX3" fmla="*/ 1131707 w 1617800"/>
              <a:gd name="connsiteY3" fmla="*/ 1436303 h 1439099"/>
              <a:gd name="connsiteX4" fmla="*/ 1347607 w 1617800"/>
              <a:gd name="connsiteY4" fmla="*/ 1309303 h 1439099"/>
              <a:gd name="connsiteX5" fmla="*/ 1296807 w 1617800"/>
              <a:gd name="connsiteY5" fmla="*/ 1080703 h 1439099"/>
              <a:gd name="connsiteX6" fmla="*/ 1373007 w 1617800"/>
              <a:gd name="connsiteY6" fmla="*/ 801303 h 1439099"/>
              <a:gd name="connsiteX7" fmla="*/ 1614307 w 1617800"/>
              <a:gd name="connsiteY7" fmla="*/ 687003 h 1439099"/>
              <a:gd name="connsiteX8" fmla="*/ 1169807 w 1617800"/>
              <a:gd name="connsiteY8" fmla="*/ 839403 h 1439099"/>
              <a:gd name="connsiteX9" fmla="*/ 1106307 w 1617800"/>
              <a:gd name="connsiteY9" fmla="*/ 534603 h 1439099"/>
              <a:gd name="connsiteX10" fmla="*/ 1169807 w 1617800"/>
              <a:gd name="connsiteY10" fmla="*/ 204403 h 1439099"/>
              <a:gd name="connsiteX11" fmla="*/ 953907 w 1617800"/>
              <a:gd name="connsiteY11" fmla="*/ 661603 h 1439099"/>
              <a:gd name="connsiteX12" fmla="*/ 1055507 w 1617800"/>
              <a:gd name="connsiteY12" fmla="*/ 979103 h 1439099"/>
              <a:gd name="connsiteX13" fmla="*/ 1080907 w 1617800"/>
              <a:gd name="connsiteY13" fmla="*/ 1182303 h 1439099"/>
              <a:gd name="connsiteX14" fmla="*/ 852307 w 1617800"/>
              <a:gd name="connsiteY14" fmla="*/ 991803 h 1439099"/>
              <a:gd name="connsiteX15" fmla="*/ 788807 w 1617800"/>
              <a:gd name="connsiteY15" fmla="*/ 560003 h 1439099"/>
              <a:gd name="connsiteX16" fmla="*/ 877707 w 1617800"/>
              <a:gd name="connsiteY16" fmla="*/ 217103 h 1439099"/>
              <a:gd name="connsiteX17" fmla="*/ 750707 w 1617800"/>
              <a:gd name="connsiteY17" fmla="*/ 369503 h 1439099"/>
              <a:gd name="connsiteX18" fmla="*/ 750707 w 1617800"/>
              <a:gd name="connsiteY18" fmla="*/ 267903 h 1439099"/>
              <a:gd name="connsiteX19" fmla="*/ 661807 w 1617800"/>
              <a:gd name="connsiteY19" fmla="*/ 445703 h 1439099"/>
              <a:gd name="connsiteX20" fmla="*/ 649107 w 1617800"/>
              <a:gd name="connsiteY20" fmla="*/ 661603 h 1439099"/>
              <a:gd name="connsiteX21" fmla="*/ 522107 w 1617800"/>
              <a:gd name="connsiteY21" fmla="*/ 420303 h 1439099"/>
              <a:gd name="connsiteX22" fmla="*/ 598307 w 1617800"/>
              <a:gd name="connsiteY22" fmla="*/ 763203 h 1439099"/>
              <a:gd name="connsiteX23" fmla="*/ 572907 w 1617800"/>
              <a:gd name="connsiteY23" fmla="*/ 1207703 h 1439099"/>
              <a:gd name="connsiteX24" fmla="*/ 522107 w 1617800"/>
              <a:gd name="connsiteY24" fmla="*/ 890203 h 1439099"/>
              <a:gd name="connsiteX25" fmla="*/ 369707 w 1617800"/>
              <a:gd name="connsiteY25" fmla="*/ 598103 h 1439099"/>
              <a:gd name="connsiteX26" fmla="*/ 420507 w 1617800"/>
              <a:gd name="connsiteY26" fmla="*/ 166303 h 1439099"/>
              <a:gd name="connsiteX27" fmla="*/ 280807 w 1617800"/>
              <a:gd name="connsiteY27" fmla="*/ 509203 h 1439099"/>
              <a:gd name="connsiteX28" fmla="*/ 268107 w 1617800"/>
              <a:gd name="connsiteY28" fmla="*/ 864803 h 1439099"/>
              <a:gd name="connsiteX29" fmla="*/ 230007 w 1617800"/>
              <a:gd name="connsiteY29" fmla="*/ 547303 h 1439099"/>
              <a:gd name="connsiteX30" fmla="*/ 191907 w 1617800"/>
              <a:gd name="connsiteY30" fmla="*/ 839403 h 1439099"/>
              <a:gd name="connsiteX31" fmla="*/ 128407 w 1617800"/>
              <a:gd name="connsiteY31" fmla="*/ 433003 h 1439099"/>
              <a:gd name="connsiteX32" fmla="*/ 255407 w 1617800"/>
              <a:gd name="connsiteY32" fmla="*/ 1203 h 1439099"/>
              <a:gd name="connsiteX33" fmla="*/ 52207 w 1617800"/>
              <a:gd name="connsiteY33" fmla="*/ 318703 h 1439099"/>
              <a:gd name="connsiteX34" fmla="*/ 1407 w 1617800"/>
              <a:gd name="connsiteY34" fmla="*/ 750503 h 1439099"/>
              <a:gd name="connsiteX35" fmla="*/ 115707 w 1617800"/>
              <a:gd name="connsiteY35" fmla="*/ 1156903 h 1439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617800" h="1439099">
                <a:moveTo>
                  <a:pt x="115707" y="1156903"/>
                </a:moveTo>
                <a:cubicBezTo>
                  <a:pt x="132640" y="1266970"/>
                  <a:pt x="18340" y="1370686"/>
                  <a:pt x="103007" y="1410903"/>
                </a:cubicBezTo>
                <a:cubicBezTo>
                  <a:pt x="187674" y="1451120"/>
                  <a:pt x="452257" y="1393970"/>
                  <a:pt x="623707" y="1398203"/>
                </a:cubicBezTo>
                <a:cubicBezTo>
                  <a:pt x="795157" y="1402436"/>
                  <a:pt x="1011057" y="1451120"/>
                  <a:pt x="1131707" y="1436303"/>
                </a:cubicBezTo>
                <a:cubicBezTo>
                  <a:pt x="1252357" y="1421486"/>
                  <a:pt x="1320090" y="1368570"/>
                  <a:pt x="1347607" y="1309303"/>
                </a:cubicBezTo>
                <a:cubicBezTo>
                  <a:pt x="1375124" y="1250036"/>
                  <a:pt x="1292574" y="1165370"/>
                  <a:pt x="1296807" y="1080703"/>
                </a:cubicBezTo>
                <a:cubicBezTo>
                  <a:pt x="1301040" y="996036"/>
                  <a:pt x="1320090" y="866920"/>
                  <a:pt x="1373007" y="801303"/>
                </a:cubicBezTo>
                <a:cubicBezTo>
                  <a:pt x="1425924" y="735686"/>
                  <a:pt x="1648174" y="680653"/>
                  <a:pt x="1614307" y="687003"/>
                </a:cubicBezTo>
                <a:cubicBezTo>
                  <a:pt x="1580440" y="693353"/>
                  <a:pt x="1254474" y="864803"/>
                  <a:pt x="1169807" y="839403"/>
                </a:cubicBezTo>
                <a:cubicBezTo>
                  <a:pt x="1085140" y="814003"/>
                  <a:pt x="1106307" y="640436"/>
                  <a:pt x="1106307" y="534603"/>
                </a:cubicBezTo>
                <a:cubicBezTo>
                  <a:pt x="1106307" y="428770"/>
                  <a:pt x="1195207" y="183236"/>
                  <a:pt x="1169807" y="204403"/>
                </a:cubicBezTo>
                <a:cubicBezTo>
                  <a:pt x="1144407" y="225570"/>
                  <a:pt x="972957" y="532486"/>
                  <a:pt x="953907" y="661603"/>
                </a:cubicBezTo>
                <a:cubicBezTo>
                  <a:pt x="934857" y="790720"/>
                  <a:pt x="1034340" y="892320"/>
                  <a:pt x="1055507" y="979103"/>
                </a:cubicBezTo>
                <a:cubicBezTo>
                  <a:pt x="1076674" y="1065886"/>
                  <a:pt x="1114774" y="1180186"/>
                  <a:pt x="1080907" y="1182303"/>
                </a:cubicBezTo>
                <a:cubicBezTo>
                  <a:pt x="1047040" y="1184420"/>
                  <a:pt x="900990" y="1095520"/>
                  <a:pt x="852307" y="991803"/>
                </a:cubicBezTo>
                <a:cubicBezTo>
                  <a:pt x="803624" y="888086"/>
                  <a:pt x="784574" y="689120"/>
                  <a:pt x="788807" y="560003"/>
                </a:cubicBezTo>
                <a:cubicBezTo>
                  <a:pt x="793040" y="430886"/>
                  <a:pt x="884057" y="248853"/>
                  <a:pt x="877707" y="217103"/>
                </a:cubicBezTo>
                <a:cubicBezTo>
                  <a:pt x="871357" y="185353"/>
                  <a:pt x="771874" y="361036"/>
                  <a:pt x="750707" y="369503"/>
                </a:cubicBezTo>
                <a:cubicBezTo>
                  <a:pt x="729540" y="377970"/>
                  <a:pt x="765524" y="255203"/>
                  <a:pt x="750707" y="267903"/>
                </a:cubicBezTo>
                <a:cubicBezTo>
                  <a:pt x="735890" y="280603"/>
                  <a:pt x="678740" y="380086"/>
                  <a:pt x="661807" y="445703"/>
                </a:cubicBezTo>
                <a:cubicBezTo>
                  <a:pt x="644874" y="511320"/>
                  <a:pt x="672390" y="665836"/>
                  <a:pt x="649107" y="661603"/>
                </a:cubicBezTo>
                <a:cubicBezTo>
                  <a:pt x="625824" y="657370"/>
                  <a:pt x="530574" y="403370"/>
                  <a:pt x="522107" y="420303"/>
                </a:cubicBezTo>
                <a:cubicBezTo>
                  <a:pt x="513640" y="437236"/>
                  <a:pt x="589840" y="631970"/>
                  <a:pt x="598307" y="763203"/>
                </a:cubicBezTo>
                <a:cubicBezTo>
                  <a:pt x="606774" y="894436"/>
                  <a:pt x="585607" y="1186536"/>
                  <a:pt x="572907" y="1207703"/>
                </a:cubicBezTo>
                <a:cubicBezTo>
                  <a:pt x="560207" y="1228870"/>
                  <a:pt x="555974" y="991803"/>
                  <a:pt x="522107" y="890203"/>
                </a:cubicBezTo>
                <a:cubicBezTo>
                  <a:pt x="488240" y="788603"/>
                  <a:pt x="386640" y="718753"/>
                  <a:pt x="369707" y="598103"/>
                </a:cubicBezTo>
                <a:cubicBezTo>
                  <a:pt x="352774" y="477453"/>
                  <a:pt x="435324" y="181120"/>
                  <a:pt x="420507" y="166303"/>
                </a:cubicBezTo>
                <a:cubicBezTo>
                  <a:pt x="405690" y="151486"/>
                  <a:pt x="306207" y="392786"/>
                  <a:pt x="280807" y="509203"/>
                </a:cubicBezTo>
                <a:cubicBezTo>
                  <a:pt x="255407" y="625620"/>
                  <a:pt x="276574" y="858453"/>
                  <a:pt x="268107" y="864803"/>
                </a:cubicBezTo>
                <a:cubicBezTo>
                  <a:pt x="259640" y="871153"/>
                  <a:pt x="242707" y="551536"/>
                  <a:pt x="230007" y="547303"/>
                </a:cubicBezTo>
                <a:cubicBezTo>
                  <a:pt x="217307" y="543070"/>
                  <a:pt x="208840" y="858453"/>
                  <a:pt x="191907" y="839403"/>
                </a:cubicBezTo>
                <a:cubicBezTo>
                  <a:pt x="174974" y="820353"/>
                  <a:pt x="117824" y="572703"/>
                  <a:pt x="128407" y="433003"/>
                </a:cubicBezTo>
                <a:cubicBezTo>
                  <a:pt x="138990" y="293303"/>
                  <a:pt x="268107" y="20253"/>
                  <a:pt x="255407" y="1203"/>
                </a:cubicBezTo>
                <a:cubicBezTo>
                  <a:pt x="242707" y="-17847"/>
                  <a:pt x="94540" y="193820"/>
                  <a:pt x="52207" y="318703"/>
                </a:cubicBezTo>
                <a:cubicBezTo>
                  <a:pt x="9874" y="443586"/>
                  <a:pt x="-4943" y="612920"/>
                  <a:pt x="1407" y="750503"/>
                </a:cubicBezTo>
                <a:cubicBezTo>
                  <a:pt x="7757" y="888086"/>
                  <a:pt x="98774" y="1046836"/>
                  <a:pt x="115707" y="1156903"/>
                </a:cubicBezTo>
                <a:close/>
              </a:path>
            </a:pathLst>
          </a:custGeom>
          <a:gradFill flip="none" rotWithShape="1">
            <a:gsLst>
              <a:gs pos="0">
                <a:srgbClr val="FF0000">
                  <a:alpha val="69000"/>
                </a:srgbClr>
              </a:gs>
              <a:gs pos="20000">
                <a:srgbClr val="FFFF00">
                  <a:alpha val="70000"/>
                </a:srgbClr>
              </a:gs>
              <a:gs pos="100000">
                <a:srgbClr val="FF0B0B">
                  <a:alpha val="66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0" name="Freeform 106"/>
          <p:cNvSpPr>
            <a:spLocks/>
          </p:cNvSpPr>
          <p:nvPr/>
        </p:nvSpPr>
        <p:spPr bwMode="auto">
          <a:xfrm>
            <a:off x="3523465" y="3979060"/>
            <a:ext cx="1967130" cy="645318"/>
          </a:xfrm>
          <a:custGeom>
            <a:avLst/>
            <a:gdLst>
              <a:gd name="T0" fmla="*/ 40 w 1023"/>
              <a:gd name="T1" fmla="*/ 552 h 702"/>
              <a:gd name="T2" fmla="*/ 4 w 1023"/>
              <a:gd name="T3" fmla="*/ 453 h 702"/>
              <a:gd name="T4" fmla="*/ 67 w 1023"/>
              <a:gd name="T5" fmla="*/ 300 h 702"/>
              <a:gd name="T6" fmla="*/ 40 w 1023"/>
              <a:gd name="T7" fmla="*/ 435 h 702"/>
              <a:gd name="T8" fmla="*/ 175 w 1023"/>
              <a:gd name="T9" fmla="*/ 525 h 702"/>
              <a:gd name="T10" fmla="*/ 175 w 1023"/>
              <a:gd name="T11" fmla="*/ 381 h 702"/>
              <a:gd name="T12" fmla="*/ 256 w 1023"/>
              <a:gd name="T13" fmla="*/ 453 h 702"/>
              <a:gd name="T14" fmla="*/ 238 w 1023"/>
              <a:gd name="T15" fmla="*/ 525 h 702"/>
              <a:gd name="T16" fmla="*/ 373 w 1023"/>
              <a:gd name="T17" fmla="*/ 318 h 702"/>
              <a:gd name="T18" fmla="*/ 274 w 1023"/>
              <a:gd name="T19" fmla="*/ 93 h 702"/>
              <a:gd name="T20" fmla="*/ 490 w 1023"/>
              <a:gd name="T21" fmla="*/ 291 h 702"/>
              <a:gd name="T22" fmla="*/ 679 w 1023"/>
              <a:gd name="T23" fmla="*/ 66 h 702"/>
              <a:gd name="T24" fmla="*/ 544 w 1023"/>
              <a:gd name="T25" fmla="*/ 363 h 702"/>
              <a:gd name="T26" fmla="*/ 616 w 1023"/>
              <a:gd name="T27" fmla="*/ 534 h 702"/>
              <a:gd name="T28" fmla="*/ 634 w 1023"/>
              <a:gd name="T29" fmla="*/ 363 h 702"/>
              <a:gd name="T30" fmla="*/ 724 w 1023"/>
              <a:gd name="T31" fmla="*/ 282 h 702"/>
              <a:gd name="T32" fmla="*/ 697 w 1023"/>
              <a:gd name="T33" fmla="*/ 399 h 702"/>
              <a:gd name="T34" fmla="*/ 751 w 1023"/>
              <a:gd name="T35" fmla="*/ 480 h 702"/>
              <a:gd name="T36" fmla="*/ 760 w 1023"/>
              <a:gd name="T37" fmla="*/ 381 h 702"/>
              <a:gd name="T38" fmla="*/ 805 w 1023"/>
              <a:gd name="T39" fmla="*/ 138 h 702"/>
              <a:gd name="T40" fmla="*/ 733 w 1023"/>
              <a:gd name="T41" fmla="*/ 3 h 702"/>
              <a:gd name="T42" fmla="*/ 859 w 1023"/>
              <a:gd name="T43" fmla="*/ 120 h 702"/>
              <a:gd name="T44" fmla="*/ 850 w 1023"/>
              <a:gd name="T45" fmla="*/ 453 h 702"/>
              <a:gd name="T46" fmla="*/ 850 w 1023"/>
              <a:gd name="T47" fmla="*/ 345 h 702"/>
              <a:gd name="T48" fmla="*/ 886 w 1023"/>
              <a:gd name="T49" fmla="*/ 489 h 702"/>
              <a:gd name="T50" fmla="*/ 1012 w 1023"/>
              <a:gd name="T51" fmla="*/ 246 h 702"/>
              <a:gd name="T52" fmla="*/ 949 w 1023"/>
              <a:gd name="T53" fmla="*/ 534 h 702"/>
              <a:gd name="T54" fmla="*/ 913 w 1023"/>
              <a:gd name="T55" fmla="*/ 678 h 702"/>
              <a:gd name="T56" fmla="*/ 679 w 1023"/>
              <a:gd name="T57" fmla="*/ 678 h 702"/>
              <a:gd name="T58" fmla="*/ 319 w 1023"/>
              <a:gd name="T59" fmla="*/ 696 h 702"/>
              <a:gd name="T60" fmla="*/ 76 w 1023"/>
              <a:gd name="T61" fmla="*/ 669 h 702"/>
              <a:gd name="T62" fmla="*/ 40 w 1023"/>
              <a:gd name="T63" fmla="*/ 552 h 7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23" h="702">
                <a:moveTo>
                  <a:pt x="40" y="552"/>
                </a:moveTo>
                <a:cubicBezTo>
                  <a:pt x="28" y="516"/>
                  <a:pt x="0" y="495"/>
                  <a:pt x="4" y="453"/>
                </a:cubicBezTo>
                <a:cubicBezTo>
                  <a:pt x="8" y="411"/>
                  <a:pt x="61" y="303"/>
                  <a:pt x="67" y="300"/>
                </a:cubicBezTo>
                <a:cubicBezTo>
                  <a:pt x="73" y="297"/>
                  <a:pt x="22" y="398"/>
                  <a:pt x="40" y="435"/>
                </a:cubicBezTo>
                <a:cubicBezTo>
                  <a:pt x="58" y="472"/>
                  <a:pt x="153" y="534"/>
                  <a:pt x="175" y="525"/>
                </a:cubicBezTo>
                <a:cubicBezTo>
                  <a:pt x="197" y="516"/>
                  <a:pt x="162" y="393"/>
                  <a:pt x="175" y="381"/>
                </a:cubicBezTo>
                <a:cubicBezTo>
                  <a:pt x="188" y="369"/>
                  <a:pt x="246" y="429"/>
                  <a:pt x="256" y="453"/>
                </a:cubicBezTo>
                <a:cubicBezTo>
                  <a:pt x="266" y="477"/>
                  <a:pt x="219" y="547"/>
                  <a:pt x="238" y="525"/>
                </a:cubicBezTo>
                <a:cubicBezTo>
                  <a:pt x="257" y="503"/>
                  <a:pt x="367" y="390"/>
                  <a:pt x="373" y="318"/>
                </a:cubicBezTo>
                <a:cubicBezTo>
                  <a:pt x="379" y="246"/>
                  <a:pt x="255" y="97"/>
                  <a:pt x="274" y="93"/>
                </a:cubicBezTo>
                <a:cubicBezTo>
                  <a:pt x="293" y="89"/>
                  <a:pt x="423" y="295"/>
                  <a:pt x="490" y="291"/>
                </a:cubicBezTo>
                <a:cubicBezTo>
                  <a:pt x="557" y="287"/>
                  <a:pt x="670" y="54"/>
                  <a:pt x="679" y="66"/>
                </a:cubicBezTo>
                <a:cubicBezTo>
                  <a:pt x="688" y="78"/>
                  <a:pt x="555" y="285"/>
                  <a:pt x="544" y="363"/>
                </a:cubicBezTo>
                <a:cubicBezTo>
                  <a:pt x="533" y="441"/>
                  <a:pt x="601" y="534"/>
                  <a:pt x="616" y="534"/>
                </a:cubicBezTo>
                <a:cubicBezTo>
                  <a:pt x="631" y="534"/>
                  <a:pt x="616" y="405"/>
                  <a:pt x="634" y="363"/>
                </a:cubicBezTo>
                <a:cubicBezTo>
                  <a:pt x="652" y="321"/>
                  <a:pt x="714" y="276"/>
                  <a:pt x="724" y="282"/>
                </a:cubicBezTo>
                <a:cubicBezTo>
                  <a:pt x="734" y="288"/>
                  <a:pt x="692" y="366"/>
                  <a:pt x="697" y="399"/>
                </a:cubicBezTo>
                <a:cubicBezTo>
                  <a:pt x="702" y="432"/>
                  <a:pt x="741" y="483"/>
                  <a:pt x="751" y="480"/>
                </a:cubicBezTo>
                <a:cubicBezTo>
                  <a:pt x="761" y="477"/>
                  <a:pt x="751" y="438"/>
                  <a:pt x="760" y="381"/>
                </a:cubicBezTo>
                <a:cubicBezTo>
                  <a:pt x="769" y="324"/>
                  <a:pt x="809" y="201"/>
                  <a:pt x="805" y="138"/>
                </a:cubicBezTo>
                <a:cubicBezTo>
                  <a:pt x="801" y="75"/>
                  <a:pt x="724" y="6"/>
                  <a:pt x="733" y="3"/>
                </a:cubicBezTo>
                <a:cubicBezTo>
                  <a:pt x="742" y="0"/>
                  <a:pt x="840" y="45"/>
                  <a:pt x="859" y="120"/>
                </a:cubicBezTo>
                <a:cubicBezTo>
                  <a:pt x="878" y="195"/>
                  <a:pt x="851" y="416"/>
                  <a:pt x="850" y="453"/>
                </a:cubicBezTo>
                <a:cubicBezTo>
                  <a:pt x="849" y="490"/>
                  <a:pt x="844" y="339"/>
                  <a:pt x="850" y="345"/>
                </a:cubicBezTo>
                <a:cubicBezTo>
                  <a:pt x="856" y="351"/>
                  <a:pt x="859" y="505"/>
                  <a:pt x="886" y="489"/>
                </a:cubicBezTo>
                <a:cubicBezTo>
                  <a:pt x="913" y="473"/>
                  <a:pt x="1001" y="238"/>
                  <a:pt x="1012" y="246"/>
                </a:cubicBezTo>
                <a:cubicBezTo>
                  <a:pt x="1023" y="254"/>
                  <a:pt x="965" y="462"/>
                  <a:pt x="949" y="534"/>
                </a:cubicBezTo>
                <a:cubicBezTo>
                  <a:pt x="933" y="606"/>
                  <a:pt x="958" y="654"/>
                  <a:pt x="913" y="678"/>
                </a:cubicBezTo>
                <a:cubicBezTo>
                  <a:pt x="868" y="702"/>
                  <a:pt x="778" y="675"/>
                  <a:pt x="679" y="678"/>
                </a:cubicBezTo>
                <a:cubicBezTo>
                  <a:pt x="580" y="681"/>
                  <a:pt x="419" y="697"/>
                  <a:pt x="319" y="696"/>
                </a:cubicBezTo>
                <a:cubicBezTo>
                  <a:pt x="219" y="695"/>
                  <a:pt x="125" y="693"/>
                  <a:pt x="76" y="669"/>
                </a:cubicBezTo>
                <a:cubicBezTo>
                  <a:pt x="27" y="645"/>
                  <a:pt x="52" y="588"/>
                  <a:pt x="40" y="552"/>
                </a:cubicBezTo>
                <a:close/>
              </a:path>
            </a:pathLst>
          </a:custGeom>
          <a:gradFill rotWithShape="0">
            <a:gsLst>
              <a:gs pos="0">
                <a:srgbClr val="FFFF00">
                  <a:alpha val="70000"/>
                </a:srgbClr>
              </a:gs>
              <a:gs pos="100000">
                <a:srgbClr val="FF0B0B"/>
              </a:gs>
            </a:gsLst>
            <a:path path="rect">
              <a:fillToRect l="50000" t="50000" r="50000" b="50000"/>
            </a:path>
          </a:gradFill>
          <a:ln w="9525" cap="flat" cmpd="sng">
            <a:noFill/>
            <a:prstDash val="solid"/>
            <a:round/>
            <a:headEnd/>
            <a:tailEnd/>
          </a:ln>
          <a:effectLst/>
          <a:extLst/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1" name="Forme libre 100"/>
          <p:cNvSpPr/>
          <p:nvPr/>
        </p:nvSpPr>
        <p:spPr>
          <a:xfrm>
            <a:off x="3563857" y="4228036"/>
            <a:ext cx="1886347" cy="396342"/>
          </a:xfrm>
          <a:custGeom>
            <a:avLst/>
            <a:gdLst>
              <a:gd name="connsiteX0" fmla="*/ 115707 w 1617800"/>
              <a:gd name="connsiteY0" fmla="*/ 1156903 h 1439099"/>
              <a:gd name="connsiteX1" fmla="*/ 103007 w 1617800"/>
              <a:gd name="connsiteY1" fmla="*/ 1410903 h 1439099"/>
              <a:gd name="connsiteX2" fmla="*/ 623707 w 1617800"/>
              <a:gd name="connsiteY2" fmla="*/ 1398203 h 1439099"/>
              <a:gd name="connsiteX3" fmla="*/ 1131707 w 1617800"/>
              <a:gd name="connsiteY3" fmla="*/ 1436303 h 1439099"/>
              <a:gd name="connsiteX4" fmla="*/ 1347607 w 1617800"/>
              <a:gd name="connsiteY4" fmla="*/ 1309303 h 1439099"/>
              <a:gd name="connsiteX5" fmla="*/ 1296807 w 1617800"/>
              <a:gd name="connsiteY5" fmla="*/ 1080703 h 1439099"/>
              <a:gd name="connsiteX6" fmla="*/ 1373007 w 1617800"/>
              <a:gd name="connsiteY6" fmla="*/ 801303 h 1439099"/>
              <a:gd name="connsiteX7" fmla="*/ 1614307 w 1617800"/>
              <a:gd name="connsiteY7" fmla="*/ 687003 h 1439099"/>
              <a:gd name="connsiteX8" fmla="*/ 1169807 w 1617800"/>
              <a:gd name="connsiteY8" fmla="*/ 839403 h 1439099"/>
              <a:gd name="connsiteX9" fmla="*/ 1106307 w 1617800"/>
              <a:gd name="connsiteY9" fmla="*/ 534603 h 1439099"/>
              <a:gd name="connsiteX10" fmla="*/ 1169807 w 1617800"/>
              <a:gd name="connsiteY10" fmla="*/ 204403 h 1439099"/>
              <a:gd name="connsiteX11" fmla="*/ 953907 w 1617800"/>
              <a:gd name="connsiteY11" fmla="*/ 661603 h 1439099"/>
              <a:gd name="connsiteX12" fmla="*/ 1055507 w 1617800"/>
              <a:gd name="connsiteY12" fmla="*/ 979103 h 1439099"/>
              <a:gd name="connsiteX13" fmla="*/ 1080907 w 1617800"/>
              <a:gd name="connsiteY13" fmla="*/ 1182303 h 1439099"/>
              <a:gd name="connsiteX14" fmla="*/ 852307 w 1617800"/>
              <a:gd name="connsiteY14" fmla="*/ 991803 h 1439099"/>
              <a:gd name="connsiteX15" fmla="*/ 788807 w 1617800"/>
              <a:gd name="connsiteY15" fmla="*/ 560003 h 1439099"/>
              <a:gd name="connsiteX16" fmla="*/ 877707 w 1617800"/>
              <a:gd name="connsiteY16" fmla="*/ 217103 h 1439099"/>
              <a:gd name="connsiteX17" fmla="*/ 750707 w 1617800"/>
              <a:gd name="connsiteY17" fmla="*/ 369503 h 1439099"/>
              <a:gd name="connsiteX18" fmla="*/ 750707 w 1617800"/>
              <a:gd name="connsiteY18" fmla="*/ 267903 h 1439099"/>
              <a:gd name="connsiteX19" fmla="*/ 661807 w 1617800"/>
              <a:gd name="connsiteY19" fmla="*/ 445703 h 1439099"/>
              <a:gd name="connsiteX20" fmla="*/ 649107 w 1617800"/>
              <a:gd name="connsiteY20" fmla="*/ 661603 h 1439099"/>
              <a:gd name="connsiteX21" fmla="*/ 522107 w 1617800"/>
              <a:gd name="connsiteY21" fmla="*/ 420303 h 1439099"/>
              <a:gd name="connsiteX22" fmla="*/ 598307 w 1617800"/>
              <a:gd name="connsiteY22" fmla="*/ 763203 h 1439099"/>
              <a:gd name="connsiteX23" fmla="*/ 572907 w 1617800"/>
              <a:gd name="connsiteY23" fmla="*/ 1207703 h 1439099"/>
              <a:gd name="connsiteX24" fmla="*/ 522107 w 1617800"/>
              <a:gd name="connsiteY24" fmla="*/ 890203 h 1439099"/>
              <a:gd name="connsiteX25" fmla="*/ 369707 w 1617800"/>
              <a:gd name="connsiteY25" fmla="*/ 598103 h 1439099"/>
              <a:gd name="connsiteX26" fmla="*/ 420507 w 1617800"/>
              <a:gd name="connsiteY26" fmla="*/ 166303 h 1439099"/>
              <a:gd name="connsiteX27" fmla="*/ 280807 w 1617800"/>
              <a:gd name="connsiteY27" fmla="*/ 509203 h 1439099"/>
              <a:gd name="connsiteX28" fmla="*/ 268107 w 1617800"/>
              <a:gd name="connsiteY28" fmla="*/ 864803 h 1439099"/>
              <a:gd name="connsiteX29" fmla="*/ 230007 w 1617800"/>
              <a:gd name="connsiteY29" fmla="*/ 547303 h 1439099"/>
              <a:gd name="connsiteX30" fmla="*/ 191907 w 1617800"/>
              <a:gd name="connsiteY30" fmla="*/ 839403 h 1439099"/>
              <a:gd name="connsiteX31" fmla="*/ 128407 w 1617800"/>
              <a:gd name="connsiteY31" fmla="*/ 433003 h 1439099"/>
              <a:gd name="connsiteX32" fmla="*/ 255407 w 1617800"/>
              <a:gd name="connsiteY32" fmla="*/ 1203 h 1439099"/>
              <a:gd name="connsiteX33" fmla="*/ 52207 w 1617800"/>
              <a:gd name="connsiteY33" fmla="*/ 318703 h 1439099"/>
              <a:gd name="connsiteX34" fmla="*/ 1407 w 1617800"/>
              <a:gd name="connsiteY34" fmla="*/ 750503 h 1439099"/>
              <a:gd name="connsiteX35" fmla="*/ 115707 w 1617800"/>
              <a:gd name="connsiteY35" fmla="*/ 1156903 h 1439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617800" h="1439099">
                <a:moveTo>
                  <a:pt x="115707" y="1156903"/>
                </a:moveTo>
                <a:cubicBezTo>
                  <a:pt x="132640" y="1266970"/>
                  <a:pt x="18340" y="1370686"/>
                  <a:pt x="103007" y="1410903"/>
                </a:cubicBezTo>
                <a:cubicBezTo>
                  <a:pt x="187674" y="1451120"/>
                  <a:pt x="452257" y="1393970"/>
                  <a:pt x="623707" y="1398203"/>
                </a:cubicBezTo>
                <a:cubicBezTo>
                  <a:pt x="795157" y="1402436"/>
                  <a:pt x="1011057" y="1451120"/>
                  <a:pt x="1131707" y="1436303"/>
                </a:cubicBezTo>
                <a:cubicBezTo>
                  <a:pt x="1252357" y="1421486"/>
                  <a:pt x="1320090" y="1368570"/>
                  <a:pt x="1347607" y="1309303"/>
                </a:cubicBezTo>
                <a:cubicBezTo>
                  <a:pt x="1375124" y="1250036"/>
                  <a:pt x="1292574" y="1165370"/>
                  <a:pt x="1296807" y="1080703"/>
                </a:cubicBezTo>
                <a:cubicBezTo>
                  <a:pt x="1301040" y="996036"/>
                  <a:pt x="1320090" y="866920"/>
                  <a:pt x="1373007" y="801303"/>
                </a:cubicBezTo>
                <a:cubicBezTo>
                  <a:pt x="1425924" y="735686"/>
                  <a:pt x="1648174" y="680653"/>
                  <a:pt x="1614307" y="687003"/>
                </a:cubicBezTo>
                <a:cubicBezTo>
                  <a:pt x="1580440" y="693353"/>
                  <a:pt x="1254474" y="864803"/>
                  <a:pt x="1169807" y="839403"/>
                </a:cubicBezTo>
                <a:cubicBezTo>
                  <a:pt x="1085140" y="814003"/>
                  <a:pt x="1106307" y="640436"/>
                  <a:pt x="1106307" y="534603"/>
                </a:cubicBezTo>
                <a:cubicBezTo>
                  <a:pt x="1106307" y="428770"/>
                  <a:pt x="1195207" y="183236"/>
                  <a:pt x="1169807" y="204403"/>
                </a:cubicBezTo>
                <a:cubicBezTo>
                  <a:pt x="1144407" y="225570"/>
                  <a:pt x="972957" y="532486"/>
                  <a:pt x="953907" y="661603"/>
                </a:cubicBezTo>
                <a:cubicBezTo>
                  <a:pt x="934857" y="790720"/>
                  <a:pt x="1034340" y="892320"/>
                  <a:pt x="1055507" y="979103"/>
                </a:cubicBezTo>
                <a:cubicBezTo>
                  <a:pt x="1076674" y="1065886"/>
                  <a:pt x="1114774" y="1180186"/>
                  <a:pt x="1080907" y="1182303"/>
                </a:cubicBezTo>
                <a:cubicBezTo>
                  <a:pt x="1047040" y="1184420"/>
                  <a:pt x="900990" y="1095520"/>
                  <a:pt x="852307" y="991803"/>
                </a:cubicBezTo>
                <a:cubicBezTo>
                  <a:pt x="803624" y="888086"/>
                  <a:pt x="784574" y="689120"/>
                  <a:pt x="788807" y="560003"/>
                </a:cubicBezTo>
                <a:cubicBezTo>
                  <a:pt x="793040" y="430886"/>
                  <a:pt x="884057" y="248853"/>
                  <a:pt x="877707" y="217103"/>
                </a:cubicBezTo>
                <a:cubicBezTo>
                  <a:pt x="871357" y="185353"/>
                  <a:pt x="771874" y="361036"/>
                  <a:pt x="750707" y="369503"/>
                </a:cubicBezTo>
                <a:cubicBezTo>
                  <a:pt x="729540" y="377970"/>
                  <a:pt x="765524" y="255203"/>
                  <a:pt x="750707" y="267903"/>
                </a:cubicBezTo>
                <a:cubicBezTo>
                  <a:pt x="735890" y="280603"/>
                  <a:pt x="678740" y="380086"/>
                  <a:pt x="661807" y="445703"/>
                </a:cubicBezTo>
                <a:cubicBezTo>
                  <a:pt x="644874" y="511320"/>
                  <a:pt x="672390" y="665836"/>
                  <a:pt x="649107" y="661603"/>
                </a:cubicBezTo>
                <a:cubicBezTo>
                  <a:pt x="625824" y="657370"/>
                  <a:pt x="530574" y="403370"/>
                  <a:pt x="522107" y="420303"/>
                </a:cubicBezTo>
                <a:cubicBezTo>
                  <a:pt x="513640" y="437236"/>
                  <a:pt x="589840" y="631970"/>
                  <a:pt x="598307" y="763203"/>
                </a:cubicBezTo>
                <a:cubicBezTo>
                  <a:pt x="606774" y="894436"/>
                  <a:pt x="585607" y="1186536"/>
                  <a:pt x="572907" y="1207703"/>
                </a:cubicBezTo>
                <a:cubicBezTo>
                  <a:pt x="560207" y="1228870"/>
                  <a:pt x="555974" y="991803"/>
                  <a:pt x="522107" y="890203"/>
                </a:cubicBezTo>
                <a:cubicBezTo>
                  <a:pt x="488240" y="788603"/>
                  <a:pt x="386640" y="718753"/>
                  <a:pt x="369707" y="598103"/>
                </a:cubicBezTo>
                <a:cubicBezTo>
                  <a:pt x="352774" y="477453"/>
                  <a:pt x="435324" y="181120"/>
                  <a:pt x="420507" y="166303"/>
                </a:cubicBezTo>
                <a:cubicBezTo>
                  <a:pt x="405690" y="151486"/>
                  <a:pt x="306207" y="392786"/>
                  <a:pt x="280807" y="509203"/>
                </a:cubicBezTo>
                <a:cubicBezTo>
                  <a:pt x="255407" y="625620"/>
                  <a:pt x="276574" y="858453"/>
                  <a:pt x="268107" y="864803"/>
                </a:cubicBezTo>
                <a:cubicBezTo>
                  <a:pt x="259640" y="871153"/>
                  <a:pt x="242707" y="551536"/>
                  <a:pt x="230007" y="547303"/>
                </a:cubicBezTo>
                <a:cubicBezTo>
                  <a:pt x="217307" y="543070"/>
                  <a:pt x="208840" y="858453"/>
                  <a:pt x="191907" y="839403"/>
                </a:cubicBezTo>
                <a:cubicBezTo>
                  <a:pt x="174974" y="820353"/>
                  <a:pt x="117824" y="572703"/>
                  <a:pt x="128407" y="433003"/>
                </a:cubicBezTo>
                <a:cubicBezTo>
                  <a:pt x="138990" y="293303"/>
                  <a:pt x="268107" y="20253"/>
                  <a:pt x="255407" y="1203"/>
                </a:cubicBezTo>
                <a:cubicBezTo>
                  <a:pt x="242707" y="-17847"/>
                  <a:pt x="94540" y="193820"/>
                  <a:pt x="52207" y="318703"/>
                </a:cubicBezTo>
                <a:cubicBezTo>
                  <a:pt x="9874" y="443586"/>
                  <a:pt x="-4943" y="612920"/>
                  <a:pt x="1407" y="750503"/>
                </a:cubicBezTo>
                <a:cubicBezTo>
                  <a:pt x="7757" y="888086"/>
                  <a:pt x="98774" y="1046836"/>
                  <a:pt x="115707" y="1156903"/>
                </a:cubicBezTo>
                <a:close/>
              </a:path>
            </a:pathLst>
          </a:custGeom>
          <a:gradFill flip="none" rotWithShape="1">
            <a:gsLst>
              <a:gs pos="0">
                <a:srgbClr val="FF0000">
                  <a:alpha val="69000"/>
                </a:srgbClr>
              </a:gs>
              <a:gs pos="36000">
                <a:srgbClr val="FFFF00">
                  <a:alpha val="70000"/>
                </a:srgbClr>
              </a:gs>
              <a:gs pos="100000">
                <a:srgbClr val="FF0B0B">
                  <a:alpha val="6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1" name="Freeform 106"/>
          <p:cNvSpPr>
            <a:spLocks/>
          </p:cNvSpPr>
          <p:nvPr/>
        </p:nvSpPr>
        <p:spPr bwMode="auto">
          <a:xfrm>
            <a:off x="3723599" y="4186228"/>
            <a:ext cx="1566863" cy="438150"/>
          </a:xfrm>
          <a:custGeom>
            <a:avLst/>
            <a:gdLst>
              <a:gd name="T0" fmla="*/ 40 w 1023"/>
              <a:gd name="T1" fmla="*/ 552 h 702"/>
              <a:gd name="T2" fmla="*/ 4 w 1023"/>
              <a:gd name="T3" fmla="*/ 453 h 702"/>
              <a:gd name="T4" fmla="*/ 67 w 1023"/>
              <a:gd name="T5" fmla="*/ 300 h 702"/>
              <a:gd name="T6" fmla="*/ 40 w 1023"/>
              <a:gd name="T7" fmla="*/ 435 h 702"/>
              <a:gd name="T8" fmla="*/ 175 w 1023"/>
              <a:gd name="T9" fmla="*/ 525 h 702"/>
              <a:gd name="T10" fmla="*/ 175 w 1023"/>
              <a:gd name="T11" fmla="*/ 381 h 702"/>
              <a:gd name="T12" fmla="*/ 256 w 1023"/>
              <a:gd name="T13" fmla="*/ 453 h 702"/>
              <a:gd name="T14" fmla="*/ 238 w 1023"/>
              <a:gd name="T15" fmla="*/ 525 h 702"/>
              <a:gd name="T16" fmla="*/ 373 w 1023"/>
              <a:gd name="T17" fmla="*/ 318 h 702"/>
              <a:gd name="T18" fmla="*/ 274 w 1023"/>
              <a:gd name="T19" fmla="*/ 93 h 702"/>
              <a:gd name="T20" fmla="*/ 490 w 1023"/>
              <a:gd name="T21" fmla="*/ 291 h 702"/>
              <a:gd name="T22" fmla="*/ 679 w 1023"/>
              <a:gd name="T23" fmla="*/ 66 h 702"/>
              <a:gd name="T24" fmla="*/ 544 w 1023"/>
              <a:gd name="T25" fmla="*/ 363 h 702"/>
              <a:gd name="T26" fmla="*/ 616 w 1023"/>
              <a:gd name="T27" fmla="*/ 534 h 702"/>
              <a:gd name="T28" fmla="*/ 634 w 1023"/>
              <a:gd name="T29" fmla="*/ 363 h 702"/>
              <a:gd name="T30" fmla="*/ 724 w 1023"/>
              <a:gd name="T31" fmla="*/ 282 h 702"/>
              <a:gd name="T32" fmla="*/ 697 w 1023"/>
              <a:gd name="T33" fmla="*/ 399 h 702"/>
              <a:gd name="T34" fmla="*/ 751 w 1023"/>
              <a:gd name="T35" fmla="*/ 480 h 702"/>
              <a:gd name="T36" fmla="*/ 760 w 1023"/>
              <a:gd name="T37" fmla="*/ 381 h 702"/>
              <a:gd name="T38" fmla="*/ 805 w 1023"/>
              <a:gd name="T39" fmla="*/ 138 h 702"/>
              <a:gd name="T40" fmla="*/ 733 w 1023"/>
              <a:gd name="T41" fmla="*/ 3 h 702"/>
              <a:gd name="T42" fmla="*/ 859 w 1023"/>
              <a:gd name="T43" fmla="*/ 120 h 702"/>
              <a:gd name="T44" fmla="*/ 850 w 1023"/>
              <a:gd name="T45" fmla="*/ 453 h 702"/>
              <a:gd name="T46" fmla="*/ 850 w 1023"/>
              <a:gd name="T47" fmla="*/ 345 h 702"/>
              <a:gd name="T48" fmla="*/ 886 w 1023"/>
              <a:gd name="T49" fmla="*/ 489 h 702"/>
              <a:gd name="T50" fmla="*/ 1012 w 1023"/>
              <a:gd name="T51" fmla="*/ 246 h 702"/>
              <a:gd name="T52" fmla="*/ 949 w 1023"/>
              <a:gd name="T53" fmla="*/ 534 h 702"/>
              <a:gd name="T54" fmla="*/ 913 w 1023"/>
              <a:gd name="T55" fmla="*/ 678 h 702"/>
              <a:gd name="T56" fmla="*/ 679 w 1023"/>
              <a:gd name="T57" fmla="*/ 678 h 702"/>
              <a:gd name="T58" fmla="*/ 319 w 1023"/>
              <a:gd name="T59" fmla="*/ 696 h 702"/>
              <a:gd name="T60" fmla="*/ 76 w 1023"/>
              <a:gd name="T61" fmla="*/ 669 h 702"/>
              <a:gd name="T62" fmla="*/ 40 w 1023"/>
              <a:gd name="T63" fmla="*/ 552 h 7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23" h="702">
                <a:moveTo>
                  <a:pt x="40" y="552"/>
                </a:moveTo>
                <a:cubicBezTo>
                  <a:pt x="28" y="516"/>
                  <a:pt x="0" y="495"/>
                  <a:pt x="4" y="453"/>
                </a:cubicBezTo>
                <a:cubicBezTo>
                  <a:pt x="8" y="411"/>
                  <a:pt x="61" y="303"/>
                  <a:pt x="67" y="300"/>
                </a:cubicBezTo>
                <a:cubicBezTo>
                  <a:pt x="73" y="297"/>
                  <a:pt x="22" y="398"/>
                  <a:pt x="40" y="435"/>
                </a:cubicBezTo>
                <a:cubicBezTo>
                  <a:pt x="58" y="472"/>
                  <a:pt x="153" y="534"/>
                  <a:pt x="175" y="525"/>
                </a:cubicBezTo>
                <a:cubicBezTo>
                  <a:pt x="197" y="516"/>
                  <a:pt x="162" y="393"/>
                  <a:pt x="175" y="381"/>
                </a:cubicBezTo>
                <a:cubicBezTo>
                  <a:pt x="188" y="369"/>
                  <a:pt x="246" y="429"/>
                  <a:pt x="256" y="453"/>
                </a:cubicBezTo>
                <a:cubicBezTo>
                  <a:pt x="266" y="477"/>
                  <a:pt x="219" y="547"/>
                  <a:pt x="238" y="525"/>
                </a:cubicBezTo>
                <a:cubicBezTo>
                  <a:pt x="257" y="503"/>
                  <a:pt x="367" y="390"/>
                  <a:pt x="373" y="318"/>
                </a:cubicBezTo>
                <a:cubicBezTo>
                  <a:pt x="379" y="246"/>
                  <a:pt x="255" y="97"/>
                  <a:pt x="274" y="93"/>
                </a:cubicBezTo>
                <a:cubicBezTo>
                  <a:pt x="293" y="89"/>
                  <a:pt x="423" y="295"/>
                  <a:pt x="490" y="291"/>
                </a:cubicBezTo>
                <a:cubicBezTo>
                  <a:pt x="557" y="287"/>
                  <a:pt x="670" y="54"/>
                  <a:pt x="679" y="66"/>
                </a:cubicBezTo>
                <a:cubicBezTo>
                  <a:pt x="688" y="78"/>
                  <a:pt x="555" y="285"/>
                  <a:pt x="544" y="363"/>
                </a:cubicBezTo>
                <a:cubicBezTo>
                  <a:pt x="533" y="441"/>
                  <a:pt x="601" y="534"/>
                  <a:pt x="616" y="534"/>
                </a:cubicBezTo>
                <a:cubicBezTo>
                  <a:pt x="631" y="534"/>
                  <a:pt x="616" y="405"/>
                  <a:pt x="634" y="363"/>
                </a:cubicBezTo>
                <a:cubicBezTo>
                  <a:pt x="652" y="321"/>
                  <a:pt x="714" y="276"/>
                  <a:pt x="724" y="282"/>
                </a:cubicBezTo>
                <a:cubicBezTo>
                  <a:pt x="734" y="288"/>
                  <a:pt x="692" y="366"/>
                  <a:pt x="697" y="399"/>
                </a:cubicBezTo>
                <a:cubicBezTo>
                  <a:pt x="702" y="432"/>
                  <a:pt x="741" y="483"/>
                  <a:pt x="751" y="480"/>
                </a:cubicBezTo>
                <a:cubicBezTo>
                  <a:pt x="761" y="477"/>
                  <a:pt x="751" y="438"/>
                  <a:pt x="760" y="381"/>
                </a:cubicBezTo>
                <a:cubicBezTo>
                  <a:pt x="769" y="324"/>
                  <a:pt x="809" y="201"/>
                  <a:pt x="805" y="138"/>
                </a:cubicBezTo>
                <a:cubicBezTo>
                  <a:pt x="801" y="75"/>
                  <a:pt x="724" y="6"/>
                  <a:pt x="733" y="3"/>
                </a:cubicBezTo>
                <a:cubicBezTo>
                  <a:pt x="742" y="0"/>
                  <a:pt x="840" y="45"/>
                  <a:pt x="859" y="120"/>
                </a:cubicBezTo>
                <a:cubicBezTo>
                  <a:pt x="878" y="195"/>
                  <a:pt x="851" y="416"/>
                  <a:pt x="850" y="453"/>
                </a:cubicBezTo>
                <a:cubicBezTo>
                  <a:pt x="849" y="490"/>
                  <a:pt x="844" y="339"/>
                  <a:pt x="850" y="345"/>
                </a:cubicBezTo>
                <a:cubicBezTo>
                  <a:pt x="856" y="351"/>
                  <a:pt x="859" y="505"/>
                  <a:pt x="886" y="489"/>
                </a:cubicBezTo>
                <a:cubicBezTo>
                  <a:pt x="913" y="473"/>
                  <a:pt x="1001" y="238"/>
                  <a:pt x="1012" y="246"/>
                </a:cubicBezTo>
                <a:cubicBezTo>
                  <a:pt x="1023" y="254"/>
                  <a:pt x="965" y="462"/>
                  <a:pt x="949" y="534"/>
                </a:cubicBezTo>
                <a:cubicBezTo>
                  <a:pt x="933" y="606"/>
                  <a:pt x="958" y="654"/>
                  <a:pt x="913" y="678"/>
                </a:cubicBezTo>
                <a:cubicBezTo>
                  <a:pt x="868" y="702"/>
                  <a:pt x="778" y="675"/>
                  <a:pt x="679" y="678"/>
                </a:cubicBezTo>
                <a:cubicBezTo>
                  <a:pt x="580" y="681"/>
                  <a:pt x="419" y="697"/>
                  <a:pt x="319" y="696"/>
                </a:cubicBezTo>
                <a:cubicBezTo>
                  <a:pt x="219" y="695"/>
                  <a:pt x="125" y="693"/>
                  <a:pt x="76" y="669"/>
                </a:cubicBezTo>
                <a:cubicBezTo>
                  <a:pt x="27" y="645"/>
                  <a:pt x="52" y="588"/>
                  <a:pt x="40" y="552"/>
                </a:cubicBezTo>
                <a:close/>
              </a:path>
            </a:pathLst>
          </a:custGeom>
          <a:gradFill rotWithShape="0">
            <a:gsLst>
              <a:gs pos="0">
                <a:srgbClr val="FFFF00">
                  <a:alpha val="70000"/>
                </a:srgbClr>
              </a:gs>
              <a:gs pos="100000">
                <a:srgbClr val="FF0B0B"/>
              </a:gs>
            </a:gsLst>
            <a:path path="rect">
              <a:fillToRect l="50000" t="50000" r="50000" b="50000"/>
            </a:path>
          </a:gradFill>
          <a:ln w="9525" cap="flat" cmpd="sng">
            <a:noFill/>
            <a:prstDash val="solid"/>
            <a:round/>
            <a:headEnd/>
            <a:tailEnd/>
          </a:ln>
          <a:effectLst/>
          <a:extLst/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Forme libre 34"/>
          <p:cNvSpPr/>
          <p:nvPr/>
        </p:nvSpPr>
        <p:spPr>
          <a:xfrm>
            <a:off x="3563857" y="4228036"/>
            <a:ext cx="1886347" cy="396342"/>
          </a:xfrm>
          <a:custGeom>
            <a:avLst/>
            <a:gdLst>
              <a:gd name="connsiteX0" fmla="*/ 115707 w 1617800"/>
              <a:gd name="connsiteY0" fmla="*/ 1156903 h 1439099"/>
              <a:gd name="connsiteX1" fmla="*/ 103007 w 1617800"/>
              <a:gd name="connsiteY1" fmla="*/ 1410903 h 1439099"/>
              <a:gd name="connsiteX2" fmla="*/ 623707 w 1617800"/>
              <a:gd name="connsiteY2" fmla="*/ 1398203 h 1439099"/>
              <a:gd name="connsiteX3" fmla="*/ 1131707 w 1617800"/>
              <a:gd name="connsiteY3" fmla="*/ 1436303 h 1439099"/>
              <a:gd name="connsiteX4" fmla="*/ 1347607 w 1617800"/>
              <a:gd name="connsiteY4" fmla="*/ 1309303 h 1439099"/>
              <a:gd name="connsiteX5" fmla="*/ 1296807 w 1617800"/>
              <a:gd name="connsiteY5" fmla="*/ 1080703 h 1439099"/>
              <a:gd name="connsiteX6" fmla="*/ 1373007 w 1617800"/>
              <a:gd name="connsiteY6" fmla="*/ 801303 h 1439099"/>
              <a:gd name="connsiteX7" fmla="*/ 1614307 w 1617800"/>
              <a:gd name="connsiteY7" fmla="*/ 687003 h 1439099"/>
              <a:gd name="connsiteX8" fmla="*/ 1169807 w 1617800"/>
              <a:gd name="connsiteY8" fmla="*/ 839403 h 1439099"/>
              <a:gd name="connsiteX9" fmla="*/ 1106307 w 1617800"/>
              <a:gd name="connsiteY9" fmla="*/ 534603 h 1439099"/>
              <a:gd name="connsiteX10" fmla="*/ 1169807 w 1617800"/>
              <a:gd name="connsiteY10" fmla="*/ 204403 h 1439099"/>
              <a:gd name="connsiteX11" fmla="*/ 953907 w 1617800"/>
              <a:gd name="connsiteY11" fmla="*/ 661603 h 1439099"/>
              <a:gd name="connsiteX12" fmla="*/ 1055507 w 1617800"/>
              <a:gd name="connsiteY12" fmla="*/ 979103 h 1439099"/>
              <a:gd name="connsiteX13" fmla="*/ 1080907 w 1617800"/>
              <a:gd name="connsiteY13" fmla="*/ 1182303 h 1439099"/>
              <a:gd name="connsiteX14" fmla="*/ 852307 w 1617800"/>
              <a:gd name="connsiteY14" fmla="*/ 991803 h 1439099"/>
              <a:gd name="connsiteX15" fmla="*/ 788807 w 1617800"/>
              <a:gd name="connsiteY15" fmla="*/ 560003 h 1439099"/>
              <a:gd name="connsiteX16" fmla="*/ 877707 w 1617800"/>
              <a:gd name="connsiteY16" fmla="*/ 217103 h 1439099"/>
              <a:gd name="connsiteX17" fmla="*/ 750707 w 1617800"/>
              <a:gd name="connsiteY17" fmla="*/ 369503 h 1439099"/>
              <a:gd name="connsiteX18" fmla="*/ 750707 w 1617800"/>
              <a:gd name="connsiteY18" fmla="*/ 267903 h 1439099"/>
              <a:gd name="connsiteX19" fmla="*/ 661807 w 1617800"/>
              <a:gd name="connsiteY19" fmla="*/ 445703 h 1439099"/>
              <a:gd name="connsiteX20" fmla="*/ 649107 w 1617800"/>
              <a:gd name="connsiteY20" fmla="*/ 661603 h 1439099"/>
              <a:gd name="connsiteX21" fmla="*/ 522107 w 1617800"/>
              <a:gd name="connsiteY21" fmla="*/ 420303 h 1439099"/>
              <a:gd name="connsiteX22" fmla="*/ 598307 w 1617800"/>
              <a:gd name="connsiteY22" fmla="*/ 763203 h 1439099"/>
              <a:gd name="connsiteX23" fmla="*/ 572907 w 1617800"/>
              <a:gd name="connsiteY23" fmla="*/ 1207703 h 1439099"/>
              <a:gd name="connsiteX24" fmla="*/ 522107 w 1617800"/>
              <a:gd name="connsiteY24" fmla="*/ 890203 h 1439099"/>
              <a:gd name="connsiteX25" fmla="*/ 369707 w 1617800"/>
              <a:gd name="connsiteY25" fmla="*/ 598103 h 1439099"/>
              <a:gd name="connsiteX26" fmla="*/ 420507 w 1617800"/>
              <a:gd name="connsiteY26" fmla="*/ 166303 h 1439099"/>
              <a:gd name="connsiteX27" fmla="*/ 280807 w 1617800"/>
              <a:gd name="connsiteY27" fmla="*/ 509203 h 1439099"/>
              <a:gd name="connsiteX28" fmla="*/ 268107 w 1617800"/>
              <a:gd name="connsiteY28" fmla="*/ 864803 h 1439099"/>
              <a:gd name="connsiteX29" fmla="*/ 230007 w 1617800"/>
              <a:gd name="connsiteY29" fmla="*/ 547303 h 1439099"/>
              <a:gd name="connsiteX30" fmla="*/ 191907 w 1617800"/>
              <a:gd name="connsiteY30" fmla="*/ 839403 h 1439099"/>
              <a:gd name="connsiteX31" fmla="*/ 128407 w 1617800"/>
              <a:gd name="connsiteY31" fmla="*/ 433003 h 1439099"/>
              <a:gd name="connsiteX32" fmla="*/ 255407 w 1617800"/>
              <a:gd name="connsiteY32" fmla="*/ 1203 h 1439099"/>
              <a:gd name="connsiteX33" fmla="*/ 52207 w 1617800"/>
              <a:gd name="connsiteY33" fmla="*/ 318703 h 1439099"/>
              <a:gd name="connsiteX34" fmla="*/ 1407 w 1617800"/>
              <a:gd name="connsiteY34" fmla="*/ 750503 h 1439099"/>
              <a:gd name="connsiteX35" fmla="*/ 115707 w 1617800"/>
              <a:gd name="connsiteY35" fmla="*/ 1156903 h 14390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617800" h="1439099">
                <a:moveTo>
                  <a:pt x="115707" y="1156903"/>
                </a:moveTo>
                <a:cubicBezTo>
                  <a:pt x="132640" y="1266970"/>
                  <a:pt x="18340" y="1370686"/>
                  <a:pt x="103007" y="1410903"/>
                </a:cubicBezTo>
                <a:cubicBezTo>
                  <a:pt x="187674" y="1451120"/>
                  <a:pt x="452257" y="1393970"/>
                  <a:pt x="623707" y="1398203"/>
                </a:cubicBezTo>
                <a:cubicBezTo>
                  <a:pt x="795157" y="1402436"/>
                  <a:pt x="1011057" y="1451120"/>
                  <a:pt x="1131707" y="1436303"/>
                </a:cubicBezTo>
                <a:cubicBezTo>
                  <a:pt x="1252357" y="1421486"/>
                  <a:pt x="1320090" y="1368570"/>
                  <a:pt x="1347607" y="1309303"/>
                </a:cubicBezTo>
                <a:cubicBezTo>
                  <a:pt x="1375124" y="1250036"/>
                  <a:pt x="1292574" y="1165370"/>
                  <a:pt x="1296807" y="1080703"/>
                </a:cubicBezTo>
                <a:cubicBezTo>
                  <a:pt x="1301040" y="996036"/>
                  <a:pt x="1320090" y="866920"/>
                  <a:pt x="1373007" y="801303"/>
                </a:cubicBezTo>
                <a:cubicBezTo>
                  <a:pt x="1425924" y="735686"/>
                  <a:pt x="1648174" y="680653"/>
                  <a:pt x="1614307" y="687003"/>
                </a:cubicBezTo>
                <a:cubicBezTo>
                  <a:pt x="1580440" y="693353"/>
                  <a:pt x="1254474" y="864803"/>
                  <a:pt x="1169807" y="839403"/>
                </a:cubicBezTo>
                <a:cubicBezTo>
                  <a:pt x="1085140" y="814003"/>
                  <a:pt x="1106307" y="640436"/>
                  <a:pt x="1106307" y="534603"/>
                </a:cubicBezTo>
                <a:cubicBezTo>
                  <a:pt x="1106307" y="428770"/>
                  <a:pt x="1195207" y="183236"/>
                  <a:pt x="1169807" y="204403"/>
                </a:cubicBezTo>
                <a:cubicBezTo>
                  <a:pt x="1144407" y="225570"/>
                  <a:pt x="972957" y="532486"/>
                  <a:pt x="953907" y="661603"/>
                </a:cubicBezTo>
                <a:cubicBezTo>
                  <a:pt x="934857" y="790720"/>
                  <a:pt x="1034340" y="892320"/>
                  <a:pt x="1055507" y="979103"/>
                </a:cubicBezTo>
                <a:cubicBezTo>
                  <a:pt x="1076674" y="1065886"/>
                  <a:pt x="1114774" y="1180186"/>
                  <a:pt x="1080907" y="1182303"/>
                </a:cubicBezTo>
                <a:cubicBezTo>
                  <a:pt x="1047040" y="1184420"/>
                  <a:pt x="900990" y="1095520"/>
                  <a:pt x="852307" y="991803"/>
                </a:cubicBezTo>
                <a:cubicBezTo>
                  <a:pt x="803624" y="888086"/>
                  <a:pt x="784574" y="689120"/>
                  <a:pt x="788807" y="560003"/>
                </a:cubicBezTo>
                <a:cubicBezTo>
                  <a:pt x="793040" y="430886"/>
                  <a:pt x="884057" y="248853"/>
                  <a:pt x="877707" y="217103"/>
                </a:cubicBezTo>
                <a:cubicBezTo>
                  <a:pt x="871357" y="185353"/>
                  <a:pt x="771874" y="361036"/>
                  <a:pt x="750707" y="369503"/>
                </a:cubicBezTo>
                <a:cubicBezTo>
                  <a:pt x="729540" y="377970"/>
                  <a:pt x="765524" y="255203"/>
                  <a:pt x="750707" y="267903"/>
                </a:cubicBezTo>
                <a:cubicBezTo>
                  <a:pt x="735890" y="280603"/>
                  <a:pt x="678740" y="380086"/>
                  <a:pt x="661807" y="445703"/>
                </a:cubicBezTo>
                <a:cubicBezTo>
                  <a:pt x="644874" y="511320"/>
                  <a:pt x="672390" y="665836"/>
                  <a:pt x="649107" y="661603"/>
                </a:cubicBezTo>
                <a:cubicBezTo>
                  <a:pt x="625824" y="657370"/>
                  <a:pt x="530574" y="403370"/>
                  <a:pt x="522107" y="420303"/>
                </a:cubicBezTo>
                <a:cubicBezTo>
                  <a:pt x="513640" y="437236"/>
                  <a:pt x="589840" y="631970"/>
                  <a:pt x="598307" y="763203"/>
                </a:cubicBezTo>
                <a:cubicBezTo>
                  <a:pt x="606774" y="894436"/>
                  <a:pt x="585607" y="1186536"/>
                  <a:pt x="572907" y="1207703"/>
                </a:cubicBezTo>
                <a:cubicBezTo>
                  <a:pt x="560207" y="1228870"/>
                  <a:pt x="555974" y="991803"/>
                  <a:pt x="522107" y="890203"/>
                </a:cubicBezTo>
                <a:cubicBezTo>
                  <a:pt x="488240" y="788603"/>
                  <a:pt x="386640" y="718753"/>
                  <a:pt x="369707" y="598103"/>
                </a:cubicBezTo>
                <a:cubicBezTo>
                  <a:pt x="352774" y="477453"/>
                  <a:pt x="435324" y="181120"/>
                  <a:pt x="420507" y="166303"/>
                </a:cubicBezTo>
                <a:cubicBezTo>
                  <a:pt x="405690" y="151486"/>
                  <a:pt x="306207" y="392786"/>
                  <a:pt x="280807" y="509203"/>
                </a:cubicBezTo>
                <a:cubicBezTo>
                  <a:pt x="255407" y="625620"/>
                  <a:pt x="276574" y="858453"/>
                  <a:pt x="268107" y="864803"/>
                </a:cubicBezTo>
                <a:cubicBezTo>
                  <a:pt x="259640" y="871153"/>
                  <a:pt x="242707" y="551536"/>
                  <a:pt x="230007" y="547303"/>
                </a:cubicBezTo>
                <a:cubicBezTo>
                  <a:pt x="217307" y="543070"/>
                  <a:pt x="208840" y="858453"/>
                  <a:pt x="191907" y="839403"/>
                </a:cubicBezTo>
                <a:cubicBezTo>
                  <a:pt x="174974" y="820353"/>
                  <a:pt x="117824" y="572703"/>
                  <a:pt x="128407" y="433003"/>
                </a:cubicBezTo>
                <a:cubicBezTo>
                  <a:pt x="138990" y="293303"/>
                  <a:pt x="268107" y="20253"/>
                  <a:pt x="255407" y="1203"/>
                </a:cubicBezTo>
                <a:cubicBezTo>
                  <a:pt x="242707" y="-17847"/>
                  <a:pt x="94540" y="193820"/>
                  <a:pt x="52207" y="318703"/>
                </a:cubicBezTo>
                <a:cubicBezTo>
                  <a:pt x="9874" y="443586"/>
                  <a:pt x="-4943" y="612920"/>
                  <a:pt x="1407" y="750503"/>
                </a:cubicBezTo>
                <a:cubicBezTo>
                  <a:pt x="7757" y="888086"/>
                  <a:pt x="98774" y="1046836"/>
                  <a:pt x="115707" y="1156903"/>
                </a:cubicBezTo>
                <a:close/>
              </a:path>
            </a:pathLst>
          </a:custGeom>
          <a:gradFill flip="none" rotWithShape="1">
            <a:gsLst>
              <a:gs pos="0">
                <a:srgbClr val="FF0000">
                  <a:alpha val="69000"/>
                </a:srgbClr>
              </a:gs>
              <a:gs pos="36000">
                <a:srgbClr val="FFFF00">
                  <a:alpha val="70000"/>
                </a:srgbClr>
              </a:gs>
              <a:gs pos="100000">
                <a:srgbClr val="FF0B0B">
                  <a:alpha val="6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Freeform 106"/>
          <p:cNvSpPr>
            <a:spLocks/>
          </p:cNvSpPr>
          <p:nvPr/>
        </p:nvSpPr>
        <p:spPr bwMode="auto">
          <a:xfrm>
            <a:off x="3723599" y="4186228"/>
            <a:ext cx="1566863" cy="438150"/>
          </a:xfrm>
          <a:custGeom>
            <a:avLst/>
            <a:gdLst>
              <a:gd name="T0" fmla="*/ 40 w 1023"/>
              <a:gd name="T1" fmla="*/ 552 h 702"/>
              <a:gd name="T2" fmla="*/ 4 w 1023"/>
              <a:gd name="T3" fmla="*/ 453 h 702"/>
              <a:gd name="T4" fmla="*/ 67 w 1023"/>
              <a:gd name="T5" fmla="*/ 300 h 702"/>
              <a:gd name="T6" fmla="*/ 40 w 1023"/>
              <a:gd name="T7" fmla="*/ 435 h 702"/>
              <a:gd name="T8" fmla="*/ 175 w 1023"/>
              <a:gd name="T9" fmla="*/ 525 h 702"/>
              <a:gd name="T10" fmla="*/ 175 w 1023"/>
              <a:gd name="T11" fmla="*/ 381 h 702"/>
              <a:gd name="T12" fmla="*/ 256 w 1023"/>
              <a:gd name="T13" fmla="*/ 453 h 702"/>
              <a:gd name="T14" fmla="*/ 238 w 1023"/>
              <a:gd name="T15" fmla="*/ 525 h 702"/>
              <a:gd name="T16" fmla="*/ 373 w 1023"/>
              <a:gd name="T17" fmla="*/ 318 h 702"/>
              <a:gd name="T18" fmla="*/ 274 w 1023"/>
              <a:gd name="T19" fmla="*/ 93 h 702"/>
              <a:gd name="T20" fmla="*/ 490 w 1023"/>
              <a:gd name="T21" fmla="*/ 291 h 702"/>
              <a:gd name="T22" fmla="*/ 679 w 1023"/>
              <a:gd name="T23" fmla="*/ 66 h 702"/>
              <a:gd name="T24" fmla="*/ 544 w 1023"/>
              <a:gd name="T25" fmla="*/ 363 h 702"/>
              <a:gd name="T26" fmla="*/ 616 w 1023"/>
              <a:gd name="T27" fmla="*/ 534 h 702"/>
              <a:gd name="T28" fmla="*/ 634 w 1023"/>
              <a:gd name="T29" fmla="*/ 363 h 702"/>
              <a:gd name="T30" fmla="*/ 724 w 1023"/>
              <a:gd name="T31" fmla="*/ 282 h 702"/>
              <a:gd name="T32" fmla="*/ 697 w 1023"/>
              <a:gd name="T33" fmla="*/ 399 h 702"/>
              <a:gd name="T34" fmla="*/ 751 w 1023"/>
              <a:gd name="T35" fmla="*/ 480 h 702"/>
              <a:gd name="T36" fmla="*/ 760 w 1023"/>
              <a:gd name="T37" fmla="*/ 381 h 702"/>
              <a:gd name="T38" fmla="*/ 805 w 1023"/>
              <a:gd name="T39" fmla="*/ 138 h 702"/>
              <a:gd name="T40" fmla="*/ 733 w 1023"/>
              <a:gd name="T41" fmla="*/ 3 h 702"/>
              <a:gd name="T42" fmla="*/ 859 w 1023"/>
              <a:gd name="T43" fmla="*/ 120 h 702"/>
              <a:gd name="T44" fmla="*/ 850 w 1023"/>
              <a:gd name="T45" fmla="*/ 453 h 702"/>
              <a:gd name="T46" fmla="*/ 850 w 1023"/>
              <a:gd name="T47" fmla="*/ 345 h 702"/>
              <a:gd name="T48" fmla="*/ 886 w 1023"/>
              <a:gd name="T49" fmla="*/ 489 h 702"/>
              <a:gd name="T50" fmla="*/ 1012 w 1023"/>
              <a:gd name="T51" fmla="*/ 246 h 702"/>
              <a:gd name="T52" fmla="*/ 949 w 1023"/>
              <a:gd name="T53" fmla="*/ 534 h 702"/>
              <a:gd name="T54" fmla="*/ 913 w 1023"/>
              <a:gd name="T55" fmla="*/ 678 h 702"/>
              <a:gd name="T56" fmla="*/ 679 w 1023"/>
              <a:gd name="T57" fmla="*/ 678 h 702"/>
              <a:gd name="T58" fmla="*/ 319 w 1023"/>
              <a:gd name="T59" fmla="*/ 696 h 702"/>
              <a:gd name="T60" fmla="*/ 76 w 1023"/>
              <a:gd name="T61" fmla="*/ 669 h 702"/>
              <a:gd name="T62" fmla="*/ 40 w 1023"/>
              <a:gd name="T63" fmla="*/ 552 h 7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23" h="702">
                <a:moveTo>
                  <a:pt x="40" y="552"/>
                </a:moveTo>
                <a:cubicBezTo>
                  <a:pt x="28" y="516"/>
                  <a:pt x="0" y="495"/>
                  <a:pt x="4" y="453"/>
                </a:cubicBezTo>
                <a:cubicBezTo>
                  <a:pt x="8" y="411"/>
                  <a:pt x="61" y="303"/>
                  <a:pt x="67" y="300"/>
                </a:cubicBezTo>
                <a:cubicBezTo>
                  <a:pt x="73" y="297"/>
                  <a:pt x="22" y="398"/>
                  <a:pt x="40" y="435"/>
                </a:cubicBezTo>
                <a:cubicBezTo>
                  <a:pt x="58" y="472"/>
                  <a:pt x="153" y="534"/>
                  <a:pt x="175" y="525"/>
                </a:cubicBezTo>
                <a:cubicBezTo>
                  <a:pt x="197" y="516"/>
                  <a:pt x="162" y="393"/>
                  <a:pt x="175" y="381"/>
                </a:cubicBezTo>
                <a:cubicBezTo>
                  <a:pt x="188" y="369"/>
                  <a:pt x="246" y="429"/>
                  <a:pt x="256" y="453"/>
                </a:cubicBezTo>
                <a:cubicBezTo>
                  <a:pt x="266" y="477"/>
                  <a:pt x="219" y="547"/>
                  <a:pt x="238" y="525"/>
                </a:cubicBezTo>
                <a:cubicBezTo>
                  <a:pt x="257" y="503"/>
                  <a:pt x="367" y="390"/>
                  <a:pt x="373" y="318"/>
                </a:cubicBezTo>
                <a:cubicBezTo>
                  <a:pt x="379" y="246"/>
                  <a:pt x="255" y="97"/>
                  <a:pt x="274" y="93"/>
                </a:cubicBezTo>
                <a:cubicBezTo>
                  <a:pt x="293" y="89"/>
                  <a:pt x="423" y="295"/>
                  <a:pt x="490" y="291"/>
                </a:cubicBezTo>
                <a:cubicBezTo>
                  <a:pt x="557" y="287"/>
                  <a:pt x="670" y="54"/>
                  <a:pt x="679" y="66"/>
                </a:cubicBezTo>
                <a:cubicBezTo>
                  <a:pt x="688" y="78"/>
                  <a:pt x="555" y="285"/>
                  <a:pt x="544" y="363"/>
                </a:cubicBezTo>
                <a:cubicBezTo>
                  <a:pt x="533" y="441"/>
                  <a:pt x="601" y="534"/>
                  <a:pt x="616" y="534"/>
                </a:cubicBezTo>
                <a:cubicBezTo>
                  <a:pt x="631" y="534"/>
                  <a:pt x="616" y="405"/>
                  <a:pt x="634" y="363"/>
                </a:cubicBezTo>
                <a:cubicBezTo>
                  <a:pt x="652" y="321"/>
                  <a:pt x="714" y="276"/>
                  <a:pt x="724" y="282"/>
                </a:cubicBezTo>
                <a:cubicBezTo>
                  <a:pt x="734" y="288"/>
                  <a:pt x="692" y="366"/>
                  <a:pt x="697" y="399"/>
                </a:cubicBezTo>
                <a:cubicBezTo>
                  <a:pt x="702" y="432"/>
                  <a:pt x="741" y="483"/>
                  <a:pt x="751" y="480"/>
                </a:cubicBezTo>
                <a:cubicBezTo>
                  <a:pt x="761" y="477"/>
                  <a:pt x="751" y="438"/>
                  <a:pt x="760" y="381"/>
                </a:cubicBezTo>
                <a:cubicBezTo>
                  <a:pt x="769" y="324"/>
                  <a:pt x="809" y="201"/>
                  <a:pt x="805" y="138"/>
                </a:cubicBezTo>
                <a:cubicBezTo>
                  <a:pt x="801" y="75"/>
                  <a:pt x="724" y="6"/>
                  <a:pt x="733" y="3"/>
                </a:cubicBezTo>
                <a:cubicBezTo>
                  <a:pt x="742" y="0"/>
                  <a:pt x="840" y="45"/>
                  <a:pt x="859" y="120"/>
                </a:cubicBezTo>
                <a:cubicBezTo>
                  <a:pt x="878" y="195"/>
                  <a:pt x="851" y="416"/>
                  <a:pt x="850" y="453"/>
                </a:cubicBezTo>
                <a:cubicBezTo>
                  <a:pt x="849" y="490"/>
                  <a:pt x="844" y="339"/>
                  <a:pt x="850" y="345"/>
                </a:cubicBezTo>
                <a:cubicBezTo>
                  <a:pt x="856" y="351"/>
                  <a:pt x="859" y="505"/>
                  <a:pt x="886" y="489"/>
                </a:cubicBezTo>
                <a:cubicBezTo>
                  <a:pt x="913" y="473"/>
                  <a:pt x="1001" y="238"/>
                  <a:pt x="1012" y="246"/>
                </a:cubicBezTo>
                <a:cubicBezTo>
                  <a:pt x="1023" y="254"/>
                  <a:pt x="965" y="462"/>
                  <a:pt x="949" y="534"/>
                </a:cubicBezTo>
                <a:cubicBezTo>
                  <a:pt x="933" y="606"/>
                  <a:pt x="958" y="654"/>
                  <a:pt x="913" y="678"/>
                </a:cubicBezTo>
                <a:cubicBezTo>
                  <a:pt x="868" y="702"/>
                  <a:pt x="778" y="675"/>
                  <a:pt x="679" y="678"/>
                </a:cubicBezTo>
                <a:cubicBezTo>
                  <a:pt x="580" y="681"/>
                  <a:pt x="419" y="697"/>
                  <a:pt x="319" y="696"/>
                </a:cubicBezTo>
                <a:cubicBezTo>
                  <a:pt x="219" y="695"/>
                  <a:pt x="125" y="693"/>
                  <a:pt x="76" y="669"/>
                </a:cubicBezTo>
                <a:cubicBezTo>
                  <a:pt x="27" y="645"/>
                  <a:pt x="52" y="588"/>
                  <a:pt x="40" y="552"/>
                </a:cubicBezTo>
                <a:close/>
              </a:path>
            </a:pathLst>
          </a:custGeom>
          <a:gradFill rotWithShape="0">
            <a:gsLst>
              <a:gs pos="0">
                <a:srgbClr val="FFFF00">
                  <a:alpha val="70000"/>
                </a:srgbClr>
              </a:gs>
              <a:gs pos="100000">
                <a:srgbClr val="FF0B0B"/>
              </a:gs>
            </a:gsLst>
            <a:path path="rect">
              <a:fillToRect l="50000" t="50000" r="50000" b="50000"/>
            </a:path>
          </a:gradFill>
          <a:ln w="9525" cap="flat" cmpd="sng">
            <a:noFill/>
            <a:prstDash val="solid"/>
            <a:round/>
            <a:headEnd/>
            <a:tailEnd/>
          </a:ln>
          <a:effectLst/>
          <a:extLst/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Plus 2"/>
          <p:cNvSpPr/>
          <p:nvPr/>
        </p:nvSpPr>
        <p:spPr>
          <a:xfrm>
            <a:off x="2719333" y="3303101"/>
            <a:ext cx="481067" cy="512134"/>
          </a:xfrm>
          <a:prstGeom prst="mathPlus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Moins 3"/>
          <p:cNvSpPr/>
          <p:nvPr/>
        </p:nvSpPr>
        <p:spPr>
          <a:xfrm>
            <a:off x="2808514" y="4285557"/>
            <a:ext cx="348342" cy="361769"/>
          </a:xfrm>
          <a:prstGeom prst="mathMinus">
            <a:avLst/>
          </a:prstGeom>
          <a:solidFill>
            <a:schemeClr val="accent5">
              <a:lumMod val="75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Rectangle 38"/>
          <p:cNvSpPr/>
          <p:nvPr/>
        </p:nvSpPr>
        <p:spPr>
          <a:xfrm>
            <a:off x="2137181" y="5817912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925"/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système est informé en permanence du résultat obtenu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Rectangle 2"/>
          <p:cNvSpPr txBox="1">
            <a:spLocks noChangeArrowheads="1"/>
          </p:cNvSpPr>
          <p:nvPr/>
        </p:nvSpPr>
        <p:spPr>
          <a:xfrm>
            <a:off x="165100" y="0"/>
            <a:ext cx="7467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fr-FR" sz="4400" b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Système en boucle fermée</a:t>
            </a:r>
            <a:endParaRPr lang="fr-FR" sz="4400" b="1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6" presetClass="emph" presetSubtype="0" repeatCount="12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7" presetClass="emph" presetSubtype="0" repeatCount="2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1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E950A"/>
                                      </p:to>
                                    </p:animClr>
                                    <p:animClr clrSpc="rgb" dir="cw">
                                      <p:cBhvr>
                                        <p:cTn id="30" dur="1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E950A"/>
                                      </p:to>
                                    </p:animClr>
                                    <p:set>
                                      <p:cBhvr>
                                        <p:cTn id="31" dur="1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1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2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33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0" presetClass="path" presetSubtype="0" accel="50000" decel="50000" fill="hold" grpId="1" nodeType="withEffect">
                                  <p:stCondLst>
                                    <p:cond delay="3750"/>
                                  </p:stCondLst>
                                  <p:childTnLst>
                                    <p:animMotion origin="layout" path="M -2.77778E-7 -7.40741E-7 L 0.00104 0.12222 L -0.00834 0.17222 L -0.02292 0.20694 L -0.075 0.21944 L -0.17292 0.21944 L -0.32084 0.22222 L -0.45834 0.22222 L -0.48438 0.20277 L -0.50104 0.16666 L -0.50104 0.12777 L -0.49584 0.0875 L -0.48854 0.06944 L -0.45209 0.05555 L -0.43021 0.05694 " pathEditMode="relative" ptsTypes="AAAAAAAAAAAAAAA">
                                      <p:cBhvr>
                                        <p:cTn id="57" dur="2000" fill="hold"/>
                                        <p:tgtEl>
                                          <p:spTgt spid="133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75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6" presetClass="emph" presetSubtype="0" repeatCount="12000" fill="hold" grpId="3" nodeType="withEffect">
                                  <p:stCondLst>
                                    <p:cond delay="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 tmFilter="0, 0; .2, .5; .8, .5; 1, 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250" autoRev="1" fill="hold"/>
                                        <p:tgtEl>
                                          <p:spTgt spid="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27" presetClass="emph" presetSubtype="0" repeatCount="2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5" dur="150" autoRev="1" fill="remove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9929"/>
                                      </p:to>
                                    </p:animClr>
                                    <p:animClr clrSpc="rgb" dir="cw">
                                      <p:cBhvr>
                                        <p:cTn id="76" dur="150" autoRev="1" fill="remove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29"/>
                                      </p:to>
                                    </p:animClr>
                                    <p:set>
                                      <p:cBhvr>
                                        <p:cTn id="77" dur="150" autoRev="1" fill="remove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150" autoRev="1" fill="remove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45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1" nodeType="withEffect">
                                  <p:stCondLst>
                                    <p:cond delay="2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300"/>
                                        <p:tgtEl>
                                          <p:spTgt spid="133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3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grpId="1" nodeType="withEffect">
                                  <p:stCondLst>
                                    <p:cond delay="3250"/>
                                  </p:stCondLst>
                                  <p:childTnLst>
                                    <p:animMotion origin="layout" path="M -2.77778E-7 -7.40741E-7 L 0.00104 0.12222 L -0.00834 0.17222 L -0.02292 0.20694 L -0.075 0.21944 L -0.17292 0.21944 L -0.32084 0.22222 L -0.45834 0.22222 L -0.48438 0.20277 L -0.50104 0.16666 L -0.50104 0.12777 L -0.49584 0.0875 L -0.48854 0.06944 L -0.45209 0.05555 L -0.43021 0.05694 " pathEditMode="relative" ptsTypes="AAAAAAAAAAAAAAA">
                                      <p:cBhvr>
                                        <p:cTn id="89" dur="2000" fill="hold"/>
                                        <p:tgtEl>
                                          <p:spTgt spid="133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2" nodeType="withEffect">
                                  <p:stCondLst>
                                    <p:cond delay="4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133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38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26" presetClass="emph" presetSubtype="0" repeatCount="12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9" presetID="27" presetClass="emph" presetSubtype="0" repeatCount="2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0" dur="150" autoRev="1" fill="remove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9929"/>
                                      </p:to>
                                    </p:animClr>
                                    <p:animClr clrSpc="rgb" dir="cw">
                                      <p:cBhvr>
                                        <p:cTn id="111" dur="150" autoRev="1" fill="remove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29"/>
                                      </p:to>
                                    </p:animClr>
                                    <p:set>
                                      <p:cBhvr>
                                        <p:cTn id="112" dur="150" autoRev="1" fill="remove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150" autoRev="1" fill="remove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grpId="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133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3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0" presetClass="path" presetSubtype="0" accel="50000" decel="50000" fill="hold" grpId="1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2.77778E-7 -7.40741E-7 L 0.00104 0.12222 L -0.00834 0.17222 L -0.02292 0.20694 L -0.075 0.21944 L -0.17292 0.21944 L -0.32084 0.22222 L -0.45834 0.22222 L -0.48438 0.20277 L -0.50104 0.16666 L -0.50104 0.12777 L -0.49584 0.0875 L -0.48854 0.06944 L -0.45209 0.05555 L -0.43021 0.05694 " pathEditMode="relative" ptsTypes="AAAAAAAAAAAAAAA">
                                      <p:cBhvr>
                                        <p:cTn id="124" dur="2000" fill="hold"/>
                                        <p:tgtEl>
                                          <p:spTgt spid="133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10" presetClass="exit" presetSubtype="0" fill="hold" grpId="2" nodeType="withEffect">
                                  <p:stCondLst>
                                    <p:cond delay="4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133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9800"/>
                            </p:stCondLst>
                            <p:childTnLst>
                              <p:par>
                                <p:cTn id="1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26" presetClass="emph" presetSubtype="0" repeatCount="12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 tmFilter="0, 0; .2, .5; .8, .5; 1, 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3" dur="250" autoRev="1" fill="hold"/>
                                        <p:tgtEl>
                                          <p:spTgt spid="8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4" presetID="27" presetClass="emph" presetSubtype="0" repeatCount="2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5" dur="150" autoRev="1" fill="remove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9929"/>
                                      </p:to>
                                    </p:animClr>
                                    <p:animClr clrSpc="rgb" dir="cw">
                                      <p:cBhvr>
                                        <p:cTn id="146" dur="150" autoRev="1" fill="remove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29"/>
                                      </p:to>
                                    </p:animClr>
                                    <p:set>
                                      <p:cBhvr>
                                        <p:cTn id="147" dur="150" autoRev="1" fill="remove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8" dur="150" autoRev="1" fill="remove"/>
                                        <p:tgtEl>
                                          <p:spTgt spid="10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xit" presetSubtype="0" fill="hold" grpId="3" nodeType="with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5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3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0" presetClass="path" presetSubtype="0" accel="50000" decel="50000" fill="hold" grpId="1" nodeType="withEffect">
                                  <p:stCondLst>
                                    <p:cond delay="2750"/>
                                  </p:stCondLst>
                                  <p:childTnLst>
                                    <p:animMotion origin="layout" path="M -2.77778E-7 -7.40741E-7 L 0.00104 0.12222 L -0.00834 0.17222 L -0.02292 0.20694 L -0.075 0.21944 L -0.17292 0.21944 L -0.32084 0.22222 L -0.45834 0.22222 L -0.48438 0.20277 L -0.50104 0.16666 L -0.50104 0.12777 L -0.49584 0.0875 L -0.48854 0.06944 L -0.45209 0.05555 L -0.43021 0.05694 " pathEditMode="relative" ptsTypes="AAAAAAAAAAAAAAA">
                                      <p:cBhvr>
                                        <p:cTn id="159" dur="2000" fill="hold"/>
                                        <p:tgtEl>
                                          <p:spTgt spid="133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0" presetID="10" presetClass="exit" presetSubtype="0" fill="hold" grpId="2" nodeType="withEffect">
                                  <p:stCondLst>
                                    <p:cond delay="4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500"/>
                                        <p:tgtEl>
                                          <p:spTgt spid="133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25800"/>
                            </p:stCondLst>
                            <p:childTnLst>
                              <p:par>
                                <p:cTn id="16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6" presetClass="emph" presetSubtype="0" repeatCount="12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7" dur="500" tmFilter="0, 0; .2, .5; .8, .5; 1, 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8" dur="250" autoRev="1" fill="hold"/>
                                        <p:tgtEl>
                                          <p:spTgt spid="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9" presetID="27" presetClass="emph" presetSubtype="0" repeatCount="2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0" dur="150" autoRev="1" fill="remove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DE42B"/>
                                      </p:to>
                                    </p:animClr>
                                    <p:animClr clrSpc="rgb" dir="cw">
                                      <p:cBhvr>
                                        <p:cTn id="181" dur="150" autoRev="1" fill="remove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DE42B"/>
                                      </p:to>
                                    </p:animClr>
                                    <p:set>
                                      <p:cBhvr>
                                        <p:cTn id="182" dur="150" autoRev="1" fill="remove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3" dur="150" autoRev="1" fill="remove"/>
                                        <p:tgtEl>
                                          <p:spTgt spid="10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500"/>
                            </p:stCondLst>
                            <p:childTnLst>
                              <p:par>
                                <p:cTn id="190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00"/>
                            </p:stCondLst>
                            <p:childTnLst>
                              <p:par>
                                <p:cTn id="194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500"/>
                            </p:stCondLst>
                            <p:childTnLst>
                              <p:par>
                                <p:cTn id="1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2000"/>
                            </p:stCondLst>
                            <p:childTnLst>
                              <p:par>
                                <p:cTn id="202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7.40741E-7 L 0.00104 0.12222 L -0.00834 0.17222 L -0.02292 0.20694 L -0.075 0.21944 L -0.17292 0.21944 L -0.32084 0.22222 L -0.45834 0.22222 L -0.48438 0.20277 L -0.50104 0.16666 L -0.50104 0.12777 L -0.49584 0.0875 L -0.48854 0.06944 L -0.45209 0.05555 L -0.43021 0.05694 " pathEditMode="relative" ptsTypes="AAAAAAAAAAAAAAA">
                                      <p:cBhvr>
                                        <p:cTn id="203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4000"/>
                            </p:stCondLst>
                            <p:childTnLst>
                              <p:par>
                                <p:cTn id="205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500"/>
                                        <p:tgtEl>
                                          <p:spTgt spid="13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5500"/>
                            </p:stCondLst>
                            <p:childTnLst>
                              <p:par>
                                <p:cTn id="209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6000"/>
                            </p:stCondLst>
                            <p:childTnLst>
                              <p:par>
                                <p:cTn id="21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10" presetClass="entr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26" presetClass="emph" presetSubtype="0" repeatCount="1800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 tmFilter="0, 0; .2, .5; .8, .5; 1, 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1" dur="250" autoRev="1" fill="hold"/>
                                        <p:tgtEl>
                                          <p:spTgt spid="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2" presetID="27" presetClass="emph" presetSubtype="0" repeatCount="30000" fill="remove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3" dur="150" autoRev="1" fill="remove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animClr clrSpc="rgb" dir="cw">
                                      <p:cBhvr>
                                        <p:cTn id="224" dur="150" autoRev="1" fill="remove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225" dur="150" autoRev="1" fill="remove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6" dur="150" autoRev="1" fill="remove"/>
                                        <p:tgtEl>
                                          <p:spTgt spid="9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1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xit" presetSubtype="0" fill="hold" grpId="4" nodeType="withEffect">
                                  <p:stCondLst>
                                    <p:cond delay="1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4" dur="500"/>
                                        <p:tgtEl>
                                          <p:spTgt spid="133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6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0" presetClass="path" presetSubtype="0" accel="50000" decel="50000" fill="hold" grpId="1" nodeType="withEffect">
                                  <p:stCondLst>
                                    <p:cond delay="2750"/>
                                  </p:stCondLst>
                                  <p:childTnLst>
                                    <p:animMotion origin="layout" path="M -2.77778E-7 -7.40741E-7 L 0.00104 0.12222 L -0.00834 0.17222 L -0.02292 0.20694 L -0.075 0.21944 L -0.17292 0.21944 L -0.32084 0.22222 L -0.45834 0.22222 L -0.48438 0.20277 L -0.50104 0.16666 L -0.50104 0.12777 L -0.49584 0.0875 L -0.48854 0.06944 L -0.45209 0.05555 L -0.43021 0.05694 " pathEditMode="relative" ptsTypes="AAAAAAAAAAAAAAA">
                                      <p:cBhvr>
                                        <p:cTn id="240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41" presetID="10" presetClass="exit" presetSubtype="0" fill="hold" grpId="2" nodeType="withEffect">
                                  <p:stCondLst>
                                    <p:cond delay="4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500"/>
                            </p:stCondLst>
                            <p:childTnLst>
                              <p:par>
                                <p:cTn id="2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1000"/>
                            </p:stCondLst>
                            <p:childTnLst>
                              <p:par>
                                <p:cTn id="2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1500"/>
                            </p:stCondLst>
                            <p:childTnLst>
                              <p:par>
                                <p:cTn id="258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5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2000"/>
                            </p:stCondLst>
                            <p:childTnLst>
                              <p:par>
                                <p:cTn id="2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6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7.40741E-7 L 0.00104 0.12222 L -0.00834 0.17222 L -0.02292 0.20694 L -0.075 0.21944 L -0.17292 0.21944 L -0.32084 0.22222 L -0.45834 0.22222 L -0.48438 0.20277 L -0.50104 0.16666 L -0.50104 0.12777 L -0.49584 0.0875 L -0.48854 0.06944 L -0.45209 0.05555 L -0.43021 0.05694 " pathEditMode="relative" ptsTypes="AAAAAAAAAAAAAAA">
                                      <p:cBhvr>
                                        <p:cTn id="267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4500"/>
                            </p:stCondLst>
                            <p:childTnLst>
                              <p:par>
                                <p:cTn id="269" presetID="10" presetClass="exit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10" presetClass="exit" presetSubtype="0" fill="hold" grpId="5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5" fill="hold">
                            <p:stCondLst>
                              <p:cond delay="5000"/>
                            </p:stCondLst>
                            <p:childTnLst>
                              <p:par>
                                <p:cTn id="276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5500"/>
                            </p:stCondLst>
                            <p:childTnLst>
                              <p:par>
                                <p:cTn id="2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6000"/>
                            </p:stCondLst>
                            <p:childTnLst>
                              <p:par>
                                <p:cTn id="2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6500"/>
                            </p:stCondLst>
                            <p:childTnLst>
                              <p:par>
                                <p:cTn id="291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7.40741E-7 L 0.00104 0.12222 L -0.00834 0.17222 L -0.02292 0.20694 L -0.075 0.21944 L -0.17292 0.21944 L -0.32084 0.22222 L -0.45834 0.22222 L -0.48438 0.20277 L -0.50104 0.16666 L -0.50104 0.12777 L -0.49584 0.0875 L -0.48854 0.06944 L -0.45209 0.05555 L -0.43021 0.05694 " pathEditMode="relative" ptsTypes="AAAAAAAAAAAAAAA">
                                      <p:cBhvr>
                                        <p:cTn id="292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3" fill="hold">
                            <p:stCondLst>
                              <p:cond delay="8500"/>
                            </p:stCondLst>
                            <p:childTnLst>
                              <p:par>
                                <p:cTn id="294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9000"/>
                            </p:stCondLst>
                            <p:childTnLst>
                              <p:par>
                                <p:cTn id="2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7" presetID="26" presetClass="emph" presetSubtype="0" repeatCount="12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50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9" dur="250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0" presetID="27" presetClass="emph" presetSubtype="0" repeatCount="2000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1" dur="1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DE42B"/>
                                      </p:to>
                                    </p:animClr>
                                    <p:animClr clrSpc="rgb" dir="cw">
                                      <p:cBhvr>
                                        <p:cTn id="312" dur="1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DE42B"/>
                                      </p:to>
                                    </p:animClr>
                                    <p:set>
                                      <p:cBhvr>
                                        <p:cTn id="313" dur="1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4" dur="150" autoRev="1" fill="remove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5" fill="hold">
                            <p:stCondLst>
                              <p:cond delay="15000"/>
                            </p:stCondLst>
                            <p:childTnLst>
                              <p:par>
                                <p:cTn id="3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5" grpId="0" animBg="1"/>
      <p:bldP spid="13326" grpId="0" animBg="1"/>
      <p:bldP spid="13326" grpId="1" animBg="1"/>
      <p:bldP spid="13327" grpId="0" animBg="1"/>
      <p:bldP spid="13328" grpId="0" animBg="1"/>
      <p:bldP spid="13328" grpId="1" animBg="1"/>
      <p:bldP spid="13329" grpId="0" animBg="1"/>
      <p:bldP spid="13329" grpId="1" animBg="1"/>
      <p:bldP spid="13330" grpId="0" animBg="1"/>
      <p:bldP spid="13330" grpId="1" animBg="1"/>
      <p:bldP spid="13330" grpId="3" animBg="1"/>
      <p:bldP spid="13330" grpId="4" animBg="1"/>
      <p:bldP spid="13331" grpId="0" animBg="1"/>
      <p:bldP spid="13331" grpId="1" animBg="1"/>
      <p:bldP spid="13331" grpId="2" animBg="1"/>
      <p:bldP spid="13331" grpId="3" animBg="1"/>
      <p:bldP spid="76" grpId="0" animBg="1"/>
      <p:bldP spid="13334" grpId="0"/>
      <p:bldP spid="13334" grpId="1"/>
      <p:bldP spid="13334" grpId="2"/>
      <p:bldP spid="13349" grpId="0"/>
      <p:bldP spid="13349" grpId="1"/>
      <p:bldP spid="13349" grpId="2"/>
      <p:bldP spid="13364" grpId="0"/>
      <p:bldP spid="13364" grpId="1"/>
      <p:bldP spid="13364" grpId="2"/>
      <p:bldP spid="13380" grpId="0"/>
      <p:bldP spid="13380" grpId="1"/>
      <p:bldP spid="13380" grpId="2"/>
      <p:bldP spid="83" grpId="0" animBg="1" autoUpdateAnimBg="0"/>
      <p:bldP spid="84" grpId="0" animBg="1" autoUpdateAnimBg="0"/>
      <p:bldP spid="85" grpId="0" animBg="1" autoUpdateAnimBg="0"/>
      <p:bldP spid="86" grpId="0" animBg="1" autoUpdateAnimBg="0"/>
      <p:bldP spid="87" grpId="0"/>
      <p:bldP spid="87" grpId="1"/>
      <p:bldP spid="87" grpId="2"/>
      <p:bldP spid="88" grpId="0"/>
      <p:bldP spid="88" grpId="1"/>
      <p:bldP spid="88" grpId="2"/>
      <p:bldP spid="90" grpId="0"/>
      <p:bldP spid="90" grpId="1"/>
      <p:bldP spid="90" grpId="2"/>
      <p:bldP spid="91" grpId="0" animBg="1"/>
      <p:bldP spid="91" grpId="1" animBg="1"/>
      <p:bldP spid="93" grpId="0"/>
      <p:bldP spid="93" grpId="1"/>
      <p:bldP spid="94" grpId="0" animBg="1"/>
      <p:bldP spid="2" grpId="1" animBg="1"/>
      <p:bldP spid="2" grpId="2" animBg="1"/>
      <p:bldP spid="2" grpId="3" animBg="1"/>
      <p:bldP spid="98" grpId="0" animBg="1"/>
      <p:bldP spid="98" grpId="1" animBg="1"/>
      <p:bldP spid="98" grpId="2" animBg="1"/>
      <p:bldP spid="78" grpId="0" animBg="1"/>
      <p:bldP spid="78" grpId="1" animBg="1"/>
      <p:bldP spid="78" grpId="3" animBg="1"/>
      <p:bldP spid="77" grpId="0" animBg="1"/>
      <p:bldP spid="77" grpId="1" animBg="1"/>
      <p:bldP spid="77" grpId="2" animBg="1"/>
      <p:bldP spid="99" grpId="0" animBg="1"/>
      <p:bldP spid="99" grpId="1" animBg="1"/>
      <p:bldP spid="99" grpId="2" animBg="1"/>
      <p:bldP spid="99" grpId="3" animBg="1"/>
      <p:bldP spid="99" grpId="4" animBg="1"/>
      <p:bldP spid="99" grpId="5" animBg="1"/>
      <p:bldP spid="79" grpId="0" animBg="1"/>
      <p:bldP spid="79" grpId="1" animBg="1"/>
      <p:bldP spid="79" grpId="2" animBg="1"/>
      <p:bldP spid="79" grpId="3" animBg="1"/>
      <p:bldP spid="79" grpId="4" animBg="1"/>
      <p:bldP spid="79" grpId="5" animBg="1"/>
      <p:bldP spid="100" grpId="0" animBg="1"/>
      <p:bldP spid="100" grpId="1" animBg="1"/>
      <p:bldP spid="100" grpId="2" animBg="1"/>
      <p:bldP spid="80" grpId="0" animBg="1"/>
      <p:bldP spid="80" grpId="1" animBg="1"/>
      <p:bldP spid="80" grpId="2" animBg="1"/>
      <p:bldP spid="101" grpId="0" animBg="1"/>
      <p:bldP spid="101" grpId="1" animBg="1"/>
      <p:bldP spid="101" grpId="2" animBg="1"/>
      <p:bldP spid="81" grpId="0" animBg="1"/>
      <p:bldP spid="81" grpId="1" animBg="1"/>
      <p:bldP spid="81" grpId="2" animBg="1"/>
      <p:bldP spid="35" grpId="0" animBg="1"/>
      <p:bldP spid="35" grpId="1" animBg="1"/>
      <p:bldP spid="36" grpId="0" animBg="1"/>
      <p:bldP spid="36" grpId="2" animBg="1"/>
      <p:bldP spid="3" grpId="0" animBg="1"/>
      <p:bldP spid="4" grpId="0" animBg="1"/>
      <p:bldP spid="39" grpId="0"/>
      <p:bldP spid="4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65100" y="0"/>
            <a:ext cx="7467600" cy="8001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fr-FR" sz="4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Quelques questions……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0" y="800100"/>
            <a:ext cx="5384800" cy="5048250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eaLnBrk="1" hangingPunct="1">
              <a:buFont typeface="Wingdings 2" pitchFamily="18" charset="2"/>
              <a:buNone/>
            </a:pP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signifie  « système régulé en BO »?</a:t>
            </a:r>
          </a:p>
          <a:p>
            <a:pPr marL="36512" indent="0" eaLnBrk="1" hangingPunct="1">
              <a:buFont typeface="Wingdings 2" pitchFamily="18" charset="2"/>
              <a:buNone/>
            </a:pPr>
            <a:endParaRPr lang="fr-F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Font typeface="Wingdings 2" pitchFamily="18" charset="2"/>
              <a:buNone/>
            </a:pPr>
            <a:endParaRPr lang="fr-FR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Font typeface="Wingdings 2" pitchFamily="18" charset="2"/>
              <a:buNone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signifie « Système régulé en BF »?</a:t>
            </a:r>
          </a:p>
          <a:p>
            <a:pPr marL="36512" indent="0" eaLnBrk="1" hangingPunct="1">
              <a:buFont typeface="Wingdings 2" pitchFamily="18" charset="2"/>
              <a:buNone/>
            </a:pPr>
            <a:endParaRPr lang="fr-F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Font typeface="Wingdings 2" pitchFamily="18" charset="2"/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Font typeface="Wingdings 2" pitchFamily="18" charset="2"/>
              <a:buNone/>
            </a:pPr>
            <a:endPara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None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Qu’est ce qu’un système TOR ?</a:t>
            </a:r>
          </a:p>
          <a:p>
            <a:pPr marL="36512" indent="0" eaLnBrk="1" hangingPunct="1">
              <a:buNone/>
            </a:pPr>
            <a:endParaRPr lang="fr-F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None/>
            </a:pPr>
            <a:endParaRPr lang="fr-FR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None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Qu’est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 qu’un système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Variable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pPr marL="36512" indent="0" eaLnBrk="1" hangingPunct="1"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Font typeface="Wingdings 2" pitchFamily="18" charset="2"/>
              <a:buNone/>
            </a:pPr>
            <a:endParaRPr lang="fr-F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/>
            <a:endParaRPr lang="fr-FR" sz="20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933700" y="1155701"/>
            <a:ext cx="5981700" cy="762000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just" eaLnBrk="1" hangingPunct="1">
              <a:buFont typeface="Wingdings 2" pitchFamily="18" charset="2"/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système est en </a:t>
            </a:r>
            <a:r>
              <a:rPr lang="fr-FR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Boucle Ouverte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n’y a </a:t>
            </a:r>
            <a:r>
              <a:rPr lang="fr-FR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 de capteur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qui « surveille » le résultat de la régulation.</a:t>
            </a:r>
          </a:p>
          <a:p>
            <a:pPr marL="36512" indent="0" algn="just" eaLnBrk="1" hangingPunct="1">
              <a:buFont typeface="Wingdings 2" pitchFamily="18" charset="2"/>
              <a:buNone/>
            </a:pPr>
            <a:r>
              <a:rPr lang="fr-FR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just" eaLnBrk="1" hangingPunct="1">
              <a:buFont typeface="Wingdings 2" pitchFamily="18" charset="2"/>
              <a:buNone/>
            </a:pPr>
            <a:endParaRPr lang="fr-F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/>
            <a:endParaRPr lang="fr-FR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933700" y="2482851"/>
            <a:ext cx="5981700" cy="676274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just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système est en </a:t>
            </a:r>
            <a:r>
              <a:rPr lang="fr-FR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Boucle </a:t>
            </a:r>
            <a:r>
              <a:rPr lang="fr-FR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Fermée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y 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</a:t>
            </a:r>
            <a:r>
              <a:rPr lang="fr-FR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capteur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qui « surveille » le résultat de la régulation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36512" indent="0" algn="just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/>
            <a:endParaRPr lang="fr-FR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2933700" y="3904457"/>
            <a:ext cx="5981700" cy="756443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just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système </a:t>
            </a:r>
            <a:r>
              <a:rPr lang="fr-FR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Tout Ou Rien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n’aura que deux possibilités </a:t>
            </a:r>
            <a:r>
              <a:rPr lang="fr-FR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soit il fonctionne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à plein régime </a:t>
            </a:r>
            <a:r>
              <a:rPr lang="fr-FR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soit il ne fonctionne pas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marL="36512" indent="0" algn="just" eaLnBrk="1" hangingPunct="1">
              <a:buNone/>
            </a:pP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just" eaLnBrk="1" hangingPunct="1">
              <a:buFont typeface="Wingdings 2" pitchFamily="18" charset="2"/>
              <a:buNone/>
            </a:pPr>
            <a:endParaRPr lang="fr-F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/>
            <a:endParaRPr lang="fr-FR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2933700" y="5659783"/>
            <a:ext cx="5194300" cy="870743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just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système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aura la possibilité de fonctionner à une </a:t>
            </a:r>
            <a:r>
              <a:rPr lang="fr-FR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puissance modulée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fonction des besoins.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just" eaLnBrk="1" hangingPunct="1">
              <a:buNone/>
            </a:pP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just" eaLnBrk="1" hangingPunct="1">
              <a:buNone/>
            </a:pP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just" eaLnBrk="1" hangingPunct="1">
              <a:buFont typeface="Wingdings 2" pitchFamily="18" charset="2"/>
              <a:buNone/>
            </a:pPr>
            <a:endParaRPr lang="fr-F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/>
            <a:endParaRPr lang="fr-FR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9588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3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65100" y="0"/>
            <a:ext cx="7467600" cy="8001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fr-FR" sz="4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Quelques questions……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0" y="1009650"/>
            <a:ext cx="9144000" cy="5695950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eaLnBrk="1" hangingPunct="1">
              <a:buFont typeface="Wingdings 2" pitchFamily="18" charset="2"/>
              <a:buNone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fonction des réponses précédentes q</a:t>
            </a: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uel système sera le plus précis?</a:t>
            </a:r>
          </a:p>
          <a:p>
            <a:pPr marL="36512" indent="0" eaLnBrk="1" hangingPunct="1">
              <a:buFont typeface="Wingdings 2" pitchFamily="18" charset="2"/>
              <a:buNone/>
            </a:pPr>
            <a:endParaRPr lang="fr-F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Font typeface="Wingdings 2" pitchFamily="18" charset="2"/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Font typeface="Wingdings 2" pitchFamily="18" charset="2"/>
              <a:buNone/>
            </a:pPr>
            <a:endParaRPr lang="fr-F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Font typeface="Wingdings 2" pitchFamily="18" charset="2"/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Font typeface="Wingdings 2" pitchFamily="18" charset="2"/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Font typeface="Wingdings 2" pitchFamily="18" charset="2"/>
              <a:buNone/>
            </a:pPr>
            <a:endParaRPr lang="fr-FR" sz="1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Font typeface="Wingdings 2" pitchFamily="18" charset="2"/>
              <a:buNone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Qu’est-ce qu’une régulation ?</a:t>
            </a:r>
          </a:p>
          <a:p>
            <a:pPr marL="36512" indent="0" eaLnBrk="1" hangingPunct="1">
              <a:buFont typeface="Wingdings 2" pitchFamily="18" charset="2"/>
              <a:buNone/>
            </a:pPr>
            <a:endParaRPr lang="fr-F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Font typeface="Wingdings 2" pitchFamily="18" charset="2"/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Font typeface="Wingdings 2" pitchFamily="18" charset="2"/>
              <a:buNone/>
            </a:pPr>
            <a:endParaRPr lang="fr-FR" sz="1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None/>
            </a:pP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Qu’est-ce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qu’un asservissement?</a:t>
            </a:r>
          </a:p>
          <a:p>
            <a:pPr marL="36512" indent="0" eaLnBrk="1" hangingPunct="1">
              <a:buNone/>
            </a:pPr>
            <a:endParaRPr lang="fr-F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None/>
            </a:pPr>
            <a:endParaRPr lang="fr-F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Font typeface="Wingdings 2" pitchFamily="18" charset="2"/>
              <a:buNone/>
            </a:pPr>
            <a:endParaRPr lang="fr-F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/>
            <a:endParaRPr lang="fr-FR" sz="20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1600200" y="1466849"/>
            <a:ext cx="7315200" cy="1657349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just" eaLnBrk="1" hangingPunct="1">
              <a:buFont typeface="Wingdings 2" pitchFamily="18" charset="2"/>
              <a:buNone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système le </a:t>
            </a:r>
            <a:r>
              <a:rPr lang="fr-FR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plus précis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 un système </a:t>
            </a:r>
            <a:r>
              <a:rPr lang="fr-FR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variable en Boucle Fermée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</a:p>
          <a:p>
            <a:pPr marL="36512" indent="0" algn="just" eaLnBrk="1" hangingPunct="1">
              <a:buFont typeface="Wingdings 2" pitchFamily="18" charset="2"/>
              <a:buNone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aura la possibilité d’ajuster sa puissance grâce à des  actionneurs et </a:t>
            </a:r>
            <a:r>
              <a:rPr 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préactionneurs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variables, en fonction des informations de résultat  données par le capteur.</a:t>
            </a:r>
          </a:p>
          <a:p>
            <a:pPr marL="36512" indent="0" algn="just" eaLnBrk="1" hangingPunct="1">
              <a:buFont typeface="Wingdings 2" pitchFamily="18" charset="2"/>
              <a:buNone/>
            </a:pPr>
            <a:r>
              <a:rPr lang="fr-F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just" eaLnBrk="1" hangingPunct="1">
              <a:buFont typeface="Wingdings 2" pitchFamily="18" charset="2"/>
              <a:buNone/>
            </a:pPr>
            <a:endParaRPr lang="fr-F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/>
            <a:endParaRPr lang="fr-FR" sz="20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600200" y="3815556"/>
            <a:ext cx="7315200" cy="756443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just" eaLnBrk="1" hangingPunct="1">
              <a:buNone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Une régulation à pour objectif d’amener un système à une </a:t>
            </a:r>
            <a:r>
              <a:rPr lang="fr-FR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consigne fixe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et  de le maintenir quoi qu’il se passe…...</a:t>
            </a:r>
          </a:p>
          <a:p>
            <a:pPr marL="36512" indent="0" algn="just" eaLnBrk="1" hangingPunct="1"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just" eaLnBrk="1" hangingPunct="1"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just" eaLnBrk="1" hangingPunct="1">
              <a:buFont typeface="Wingdings 2" pitchFamily="18" charset="2"/>
              <a:buNone/>
            </a:pPr>
            <a:endParaRPr lang="fr-F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/>
            <a:endParaRPr lang="fr-FR" sz="20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1600200" y="5062142"/>
            <a:ext cx="7315200" cy="870743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just" eaLnBrk="1" hangingPunct="1">
              <a:buNone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 asservissement  à pour objectif d’amener un système  à suivre une </a:t>
            </a:r>
            <a:r>
              <a:rPr lang="fr-FR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consigne évoluant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dans le temps.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just" eaLnBrk="1" hangingPunct="1"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just" eaLnBrk="1" hangingPunct="1">
              <a:buNone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just" eaLnBrk="1" hangingPunct="1">
              <a:buFont typeface="Wingdings 2" pitchFamily="18" charset="2"/>
              <a:buNone/>
            </a:pPr>
            <a:endParaRPr lang="fr-FR" sz="2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eaLnBrk="1" hangingPunct="1"/>
            <a:endParaRPr lang="fr-FR" sz="20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243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65100" y="0"/>
            <a:ext cx="7467600" cy="8001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fr-FR" sz="4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Quelques questions……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0" y="800100"/>
            <a:ext cx="9143999" cy="1181100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ctr" eaLnBrk="1" hangingPunct="1">
              <a:buNone/>
            </a:pP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Système d’éclairage à télérupteur: </a:t>
            </a:r>
            <a:r>
              <a:rPr lang="fr-FR" sz="1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cliquez sur la main pour voir l’animation</a:t>
            </a:r>
          </a:p>
          <a:p>
            <a:pPr marL="36512" indent="0" algn="ctr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Quels sont les emplacements des étiquettes de gauche dans le schéma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suivant ? </a:t>
            </a:r>
            <a:endParaRPr lang="fr-F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ctr" eaLnBrk="1" hangingPunct="1">
              <a:buNone/>
            </a:pPr>
            <a:r>
              <a:rPr lang="fr-FR" sz="1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Cliquez dessus pour voir les réponses….</a:t>
            </a:r>
            <a:endParaRPr lang="fr-FR" sz="1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ctr" eaLnBrk="1" hangingPunct="1">
              <a:buFont typeface="Wingdings 2" pitchFamily="18" charset="2"/>
              <a:buNone/>
            </a:pPr>
            <a:endParaRPr lang="fr-FR" sz="18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/>
            <a:endParaRPr lang="fr-FR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3086100" y="2825750"/>
            <a:ext cx="5476875" cy="2080617"/>
            <a:chOff x="3086100" y="2825750"/>
            <a:chExt cx="5476875" cy="2080617"/>
          </a:xfrm>
        </p:grpSpPr>
        <p:grpSp>
          <p:nvGrpSpPr>
            <p:cNvPr id="5" name="Groupe 4"/>
            <p:cNvGrpSpPr/>
            <p:nvPr/>
          </p:nvGrpSpPr>
          <p:grpSpPr>
            <a:xfrm>
              <a:off x="3086100" y="2825750"/>
              <a:ext cx="5476875" cy="2042517"/>
              <a:chOff x="3086100" y="2825750"/>
              <a:chExt cx="5476875" cy="2042517"/>
            </a:xfrm>
          </p:grpSpPr>
          <p:grpSp>
            <p:nvGrpSpPr>
              <p:cNvPr id="21" name="Groupe 20"/>
              <p:cNvGrpSpPr/>
              <p:nvPr/>
            </p:nvGrpSpPr>
            <p:grpSpPr>
              <a:xfrm>
                <a:off x="3086100" y="2934692"/>
                <a:ext cx="5476875" cy="1933575"/>
                <a:chOff x="3086100" y="2299692"/>
                <a:chExt cx="5476875" cy="1933575"/>
              </a:xfrm>
            </p:grpSpPr>
            <p:cxnSp>
              <p:nvCxnSpPr>
                <p:cNvPr id="18" name="Connecteur droit 17"/>
                <p:cNvCxnSpPr/>
                <p:nvPr/>
              </p:nvCxnSpPr>
              <p:spPr>
                <a:xfrm>
                  <a:off x="3086100" y="2299692"/>
                  <a:ext cx="9525" cy="1933575"/>
                </a:xfrm>
                <a:prstGeom prst="line">
                  <a:avLst/>
                </a:prstGeom>
                <a:ln w="571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0" name="Groupe 19"/>
                <p:cNvGrpSpPr/>
                <p:nvPr/>
              </p:nvGrpSpPr>
              <p:grpSpPr>
                <a:xfrm>
                  <a:off x="3086100" y="2299692"/>
                  <a:ext cx="5476875" cy="1933575"/>
                  <a:chOff x="3276600" y="2299692"/>
                  <a:chExt cx="5476875" cy="1933575"/>
                </a:xfrm>
              </p:grpSpPr>
              <p:cxnSp>
                <p:nvCxnSpPr>
                  <p:cNvPr id="14" name="Connecteur droit 13"/>
                  <p:cNvCxnSpPr/>
                  <p:nvPr/>
                </p:nvCxnSpPr>
                <p:spPr>
                  <a:xfrm>
                    <a:off x="3276600" y="2533650"/>
                    <a:ext cx="5476875" cy="0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" name="Connecteur droit 15"/>
                  <p:cNvCxnSpPr/>
                  <p:nvPr/>
                </p:nvCxnSpPr>
                <p:spPr>
                  <a:xfrm>
                    <a:off x="3276600" y="3963442"/>
                    <a:ext cx="5476875" cy="0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" name="Connecteur droit 18"/>
                  <p:cNvCxnSpPr/>
                  <p:nvPr/>
                </p:nvCxnSpPr>
                <p:spPr>
                  <a:xfrm>
                    <a:off x="8743950" y="2299692"/>
                    <a:ext cx="9525" cy="1933575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26" name="Groupe 25"/>
              <p:cNvGrpSpPr/>
              <p:nvPr/>
            </p:nvGrpSpPr>
            <p:grpSpPr>
              <a:xfrm>
                <a:off x="4348162" y="4485034"/>
                <a:ext cx="447675" cy="383233"/>
                <a:chOff x="3571875" y="2421582"/>
                <a:chExt cx="447675" cy="383233"/>
              </a:xfrm>
            </p:grpSpPr>
            <p:sp useBgFill="1">
              <p:nvSpPr>
                <p:cNvPr id="27" name="Ellipse 26"/>
                <p:cNvSpPr/>
                <p:nvPr/>
              </p:nvSpPr>
              <p:spPr>
                <a:xfrm>
                  <a:off x="3571875" y="2421582"/>
                  <a:ext cx="447675" cy="230833"/>
                </a:xfrm>
                <a:prstGeom prst="ellipse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28" name="Connecteur droit 27"/>
                <p:cNvCxnSpPr/>
                <p:nvPr/>
              </p:nvCxnSpPr>
              <p:spPr>
                <a:xfrm flipH="1">
                  <a:off x="3571875" y="2536998"/>
                  <a:ext cx="447675" cy="267817"/>
                </a:xfrm>
                <a:prstGeom prst="line">
                  <a:avLst/>
                </a:prstGeom>
                <a:ln w="571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9" name="Rectangle 28"/>
              <p:cNvSpPr/>
              <p:nvPr/>
            </p:nvSpPr>
            <p:spPr>
              <a:xfrm>
                <a:off x="7258050" y="2825750"/>
                <a:ext cx="561975" cy="6858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31" name="Connecteur en angle 30"/>
              <p:cNvCxnSpPr/>
              <p:nvPr/>
            </p:nvCxnSpPr>
            <p:spPr>
              <a:xfrm flipH="1">
                <a:off x="7411200" y="3084406"/>
                <a:ext cx="249324" cy="193675"/>
              </a:xfrm>
              <a:prstGeom prst="bentConnector3">
                <a:avLst/>
              </a:prstGeom>
              <a:ln w="381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Connecteur en angle 32"/>
              <p:cNvCxnSpPr>
                <a:stCxn id="29" idx="2"/>
                <a:endCxn id="27" idx="4"/>
              </p:cNvCxnSpPr>
              <p:nvPr/>
            </p:nvCxnSpPr>
            <p:spPr>
              <a:xfrm rot="5400000">
                <a:off x="5453361" y="2630189"/>
                <a:ext cx="1204317" cy="2967038"/>
              </a:xfrm>
              <a:prstGeom prst="bentConnector3">
                <a:avLst>
                  <a:gd name="adj1" fmla="val 12210"/>
                </a:avLst>
              </a:prstGeom>
              <a:ln w="28575"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1" name="Groupe 40"/>
              <p:cNvGrpSpPr/>
              <p:nvPr/>
            </p:nvGrpSpPr>
            <p:grpSpPr>
              <a:xfrm>
                <a:off x="3571875" y="3056582"/>
                <a:ext cx="447675" cy="502593"/>
                <a:chOff x="3571875" y="2421582"/>
                <a:chExt cx="447675" cy="502593"/>
              </a:xfrm>
            </p:grpSpPr>
            <p:grpSp>
              <p:nvGrpSpPr>
                <p:cNvPr id="25" name="Groupe 24"/>
                <p:cNvGrpSpPr/>
                <p:nvPr/>
              </p:nvGrpSpPr>
              <p:grpSpPr>
                <a:xfrm>
                  <a:off x="3571875" y="2421582"/>
                  <a:ext cx="447675" cy="383233"/>
                  <a:chOff x="3571875" y="2421582"/>
                  <a:chExt cx="447675" cy="383233"/>
                </a:xfrm>
              </p:grpSpPr>
              <p:sp useBgFill="1">
                <p:nvSpPr>
                  <p:cNvPr id="22" name="Ellipse 21"/>
                  <p:cNvSpPr/>
                  <p:nvPr/>
                </p:nvSpPr>
                <p:spPr>
                  <a:xfrm>
                    <a:off x="3571875" y="2421582"/>
                    <a:ext cx="447675" cy="230833"/>
                  </a:xfrm>
                  <a:prstGeom prst="ellipse">
                    <a:avLst/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fr-FR"/>
                  </a:p>
                </p:txBody>
              </p:sp>
              <p:cxnSp>
                <p:nvCxnSpPr>
                  <p:cNvPr id="24" name="Connecteur droit 23"/>
                  <p:cNvCxnSpPr/>
                  <p:nvPr/>
                </p:nvCxnSpPr>
                <p:spPr>
                  <a:xfrm flipH="1">
                    <a:off x="3571875" y="2536998"/>
                    <a:ext cx="447675" cy="267817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cxnSp>
              <p:nvCxnSpPr>
                <p:cNvPr id="38" name="Connecteur droit 37"/>
                <p:cNvCxnSpPr/>
                <p:nvPr/>
              </p:nvCxnSpPr>
              <p:spPr>
                <a:xfrm flipH="1">
                  <a:off x="3795712" y="2700636"/>
                  <a:ext cx="1" cy="223539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0" name="Forme libre 39"/>
                <p:cNvSpPr/>
                <p:nvPr/>
              </p:nvSpPr>
              <p:spPr>
                <a:xfrm>
                  <a:off x="3648075" y="2828925"/>
                  <a:ext cx="285750" cy="95250"/>
                </a:xfrm>
                <a:custGeom>
                  <a:avLst/>
                  <a:gdLst>
                    <a:gd name="connsiteX0" fmla="*/ 0 w 285750"/>
                    <a:gd name="connsiteY0" fmla="*/ 19050 h 95250"/>
                    <a:gd name="connsiteX1" fmla="*/ 0 w 285750"/>
                    <a:gd name="connsiteY1" fmla="*/ 95250 h 95250"/>
                    <a:gd name="connsiteX2" fmla="*/ 276225 w 285750"/>
                    <a:gd name="connsiteY2" fmla="*/ 95250 h 95250"/>
                    <a:gd name="connsiteX3" fmla="*/ 285750 w 285750"/>
                    <a:gd name="connsiteY3" fmla="*/ 0 h 95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85750" h="95250">
                      <a:moveTo>
                        <a:pt x="0" y="19050"/>
                      </a:moveTo>
                      <a:lnTo>
                        <a:pt x="0" y="95250"/>
                      </a:lnTo>
                      <a:lnTo>
                        <a:pt x="276225" y="95250"/>
                      </a:lnTo>
                      <a:lnTo>
                        <a:pt x="285750" y="0"/>
                      </a:lnTo>
                    </a:path>
                  </a:pathLst>
                </a:custGeom>
                <a:noFill/>
                <a:ln w="381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</p:grpSp>
        </p:grpSp>
        <p:sp>
          <p:nvSpPr>
            <p:cNvPr id="44" name="Organigramme : Jonction de sommaire 43"/>
            <p:cNvSpPr/>
            <p:nvPr/>
          </p:nvSpPr>
          <p:spPr>
            <a:xfrm>
              <a:off x="7258049" y="4272246"/>
              <a:ext cx="733427" cy="634121"/>
            </a:xfrm>
            <a:prstGeom prst="flowChartSummingJunction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3001208" y="2182167"/>
            <a:ext cx="2324355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4.………………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6212973" y="2205682"/>
            <a:ext cx="2324355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2………….……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6095872" y="3702036"/>
            <a:ext cx="2324355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1.………………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5892664" y="5481340"/>
            <a:ext cx="2239396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3………………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344" y="2804815"/>
            <a:ext cx="2290692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Préactionneur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0474" y="3501777"/>
            <a:ext cx="1845057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Actionneur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0154" y="4171950"/>
            <a:ext cx="905697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Effet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1883" y="2190750"/>
            <a:ext cx="1622239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Consigne</a:t>
            </a:r>
          </a:p>
        </p:txBody>
      </p:sp>
      <p:grpSp>
        <p:nvGrpSpPr>
          <p:cNvPr id="51" name="Groupe 50"/>
          <p:cNvGrpSpPr/>
          <p:nvPr/>
        </p:nvGrpSpPr>
        <p:grpSpPr>
          <a:xfrm>
            <a:off x="3517758" y="3069299"/>
            <a:ext cx="491793" cy="620415"/>
            <a:chOff x="3527761" y="2421582"/>
            <a:chExt cx="491793" cy="620415"/>
          </a:xfrm>
        </p:grpSpPr>
        <p:grpSp>
          <p:nvGrpSpPr>
            <p:cNvPr id="52" name="Groupe 51"/>
            <p:cNvGrpSpPr/>
            <p:nvPr/>
          </p:nvGrpSpPr>
          <p:grpSpPr>
            <a:xfrm>
              <a:off x="3527761" y="2421582"/>
              <a:ext cx="491793" cy="620415"/>
              <a:chOff x="3527761" y="2421582"/>
              <a:chExt cx="491793" cy="620415"/>
            </a:xfrm>
          </p:grpSpPr>
          <p:sp useBgFill="1">
            <p:nvSpPr>
              <p:cNvPr id="55" name="Ellipse 54"/>
              <p:cNvSpPr/>
              <p:nvPr/>
            </p:nvSpPr>
            <p:spPr>
              <a:xfrm>
                <a:off x="3552247" y="2421582"/>
                <a:ext cx="467303" cy="620415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56" name="Connecteur droit 55"/>
              <p:cNvCxnSpPr/>
              <p:nvPr/>
            </p:nvCxnSpPr>
            <p:spPr>
              <a:xfrm flipH="1">
                <a:off x="3527761" y="2536998"/>
                <a:ext cx="491793" cy="30783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3" name="Connecteur droit 52"/>
            <p:cNvCxnSpPr/>
            <p:nvPr/>
          </p:nvCxnSpPr>
          <p:spPr>
            <a:xfrm>
              <a:off x="3795713" y="2614315"/>
              <a:ext cx="0" cy="17651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Forme libre 53"/>
            <p:cNvSpPr/>
            <p:nvPr/>
          </p:nvSpPr>
          <p:spPr>
            <a:xfrm>
              <a:off x="3648075" y="2701925"/>
              <a:ext cx="285750" cy="95250"/>
            </a:xfrm>
            <a:custGeom>
              <a:avLst/>
              <a:gdLst>
                <a:gd name="connsiteX0" fmla="*/ 0 w 285750"/>
                <a:gd name="connsiteY0" fmla="*/ 19050 h 95250"/>
                <a:gd name="connsiteX1" fmla="*/ 0 w 285750"/>
                <a:gd name="connsiteY1" fmla="*/ 95250 h 95250"/>
                <a:gd name="connsiteX2" fmla="*/ 276225 w 285750"/>
                <a:gd name="connsiteY2" fmla="*/ 95250 h 95250"/>
                <a:gd name="connsiteX3" fmla="*/ 285750 w 285750"/>
                <a:gd name="connsiteY3" fmla="*/ 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0" h="95250">
                  <a:moveTo>
                    <a:pt x="0" y="19050"/>
                  </a:moveTo>
                  <a:lnTo>
                    <a:pt x="0" y="95250"/>
                  </a:lnTo>
                  <a:lnTo>
                    <a:pt x="276225" y="95250"/>
                  </a:lnTo>
                  <a:lnTo>
                    <a:pt x="285750" y="0"/>
                  </a:lnTo>
                </a:path>
              </a:pathLst>
            </a:cu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026" name="Picture 2" descr="C:\Users\Philippe\AppData\Local\Microsoft\Windows\Temporary Internet Files\Content.IE5\EIP2ZCD2\MC900297943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7089" y="3599854"/>
            <a:ext cx="411811" cy="723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5" name="Ellipse 1024"/>
          <p:cNvSpPr/>
          <p:nvPr/>
        </p:nvSpPr>
        <p:spPr>
          <a:xfrm>
            <a:off x="5736305" y="3146003"/>
            <a:ext cx="3792789" cy="2975223"/>
          </a:xfrm>
          <a:prstGeom prst="ellipse">
            <a:avLst/>
          </a:prstGeom>
          <a:gradFill>
            <a:gsLst>
              <a:gs pos="0">
                <a:srgbClr val="FFFF00">
                  <a:alpha val="86000"/>
                </a:srgbClr>
              </a:gs>
              <a:gs pos="50000">
                <a:schemeClr val="tx1">
                  <a:alpha val="59000"/>
                </a:schemeClr>
              </a:gs>
              <a:gs pos="100000">
                <a:schemeClr val="accent1">
                  <a:tint val="23500"/>
                  <a:satMod val="160000"/>
                  <a:alpha val="19000"/>
                  <a:lumMod val="77000"/>
                  <a:lumOff val="23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67" name="Groupe 66"/>
          <p:cNvGrpSpPr/>
          <p:nvPr/>
        </p:nvGrpSpPr>
        <p:grpSpPr>
          <a:xfrm>
            <a:off x="4322761" y="4558616"/>
            <a:ext cx="447676" cy="427683"/>
            <a:chOff x="3571875" y="2498898"/>
            <a:chExt cx="447676" cy="427683"/>
          </a:xfrm>
        </p:grpSpPr>
        <p:sp useBgFill="1">
          <p:nvSpPr>
            <p:cNvPr id="68" name="Ellipse 67"/>
            <p:cNvSpPr/>
            <p:nvPr/>
          </p:nvSpPr>
          <p:spPr>
            <a:xfrm>
              <a:off x="3571875" y="2498898"/>
              <a:ext cx="447675" cy="42768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69" name="Connecteur droit 68"/>
            <p:cNvCxnSpPr/>
            <p:nvPr/>
          </p:nvCxnSpPr>
          <p:spPr>
            <a:xfrm flipH="1">
              <a:off x="3571875" y="2536998"/>
              <a:ext cx="447676" cy="61392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5" name="Rectangle 3"/>
          <p:cNvSpPr txBox="1">
            <a:spLocks noChangeArrowheads="1"/>
          </p:cNvSpPr>
          <p:nvPr/>
        </p:nvSpPr>
        <p:spPr>
          <a:xfrm>
            <a:off x="77086" y="5342930"/>
            <a:ext cx="5447414" cy="1181100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ctr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quel type de système s’agit-il?</a:t>
            </a:r>
          </a:p>
          <a:p>
            <a:pPr marL="36512" indent="0" algn="ctr" eaLnBrk="1" hangingPunct="1">
              <a:buNone/>
            </a:pPr>
            <a:r>
              <a:rPr lang="fr-FR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Rayer les étiquettes inutiles.</a:t>
            </a:r>
          </a:p>
          <a:p>
            <a:pPr marL="36512" indent="0" algn="ctr" eaLnBrk="1" hangingPunct="1">
              <a:buNone/>
            </a:pP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Système: </a:t>
            </a:r>
            <a:endParaRPr lang="fr-F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/>
            <a:endParaRPr lang="fr-FR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2173663" y="6275880"/>
            <a:ext cx="631584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BF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2895187" y="6275880"/>
            <a:ext cx="682879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3668006" y="6275880"/>
            <a:ext cx="864853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TOR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4622799" y="6275880"/>
            <a:ext cx="1401666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Variable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2" descr="C:\Users\Philippe\AppData\Local\Microsoft\Windows\Temporary Internet Files\Content.IE5\SGXXYI1Y\MC900297943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1063" y="3559175"/>
            <a:ext cx="423861" cy="742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Multiplier 7"/>
          <p:cNvSpPr/>
          <p:nvPr/>
        </p:nvSpPr>
        <p:spPr>
          <a:xfrm>
            <a:off x="2033236" y="6121226"/>
            <a:ext cx="912437" cy="772620"/>
          </a:xfrm>
          <a:prstGeom prst="mathMultiply">
            <a:avLst>
              <a:gd name="adj1" fmla="val 13657"/>
            </a:avLst>
          </a:prstGeom>
          <a:solidFill>
            <a:srgbClr val="FF0000"/>
          </a:solidFill>
          <a:ln>
            <a:solidFill>
              <a:srgbClr val="33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Multiplier 60"/>
          <p:cNvSpPr/>
          <p:nvPr/>
        </p:nvSpPr>
        <p:spPr>
          <a:xfrm>
            <a:off x="4770437" y="6137720"/>
            <a:ext cx="912437" cy="772620"/>
          </a:xfrm>
          <a:prstGeom prst="mathMultiply">
            <a:avLst>
              <a:gd name="adj1" fmla="val 13657"/>
            </a:avLst>
          </a:prstGeom>
          <a:solidFill>
            <a:srgbClr val="FF0000"/>
          </a:solidFill>
          <a:ln>
            <a:solidFill>
              <a:srgbClr val="33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93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50"/>
                            </p:stCondLst>
                            <p:childTnLst>
                              <p:par>
                                <p:cTn id="17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50"/>
                            </p:stCondLst>
                            <p:childTnLst>
                              <p:par>
                                <p:cTn id="21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50"/>
                            </p:stCondLst>
                            <p:childTnLst>
                              <p:par>
                                <p:cTn id="2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50"/>
                            </p:stCondLst>
                            <p:childTnLst>
                              <p:par>
                                <p:cTn id="29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5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150"/>
                            </p:stCondLst>
                            <p:childTnLst>
                              <p:par>
                                <p:cTn id="54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65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15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65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7.40741E-7 L 0.33611 7.40741E-7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0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59259E-6 L 0.71979 -0.08958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990" y="-4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0.67431 0.0294 " pathEditMode="relative" rAng="0" ptsTypes="AA">
                                      <p:cBhvr>
                                        <p:cTn id="9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715" y="1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85185E-6 L 0.65069 0.19421 " pathEditMode="relative" rAng="0" ptsTypes="AA">
                                      <p:cBhvr>
                                        <p:cTn id="10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535" y="9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0" presetClass="path" presetSubtype="0" decel="4900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7.40741E-7 L -0.00278 -0.02593 " pathEditMode="relative" ptsTypes="AA">
                                      <p:cBhvr>
                                        <p:cTn id="10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0" presetID="10" presetClass="entr" presetSubtype="0" fill="remove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0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0" presetClass="path" presetSubtype="0" decel="5000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7037E-7 L 8.33333E-7 -0.03426 " pathEditMode="relative" rAng="0" ptsTypes="AA">
                                      <p:cBhvr>
                                        <p:cTn id="1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13"/>
                                    </p:animMotion>
                                  </p:childTnLst>
                                </p:cTn>
                              </p:par>
                              <p:par>
                                <p:cTn id="131" presetID="10" presetClass="entr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xit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grpId="1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75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250"/>
                            </p:stCondLst>
                            <p:childTnLst>
                              <p:par>
                                <p:cTn id="14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3" grpId="0"/>
      <p:bldP spid="46" grpId="0" animBg="1"/>
      <p:bldP spid="47" grpId="0" animBg="1"/>
      <p:bldP spid="48" grpId="0" animBg="1"/>
      <p:bldP spid="49" grpId="0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4" grpId="0" animBg="1"/>
      <p:bldP spid="4" grpId="1" animBg="1"/>
      <p:bldP spid="1025" grpId="0" animBg="1"/>
      <p:bldP spid="1025" grpId="1" animBg="1"/>
      <p:bldP spid="45" grpId="0"/>
      <p:bldP spid="50" grpId="1" animBg="1"/>
      <p:bldP spid="57" grpId="0" animBg="1"/>
      <p:bldP spid="58" grpId="0" animBg="1"/>
      <p:bldP spid="59" grpId="0" animBg="1"/>
      <p:bldP spid="8" grpId="0" animBg="1"/>
      <p:bldP spid="6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65100" y="0"/>
            <a:ext cx="7467600" cy="8001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fr-FR" sz="4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Quelques questions……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0" y="800100"/>
            <a:ext cx="9143999" cy="1181100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ctr" eaLnBrk="1" hangingPunct="1">
              <a:buNone/>
            </a:pP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Système d’éclairage à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GRADATEUR: </a:t>
            </a:r>
            <a:r>
              <a:rPr lang="fr-FR" sz="1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cliquez sur </a:t>
            </a:r>
            <a:r>
              <a:rPr lang="fr-FR" sz="1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ou - pour </a:t>
            </a:r>
            <a:r>
              <a:rPr lang="fr-FR" sz="1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voir l’animation</a:t>
            </a:r>
          </a:p>
          <a:p>
            <a:pPr marL="36512" indent="0" algn="ctr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Quels sont les emplacements des étiquettes de gauche dans le schéma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suivant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fr-F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ctr" eaLnBrk="1" hangingPunct="1">
              <a:buNone/>
            </a:pPr>
            <a:r>
              <a:rPr lang="fr-FR" sz="1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Cliquez dessus pour voir les réponses</a:t>
            </a:r>
            <a:r>
              <a:rPr lang="fr-FR" sz="1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….</a:t>
            </a:r>
            <a:endParaRPr lang="fr-FR" sz="18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/>
            <a:endParaRPr lang="fr-FR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Rectangle 3"/>
          <p:cNvSpPr txBox="1">
            <a:spLocks noChangeArrowheads="1"/>
          </p:cNvSpPr>
          <p:nvPr/>
        </p:nvSpPr>
        <p:spPr>
          <a:xfrm>
            <a:off x="-2344" y="5425589"/>
            <a:ext cx="4834346" cy="1181100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ctr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quel type de système s’agit-il?</a:t>
            </a:r>
          </a:p>
          <a:p>
            <a:pPr marL="36512" indent="0" algn="ctr" eaLnBrk="1" hangingPunct="1">
              <a:buNone/>
            </a:pPr>
            <a:r>
              <a:rPr lang="fr-FR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Rayer les étiquettes inutiles.</a:t>
            </a:r>
          </a:p>
          <a:p>
            <a:pPr marL="36512" indent="0" algn="ctr" eaLnBrk="1" hangingPunct="1">
              <a:buNone/>
            </a:pPr>
            <a:endParaRPr lang="fr-FR" sz="1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Système: </a:t>
            </a:r>
            <a:endParaRPr lang="fr-F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/>
            <a:endParaRPr lang="fr-FR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2173663" y="6275880"/>
            <a:ext cx="631584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BF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2895187" y="6275880"/>
            <a:ext cx="682879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3668006" y="6275880"/>
            <a:ext cx="864853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TOR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4622799" y="6275880"/>
            <a:ext cx="1401666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Variable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Multiplier 7"/>
          <p:cNvSpPr/>
          <p:nvPr/>
        </p:nvSpPr>
        <p:spPr>
          <a:xfrm>
            <a:off x="2033236" y="6121226"/>
            <a:ext cx="912437" cy="772620"/>
          </a:xfrm>
          <a:prstGeom prst="mathMultiply">
            <a:avLst>
              <a:gd name="adj1" fmla="val 13657"/>
            </a:avLst>
          </a:prstGeom>
          <a:solidFill>
            <a:srgbClr val="FF0000"/>
          </a:solidFill>
          <a:ln>
            <a:solidFill>
              <a:srgbClr val="33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Multiplier 60"/>
          <p:cNvSpPr/>
          <p:nvPr/>
        </p:nvSpPr>
        <p:spPr>
          <a:xfrm>
            <a:off x="3616904" y="6120402"/>
            <a:ext cx="912437" cy="772620"/>
          </a:xfrm>
          <a:prstGeom prst="mathMultiply">
            <a:avLst>
              <a:gd name="adj1" fmla="val 13657"/>
            </a:avLst>
          </a:prstGeom>
          <a:solidFill>
            <a:srgbClr val="FF0000"/>
          </a:solidFill>
          <a:ln>
            <a:solidFill>
              <a:srgbClr val="33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25" name="Ellipse 1024"/>
          <p:cNvSpPr/>
          <p:nvPr/>
        </p:nvSpPr>
        <p:spPr>
          <a:xfrm>
            <a:off x="5824537" y="3164256"/>
            <a:ext cx="3628043" cy="2956146"/>
          </a:xfrm>
          <a:prstGeom prst="ellipse">
            <a:avLst/>
          </a:prstGeom>
          <a:gradFill>
            <a:gsLst>
              <a:gs pos="0">
                <a:srgbClr val="FFFF00">
                  <a:alpha val="86000"/>
                </a:srgbClr>
              </a:gs>
              <a:gs pos="50000">
                <a:schemeClr val="tx1">
                  <a:alpha val="59000"/>
                </a:schemeClr>
              </a:gs>
              <a:gs pos="100000">
                <a:schemeClr val="accent1">
                  <a:tint val="23500"/>
                  <a:satMod val="160000"/>
                  <a:alpha val="19000"/>
                  <a:lumMod val="77000"/>
                  <a:lumOff val="23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7" name="Ellipse 116"/>
          <p:cNvSpPr/>
          <p:nvPr/>
        </p:nvSpPr>
        <p:spPr>
          <a:xfrm>
            <a:off x="4674466" y="2618936"/>
            <a:ext cx="5955286" cy="4142266"/>
          </a:xfrm>
          <a:prstGeom prst="ellipse">
            <a:avLst/>
          </a:prstGeom>
          <a:gradFill>
            <a:gsLst>
              <a:gs pos="0">
                <a:srgbClr val="FFFF00">
                  <a:alpha val="86000"/>
                </a:srgbClr>
              </a:gs>
              <a:gs pos="50000">
                <a:schemeClr val="tx1">
                  <a:alpha val="59000"/>
                </a:schemeClr>
              </a:gs>
              <a:gs pos="100000">
                <a:schemeClr val="accent1">
                  <a:tint val="23500"/>
                  <a:satMod val="160000"/>
                  <a:alpha val="19000"/>
                  <a:lumMod val="77000"/>
                  <a:lumOff val="23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8" name="Ellipse 117"/>
          <p:cNvSpPr/>
          <p:nvPr/>
        </p:nvSpPr>
        <p:spPr>
          <a:xfrm>
            <a:off x="3243791" y="1797239"/>
            <a:ext cx="7733807" cy="5584134"/>
          </a:xfrm>
          <a:prstGeom prst="ellipse">
            <a:avLst/>
          </a:prstGeom>
          <a:gradFill>
            <a:gsLst>
              <a:gs pos="0">
                <a:srgbClr val="FFFF00">
                  <a:alpha val="86000"/>
                </a:srgbClr>
              </a:gs>
              <a:gs pos="50000">
                <a:schemeClr val="tx1">
                  <a:alpha val="59000"/>
                </a:schemeClr>
              </a:gs>
              <a:gs pos="100000">
                <a:schemeClr val="accent1">
                  <a:tint val="23500"/>
                  <a:satMod val="160000"/>
                  <a:alpha val="19000"/>
                  <a:lumMod val="77000"/>
                  <a:lumOff val="23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9" name="Ellipse 118"/>
          <p:cNvSpPr/>
          <p:nvPr/>
        </p:nvSpPr>
        <p:spPr>
          <a:xfrm>
            <a:off x="1756229" y="145143"/>
            <a:ext cx="10837401" cy="8529569"/>
          </a:xfrm>
          <a:prstGeom prst="ellipse">
            <a:avLst/>
          </a:prstGeom>
          <a:gradFill>
            <a:gsLst>
              <a:gs pos="0">
                <a:srgbClr val="FFFF00">
                  <a:alpha val="86000"/>
                </a:srgbClr>
              </a:gs>
              <a:gs pos="50000">
                <a:schemeClr val="tx1">
                  <a:alpha val="59000"/>
                </a:schemeClr>
              </a:gs>
              <a:gs pos="100000">
                <a:schemeClr val="accent1">
                  <a:tint val="23500"/>
                  <a:satMod val="160000"/>
                  <a:alpha val="19000"/>
                  <a:lumMod val="77000"/>
                  <a:lumOff val="23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Rectangle 45"/>
          <p:cNvSpPr/>
          <p:nvPr/>
        </p:nvSpPr>
        <p:spPr>
          <a:xfrm>
            <a:off x="3200145" y="2343150"/>
            <a:ext cx="2324355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3.………………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3347953" y="4926409"/>
            <a:ext cx="2324355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1………….……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5892664" y="5500390"/>
            <a:ext cx="2239396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4………………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6095872" y="3777059"/>
            <a:ext cx="2324355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2.………………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344" y="2851150"/>
            <a:ext cx="2290692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Préactionneur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0474" y="3511550"/>
            <a:ext cx="1845057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Actionneur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90154" y="4171950"/>
            <a:ext cx="905697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Effet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1883" y="2190750"/>
            <a:ext cx="1622239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Consigne</a:t>
            </a:r>
          </a:p>
        </p:txBody>
      </p:sp>
      <p:grpSp>
        <p:nvGrpSpPr>
          <p:cNvPr id="120" name="Groupe 119"/>
          <p:cNvGrpSpPr/>
          <p:nvPr/>
        </p:nvGrpSpPr>
        <p:grpSpPr>
          <a:xfrm>
            <a:off x="3086100" y="2852936"/>
            <a:ext cx="5476875" cy="2053432"/>
            <a:chOff x="3086100" y="2852936"/>
            <a:chExt cx="5476875" cy="2053432"/>
          </a:xfrm>
        </p:grpSpPr>
        <p:grpSp>
          <p:nvGrpSpPr>
            <p:cNvPr id="82" name="Groupe 81"/>
            <p:cNvGrpSpPr/>
            <p:nvPr/>
          </p:nvGrpSpPr>
          <p:grpSpPr>
            <a:xfrm>
              <a:off x="3086100" y="2852936"/>
              <a:ext cx="5476875" cy="2053432"/>
              <a:chOff x="3086100" y="2852936"/>
              <a:chExt cx="5476875" cy="2053432"/>
            </a:xfrm>
          </p:grpSpPr>
          <p:grpSp>
            <p:nvGrpSpPr>
              <p:cNvPr id="21" name="Groupe 20"/>
              <p:cNvGrpSpPr/>
              <p:nvPr/>
            </p:nvGrpSpPr>
            <p:grpSpPr>
              <a:xfrm>
                <a:off x="3086100" y="2934692"/>
                <a:ext cx="5476875" cy="1933575"/>
                <a:chOff x="3086100" y="2299692"/>
                <a:chExt cx="5476875" cy="1933575"/>
              </a:xfrm>
            </p:grpSpPr>
            <p:cxnSp>
              <p:nvCxnSpPr>
                <p:cNvPr id="18" name="Connecteur droit 17"/>
                <p:cNvCxnSpPr/>
                <p:nvPr/>
              </p:nvCxnSpPr>
              <p:spPr>
                <a:xfrm>
                  <a:off x="3086100" y="2299692"/>
                  <a:ext cx="9525" cy="1933575"/>
                </a:xfrm>
                <a:prstGeom prst="line">
                  <a:avLst/>
                </a:prstGeom>
                <a:ln w="5715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0" name="Groupe 19"/>
                <p:cNvGrpSpPr/>
                <p:nvPr/>
              </p:nvGrpSpPr>
              <p:grpSpPr>
                <a:xfrm>
                  <a:off x="3086100" y="2299692"/>
                  <a:ext cx="5476875" cy="1933575"/>
                  <a:chOff x="3276600" y="2299692"/>
                  <a:chExt cx="5476875" cy="1933575"/>
                </a:xfrm>
              </p:grpSpPr>
              <p:cxnSp>
                <p:nvCxnSpPr>
                  <p:cNvPr id="14" name="Connecteur droit 13"/>
                  <p:cNvCxnSpPr/>
                  <p:nvPr/>
                </p:nvCxnSpPr>
                <p:spPr>
                  <a:xfrm>
                    <a:off x="3276600" y="2533650"/>
                    <a:ext cx="5476875" cy="0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" name="Connecteur droit 15"/>
                  <p:cNvCxnSpPr>
                    <a:endCxn id="44" idx="2"/>
                  </p:cNvCxnSpPr>
                  <p:nvPr/>
                </p:nvCxnSpPr>
                <p:spPr>
                  <a:xfrm flipV="1">
                    <a:off x="3276600" y="3954307"/>
                    <a:ext cx="4171949" cy="9135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" name="Connecteur droit 18"/>
                  <p:cNvCxnSpPr/>
                  <p:nvPr/>
                </p:nvCxnSpPr>
                <p:spPr>
                  <a:xfrm>
                    <a:off x="8743950" y="2299692"/>
                    <a:ext cx="9525" cy="1933575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44" name="Organigramme : Jonction de sommaire 43"/>
              <p:cNvSpPr/>
              <p:nvPr/>
            </p:nvSpPr>
            <p:spPr>
              <a:xfrm>
                <a:off x="7258049" y="4272246"/>
                <a:ext cx="733427" cy="634121"/>
              </a:xfrm>
              <a:prstGeom prst="flowChartSummingJunction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grpSp>
            <p:nvGrpSpPr>
              <p:cNvPr id="23" name="Groupe 22"/>
              <p:cNvGrpSpPr/>
              <p:nvPr/>
            </p:nvGrpSpPr>
            <p:grpSpPr>
              <a:xfrm>
                <a:off x="4770437" y="2852936"/>
                <a:ext cx="996173" cy="2053432"/>
                <a:chOff x="4851754" y="2934692"/>
                <a:chExt cx="914856" cy="1971675"/>
              </a:xfrm>
            </p:grpSpPr>
            <p:sp>
              <p:nvSpPr>
                <p:cNvPr id="29" name="Rectangle 28"/>
                <p:cNvSpPr/>
                <p:nvPr/>
              </p:nvSpPr>
              <p:spPr>
                <a:xfrm>
                  <a:off x="4880653" y="2934692"/>
                  <a:ext cx="885957" cy="1933575"/>
                </a:xfrm>
                <a:prstGeom prst="rect">
                  <a:avLst/>
                </a:prstGeom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vert="vert270" rtlCol="0" anchor="b"/>
                <a:lstStyle/>
                <a:p>
                  <a:pPr algn="r"/>
                  <a:r>
                    <a:rPr lang="fr-FR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Gradateur </a:t>
                  </a:r>
                </a:p>
              </p:txBody>
            </p:sp>
            <p:sp>
              <p:nvSpPr>
                <p:cNvPr id="12" name="Rectangle 11"/>
                <p:cNvSpPr/>
                <p:nvPr/>
              </p:nvSpPr>
              <p:spPr>
                <a:xfrm>
                  <a:off x="4851754" y="4444702"/>
                  <a:ext cx="885178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 algn="r"/>
                  <a:r>
                    <a: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rPr>
                    <a:t>U / U</a:t>
                  </a:r>
                </a:p>
              </p:txBody>
            </p:sp>
            <p:cxnSp>
              <p:nvCxnSpPr>
                <p:cNvPr id="15" name="Connecteur droit avec flèche 14"/>
                <p:cNvCxnSpPr/>
                <p:nvPr/>
              </p:nvCxnSpPr>
              <p:spPr>
                <a:xfrm flipV="1">
                  <a:off x="5431018" y="4444702"/>
                  <a:ext cx="297349" cy="423566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121" name="Connecteur droit 120"/>
            <p:cNvCxnSpPr>
              <a:stCxn id="44" idx="6"/>
            </p:cNvCxnSpPr>
            <p:nvPr/>
          </p:nvCxnSpPr>
          <p:spPr>
            <a:xfrm flipV="1">
              <a:off x="7991476" y="4580276"/>
              <a:ext cx="542795" cy="9031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0" name="Groupe 79"/>
          <p:cNvGrpSpPr/>
          <p:nvPr/>
        </p:nvGrpSpPr>
        <p:grpSpPr>
          <a:xfrm>
            <a:off x="4854561" y="2906357"/>
            <a:ext cx="468000" cy="468000"/>
            <a:chOff x="4968240" y="3016721"/>
            <a:chExt cx="258415" cy="270259"/>
          </a:xfrm>
          <a:solidFill>
            <a:schemeClr val="accent5">
              <a:lumMod val="40000"/>
              <a:lumOff val="60000"/>
            </a:schemeClr>
          </a:solidFill>
        </p:grpSpPr>
        <p:cxnSp>
          <p:nvCxnSpPr>
            <p:cNvPr id="34" name="Connecteur droit 33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Plaque 74"/>
            <p:cNvSpPr/>
            <p:nvPr/>
          </p:nvSpPr>
          <p:spPr>
            <a:xfrm>
              <a:off x="4968240" y="3016721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6" name="Plus 75"/>
            <p:cNvSpPr/>
            <p:nvPr/>
          </p:nvSpPr>
          <p:spPr>
            <a:xfrm>
              <a:off x="4991100" y="3053260"/>
              <a:ext cx="212695" cy="197181"/>
            </a:xfrm>
            <a:prstGeom prst="mathPl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79" name="Groupe 78"/>
          <p:cNvGrpSpPr/>
          <p:nvPr/>
        </p:nvGrpSpPr>
        <p:grpSpPr>
          <a:xfrm>
            <a:off x="4854561" y="3404281"/>
            <a:ext cx="468000" cy="468000"/>
            <a:chOff x="4975860" y="3366647"/>
            <a:chExt cx="258415" cy="270259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78" name="Plaque 77"/>
            <p:cNvSpPr/>
            <p:nvPr/>
          </p:nvSpPr>
          <p:spPr>
            <a:xfrm>
              <a:off x="4975860" y="3366647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7" name="Moins 76"/>
            <p:cNvSpPr/>
            <p:nvPr/>
          </p:nvSpPr>
          <p:spPr>
            <a:xfrm>
              <a:off x="5023424" y="3454151"/>
              <a:ext cx="163286" cy="95250"/>
            </a:xfrm>
            <a:prstGeom prst="mathMin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85" name="Groupe 84"/>
          <p:cNvGrpSpPr/>
          <p:nvPr/>
        </p:nvGrpSpPr>
        <p:grpSpPr>
          <a:xfrm>
            <a:off x="4854561" y="2906357"/>
            <a:ext cx="468000" cy="468000"/>
            <a:chOff x="4968240" y="3016721"/>
            <a:chExt cx="258415" cy="270259"/>
          </a:xfrm>
          <a:solidFill>
            <a:schemeClr val="accent5">
              <a:lumMod val="40000"/>
              <a:lumOff val="60000"/>
            </a:schemeClr>
          </a:solidFill>
        </p:grpSpPr>
        <p:cxnSp>
          <p:nvCxnSpPr>
            <p:cNvPr id="86" name="Connecteur droit 85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Connecteur droit 86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Plaque 87"/>
            <p:cNvSpPr/>
            <p:nvPr/>
          </p:nvSpPr>
          <p:spPr>
            <a:xfrm>
              <a:off x="4968240" y="3016721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9" name="Plus 88"/>
            <p:cNvSpPr/>
            <p:nvPr/>
          </p:nvSpPr>
          <p:spPr>
            <a:xfrm>
              <a:off x="4991100" y="3053260"/>
              <a:ext cx="212695" cy="197181"/>
            </a:xfrm>
            <a:prstGeom prst="mathPl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90" name="Groupe 89"/>
          <p:cNvGrpSpPr/>
          <p:nvPr/>
        </p:nvGrpSpPr>
        <p:grpSpPr>
          <a:xfrm>
            <a:off x="4854561" y="2906357"/>
            <a:ext cx="468000" cy="468000"/>
            <a:chOff x="4968240" y="3016721"/>
            <a:chExt cx="258415" cy="270259"/>
          </a:xfrm>
          <a:solidFill>
            <a:schemeClr val="accent5">
              <a:lumMod val="40000"/>
              <a:lumOff val="60000"/>
            </a:schemeClr>
          </a:solidFill>
        </p:grpSpPr>
        <p:cxnSp>
          <p:nvCxnSpPr>
            <p:cNvPr id="91" name="Connecteur droit 90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Connecteur droit 91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Plaque 92"/>
            <p:cNvSpPr/>
            <p:nvPr/>
          </p:nvSpPr>
          <p:spPr>
            <a:xfrm>
              <a:off x="4968240" y="3016721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4" name="Plus 93"/>
            <p:cNvSpPr/>
            <p:nvPr/>
          </p:nvSpPr>
          <p:spPr>
            <a:xfrm>
              <a:off x="4991100" y="3053260"/>
              <a:ext cx="212695" cy="197181"/>
            </a:xfrm>
            <a:prstGeom prst="mathPl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95" name="Groupe 94"/>
          <p:cNvGrpSpPr/>
          <p:nvPr/>
        </p:nvGrpSpPr>
        <p:grpSpPr>
          <a:xfrm>
            <a:off x="4854561" y="2906357"/>
            <a:ext cx="468000" cy="468000"/>
            <a:chOff x="4968240" y="3016721"/>
            <a:chExt cx="258415" cy="270259"/>
          </a:xfrm>
          <a:solidFill>
            <a:schemeClr val="accent5">
              <a:lumMod val="40000"/>
              <a:lumOff val="60000"/>
            </a:schemeClr>
          </a:solidFill>
        </p:grpSpPr>
        <p:cxnSp>
          <p:nvCxnSpPr>
            <p:cNvPr id="96" name="Connecteur droit 95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Connecteur droit 96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Plaque 97"/>
            <p:cNvSpPr/>
            <p:nvPr/>
          </p:nvSpPr>
          <p:spPr>
            <a:xfrm>
              <a:off x="4968240" y="3016721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9" name="Plus 98"/>
            <p:cNvSpPr/>
            <p:nvPr/>
          </p:nvSpPr>
          <p:spPr>
            <a:xfrm>
              <a:off x="4991100" y="3053260"/>
              <a:ext cx="212695" cy="197181"/>
            </a:xfrm>
            <a:prstGeom prst="mathPl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0" name="Groupe 99"/>
          <p:cNvGrpSpPr/>
          <p:nvPr/>
        </p:nvGrpSpPr>
        <p:grpSpPr>
          <a:xfrm>
            <a:off x="4854561" y="3404281"/>
            <a:ext cx="468000" cy="468000"/>
            <a:chOff x="4975860" y="3366647"/>
            <a:chExt cx="258415" cy="270259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01" name="Plaque 100"/>
            <p:cNvSpPr/>
            <p:nvPr/>
          </p:nvSpPr>
          <p:spPr>
            <a:xfrm>
              <a:off x="4975860" y="3366647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2" name="Moins 101"/>
            <p:cNvSpPr/>
            <p:nvPr/>
          </p:nvSpPr>
          <p:spPr>
            <a:xfrm>
              <a:off x="5023424" y="3454151"/>
              <a:ext cx="163286" cy="95250"/>
            </a:xfrm>
            <a:prstGeom prst="mathMin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3" name="Groupe 102"/>
          <p:cNvGrpSpPr/>
          <p:nvPr/>
        </p:nvGrpSpPr>
        <p:grpSpPr>
          <a:xfrm>
            <a:off x="4854561" y="3404281"/>
            <a:ext cx="468000" cy="468000"/>
            <a:chOff x="4975860" y="3366647"/>
            <a:chExt cx="258415" cy="270259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04" name="Plaque 103"/>
            <p:cNvSpPr/>
            <p:nvPr/>
          </p:nvSpPr>
          <p:spPr>
            <a:xfrm>
              <a:off x="4975860" y="3366647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5" name="Moins 104"/>
            <p:cNvSpPr/>
            <p:nvPr/>
          </p:nvSpPr>
          <p:spPr>
            <a:xfrm>
              <a:off x="5023424" y="3454151"/>
              <a:ext cx="163286" cy="95250"/>
            </a:xfrm>
            <a:prstGeom prst="mathMin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6" name="Groupe 105"/>
          <p:cNvGrpSpPr/>
          <p:nvPr/>
        </p:nvGrpSpPr>
        <p:grpSpPr>
          <a:xfrm>
            <a:off x="4854561" y="3404281"/>
            <a:ext cx="468000" cy="468000"/>
            <a:chOff x="4975860" y="3366647"/>
            <a:chExt cx="258415" cy="270259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07" name="Plaque 106"/>
            <p:cNvSpPr/>
            <p:nvPr/>
          </p:nvSpPr>
          <p:spPr>
            <a:xfrm>
              <a:off x="4975860" y="3366647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8" name="Moins 107"/>
            <p:cNvSpPr/>
            <p:nvPr/>
          </p:nvSpPr>
          <p:spPr>
            <a:xfrm>
              <a:off x="5023424" y="3454151"/>
              <a:ext cx="163286" cy="95250"/>
            </a:xfrm>
            <a:prstGeom prst="mathMin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9" name="Groupe 108"/>
          <p:cNvGrpSpPr/>
          <p:nvPr/>
        </p:nvGrpSpPr>
        <p:grpSpPr>
          <a:xfrm>
            <a:off x="4854561" y="2906357"/>
            <a:ext cx="468000" cy="468000"/>
            <a:chOff x="4968240" y="3016721"/>
            <a:chExt cx="258415" cy="270259"/>
          </a:xfrm>
          <a:solidFill>
            <a:schemeClr val="accent5">
              <a:lumMod val="40000"/>
              <a:lumOff val="60000"/>
            </a:schemeClr>
          </a:solidFill>
        </p:grpSpPr>
        <p:cxnSp>
          <p:nvCxnSpPr>
            <p:cNvPr id="110" name="Connecteur droit 109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Connecteur droit 110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Plaque 111"/>
            <p:cNvSpPr/>
            <p:nvPr/>
          </p:nvSpPr>
          <p:spPr>
            <a:xfrm>
              <a:off x="4968240" y="3016721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3" name="Plus 112"/>
            <p:cNvSpPr/>
            <p:nvPr/>
          </p:nvSpPr>
          <p:spPr>
            <a:xfrm>
              <a:off x="4991100" y="3053260"/>
              <a:ext cx="212695" cy="197181"/>
            </a:xfrm>
            <a:prstGeom prst="mathPl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14" name="Groupe 113"/>
          <p:cNvGrpSpPr/>
          <p:nvPr/>
        </p:nvGrpSpPr>
        <p:grpSpPr>
          <a:xfrm>
            <a:off x="4854561" y="3404281"/>
            <a:ext cx="468000" cy="468000"/>
            <a:chOff x="4975860" y="3366647"/>
            <a:chExt cx="258415" cy="270259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15" name="Plaque 114"/>
            <p:cNvSpPr/>
            <p:nvPr/>
          </p:nvSpPr>
          <p:spPr>
            <a:xfrm>
              <a:off x="4975860" y="3366647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6" name="Moins 115"/>
            <p:cNvSpPr/>
            <p:nvPr/>
          </p:nvSpPr>
          <p:spPr>
            <a:xfrm>
              <a:off x="5023424" y="3454151"/>
              <a:ext cx="163286" cy="95250"/>
            </a:xfrm>
            <a:prstGeom prst="mathMin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97149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1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1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6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100"/>
                            </p:stCondLst>
                            <p:childTnLst>
                              <p:par>
                                <p:cTn id="21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600"/>
                            </p:stCondLst>
                            <p:childTnLst>
                              <p:par>
                                <p:cTn id="2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100"/>
                            </p:stCondLst>
                            <p:childTnLst>
                              <p:par>
                                <p:cTn id="29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600"/>
                            </p:stCondLst>
                            <p:childTnLst>
                              <p:par>
                                <p:cTn id="33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1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6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1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6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15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65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15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65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7.40741E-7 L 0.35139 0.02106 " pathEditMode="relative" rAng="0" ptsTypes="AA">
                                      <p:cBhvr>
                                        <p:cTn id="9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69" y="1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5434E-6 L 0.40868 0.30257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434" y="151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68681 0.03982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340" y="1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85185E-6 L 0.65069 0.19421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535" y="96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grpId="8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xit" presetSubtype="0" fill="hold" grpId="2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>
                      <p:stCondLst>
                        <p:cond delay="0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0" presetClass="exit" presetSubtype="0" fill="hold" grpId="2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8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199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0" fill="hold">
                      <p:stCondLst>
                        <p:cond delay="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0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500"/>
                            </p:stCondLst>
                            <p:childTnLst>
                              <p:par>
                                <p:cTn id="20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0" presetClass="entr" presetSubtype="0" fill="hold" grpId="9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1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1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239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0" fill="hold">
                      <p:stCondLst>
                        <p:cond delay="0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0" presetClass="entr" presetSubtype="0" fill="hold" grpId="5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6" dur="1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260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1" fill="hold">
                      <p:stCondLst>
                        <p:cond delay="0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10" presetClass="entr" presetSubtype="0" fill="hold" grpId="5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5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7" dur="1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seq concurrent="1" nextAc="seek">
              <p:cTn id="281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2" fill="hold">
                      <p:stCondLst>
                        <p:cond delay="0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35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5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286" restart="whenNotActive" fill="hold" evtFilter="cancelBubble" nodeType="interactiveSeq">
                <p:stCondLst>
                  <p:cond evt="onClick" delay="0">
                    <p:tgtEl>
                      <p:spTgt spid="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7" fill="hold">
                      <p:stCondLst>
                        <p:cond delay="0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26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0" dur="500" tmFilter="0, 0; .2, .5; .8, .5; 1, 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1" dur="250" autoRev="1" fill="hold"/>
                                        <p:tgtEl>
                                          <p:spTgt spid="1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"/>
                  </p:tgtEl>
                </p:cond>
              </p:nextCondLst>
            </p:seq>
          </p:childTnLst>
        </p:cTn>
      </p:par>
    </p:tnLst>
    <p:bldLst>
      <p:bldP spid="3" grpId="0"/>
      <p:bldP spid="45" grpId="0"/>
      <p:bldP spid="50" grpId="0" animBg="1"/>
      <p:bldP spid="57" grpId="0" animBg="1"/>
      <p:bldP spid="58" grpId="0" animBg="1"/>
      <p:bldP spid="59" grpId="0" animBg="1"/>
      <p:bldP spid="8" grpId="0" animBg="1"/>
      <p:bldP spid="61" grpId="0" animBg="1"/>
      <p:bldP spid="1025" grpId="0" animBg="1"/>
      <p:bldP spid="1025" grpId="4" animBg="1"/>
      <p:bldP spid="1025" grpId="8" animBg="1"/>
      <p:bldP spid="1025" grpId="9" animBg="1"/>
      <p:bldP spid="117" grpId="0" animBg="1"/>
      <p:bldP spid="117" grpId="2" animBg="1"/>
      <p:bldP spid="117" grpId="4" animBg="1"/>
      <p:bldP spid="117" grpId="5" animBg="1"/>
      <p:bldP spid="118" grpId="0" animBg="1"/>
      <p:bldP spid="118" grpId="2" animBg="1"/>
      <p:bldP spid="118" grpId="4" animBg="1"/>
      <p:bldP spid="118" grpId="5" animBg="1"/>
      <p:bldP spid="119" grpId="0" animBg="1"/>
      <p:bldP spid="119" grpId="2" animBg="1"/>
      <p:bldP spid="46" grpId="0" animBg="1"/>
      <p:bldP spid="47" grpId="0" animBg="1"/>
      <p:bldP spid="49" grpId="0" animBg="1"/>
      <p:bldP spid="48" grpId="0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4" grpId="0" animBg="1"/>
      <p:bldP spid="4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Ellipse 1024"/>
          <p:cNvSpPr/>
          <p:nvPr/>
        </p:nvSpPr>
        <p:spPr>
          <a:xfrm>
            <a:off x="5506827" y="3131262"/>
            <a:ext cx="3628043" cy="2956146"/>
          </a:xfrm>
          <a:prstGeom prst="ellipse">
            <a:avLst/>
          </a:prstGeom>
          <a:gradFill>
            <a:gsLst>
              <a:gs pos="0">
                <a:srgbClr val="FF0000"/>
              </a:gs>
              <a:gs pos="50000">
                <a:schemeClr val="accent2">
                  <a:lumMod val="60000"/>
                  <a:lumOff val="40000"/>
                  <a:alpha val="72000"/>
                </a:schemeClr>
              </a:gs>
              <a:gs pos="71000">
                <a:schemeClr val="accent1">
                  <a:tint val="23500"/>
                  <a:satMod val="160000"/>
                  <a:alpha val="19000"/>
                  <a:lumMod val="77000"/>
                  <a:lumOff val="23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65100" y="0"/>
            <a:ext cx="7467600" cy="8001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fr-FR" sz="4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Quelques questions……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0" y="800099"/>
            <a:ext cx="9143999" cy="1311729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ctr" eaLnBrk="1" hangingPunct="1">
              <a:buNone/>
            </a:pP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Système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chauffage électrique domestique: </a:t>
            </a:r>
            <a:r>
              <a:rPr lang="fr-FR" sz="1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cliquez sur </a:t>
            </a:r>
            <a:r>
              <a:rPr lang="fr-FR" sz="1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 chiffres dans le thermostat pour </a:t>
            </a:r>
            <a:r>
              <a:rPr lang="fr-FR" sz="1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voir l’animation</a:t>
            </a:r>
          </a:p>
          <a:p>
            <a:pPr marL="36512" indent="0" algn="ctr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Quels sont les emplacements des étiquettes de gauche dans le schéma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suivant ? </a:t>
            </a:r>
            <a:endParaRPr lang="fr-F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ctr" eaLnBrk="1" hangingPunct="1">
              <a:buNone/>
            </a:pPr>
            <a:r>
              <a:rPr lang="fr-FR" sz="1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Cliquez dessus pour voir les réponses….</a:t>
            </a:r>
            <a:endParaRPr lang="fr-FR" sz="1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ctr" eaLnBrk="1" hangingPunct="1">
              <a:buFont typeface="Wingdings 2" pitchFamily="18" charset="2"/>
              <a:buNone/>
            </a:pPr>
            <a:endParaRPr lang="fr-FR" sz="18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/>
            <a:endParaRPr lang="fr-FR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Rectangle 3"/>
          <p:cNvSpPr txBox="1">
            <a:spLocks noChangeArrowheads="1"/>
          </p:cNvSpPr>
          <p:nvPr/>
        </p:nvSpPr>
        <p:spPr>
          <a:xfrm>
            <a:off x="-2344" y="5501791"/>
            <a:ext cx="4834346" cy="1181100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ctr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quel type de système s’agit-il?</a:t>
            </a:r>
          </a:p>
          <a:p>
            <a:pPr marL="36512" indent="0" algn="ctr" eaLnBrk="1" hangingPunct="1">
              <a:buNone/>
            </a:pPr>
            <a:r>
              <a:rPr lang="fr-FR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Rayer les étiquettes inutiles.</a:t>
            </a:r>
          </a:p>
          <a:p>
            <a:pPr marL="36512" indent="0" algn="ctr" eaLnBrk="1" hangingPunct="1">
              <a:buNone/>
            </a:pPr>
            <a:endParaRPr lang="fr-FR" sz="1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Système: </a:t>
            </a:r>
            <a:endParaRPr lang="fr-F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/>
            <a:endParaRPr lang="fr-FR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2173663" y="6275880"/>
            <a:ext cx="631584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BF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2895187" y="6275880"/>
            <a:ext cx="682879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3668006" y="6275880"/>
            <a:ext cx="864853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TOR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4622799" y="6275880"/>
            <a:ext cx="1401666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Variable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Multiplier 7"/>
          <p:cNvSpPr/>
          <p:nvPr/>
        </p:nvSpPr>
        <p:spPr>
          <a:xfrm>
            <a:off x="2755823" y="6121226"/>
            <a:ext cx="912437" cy="772620"/>
          </a:xfrm>
          <a:prstGeom prst="mathMultiply">
            <a:avLst>
              <a:gd name="adj1" fmla="val 13657"/>
            </a:avLst>
          </a:prstGeom>
          <a:solidFill>
            <a:srgbClr val="FF0000"/>
          </a:solidFill>
          <a:ln>
            <a:solidFill>
              <a:srgbClr val="33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Multiplier 60"/>
          <p:cNvSpPr/>
          <p:nvPr/>
        </p:nvSpPr>
        <p:spPr>
          <a:xfrm>
            <a:off x="4766383" y="6128863"/>
            <a:ext cx="912437" cy="772620"/>
          </a:xfrm>
          <a:prstGeom prst="mathMultiply">
            <a:avLst>
              <a:gd name="adj1" fmla="val 13657"/>
            </a:avLst>
          </a:prstGeom>
          <a:solidFill>
            <a:srgbClr val="FF0000"/>
          </a:solidFill>
          <a:ln>
            <a:solidFill>
              <a:srgbClr val="33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Rectangle 45"/>
          <p:cNvSpPr/>
          <p:nvPr/>
        </p:nvSpPr>
        <p:spPr>
          <a:xfrm>
            <a:off x="3200145" y="2343150"/>
            <a:ext cx="2324355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4.………………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2805247" y="4930644"/>
            <a:ext cx="2324355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………….……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6145269" y="5898031"/>
            <a:ext cx="2239396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3………………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6095872" y="3787945"/>
            <a:ext cx="2324355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.………………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344" y="2859735"/>
            <a:ext cx="2290692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Préactionneur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0474" y="3528720"/>
            <a:ext cx="1845057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Actionneur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1883" y="2190750"/>
            <a:ext cx="1622239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Consigne</a:t>
            </a:r>
          </a:p>
        </p:txBody>
      </p:sp>
      <p:sp>
        <p:nvSpPr>
          <p:cNvPr id="81" name="Rectangle 80"/>
          <p:cNvSpPr/>
          <p:nvPr/>
        </p:nvSpPr>
        <p:spPr>
          <a:xfrm>
            <a:off x="450504" y="4866688"/>
            <a:ext cx="1384996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Capteur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51" name="Groupe 50"/>
          <p:cNvGrpSpPr/>
          <p:nvPr/>
        </p:nvGrpSpPr>
        <p:grpSpPr>
          <a:xfrm>
            <a:off x="3086100" y="2852935"/>
            <a:ext cx="5476875" cy="3038098"/>
            <a:chOff x="3086100" y="2852935"/>
            <a:chExt cx="5476875" cy="3038098"/>
          </a:xfrm>
        </p:grpSpPr>
        <p:cxnSp>
          <p:nvCxnSpPr>
            <p:cNvPr id="121" name="Connecteur droit 120"/>
            <p:cNvCxnSpPr/>
            <p:nvPr/>
          </p:nvCxnSpPr>
          <p:spPr>
            <a:xfrm flipV="1">
              <a:off x="7991476" y="4580276"/>
              <a:ext cx="542795" cy="9031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3" name="Groupe 42"/>
            <p:cNvGrpSpPr/>
            <p:nvPr/>
          </p:nvGrpSpPr>
          <p:grpSpPr>
            <a:xfrm>
              <a:off x="3086100" y="2852935"/>
              <a:ext cx="5476875" cy="3038098"/>
              <a:chOff x="3086100" y="2852935"/>
              <a:chExt cx="5476875" cy="3038098"/>
            </a:xfrm>
          </p:grpSpPr>
          <p:cxnSp>
            <p:nvCxnSpPr>
              <p:cNvPr id="18" name="Connecteur droit 17"/>
              <p:cNvCxnSpPr/>
              <p:nvPr/>
            </p:nvCxnSpPr>
            <p:spPr>
              <a:xfrm>
                <a:off x="3086100" y="2934692"/>
                <a:ext cx="9525" cy="1933575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Connecteur droit 13"/>
              <p:cNvCxnSpPr/>
              <p:nvPr/>
            </p:nvCxnSpPr>
            <p:spPr>
              <a:xfrm>
                <a:off x="3086100" y="3168650"/>
                <a:ext cx="5476875" cy="0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Connecteur droit 18"/>
              <p:cNvCxnSpPr/>
              <p:nvPr/>
            </p:nvCxnSpPr>
            <p:spPr>
              <a:xfrm>
                <a:off x="8553450" y="2934692"/>
                <a:ext cx="9525" cy="1933575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Rectangle 43"/>
              <p:cNvSpPr/>
              <p:nvPr/>
            </p:nvSpPr>
            <p:spPr>
              <a:xfrm>
                <a:off x="6743701" y="4377382"/>
                <a:ext cx="1247776" cy="463905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4801903" y="2852935"/>
                <a:ext cx="964705" cy="2013752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rtlCol="0" anchor="b"/>
              <a:lstStyle/>
              <a:p>
                <a:pPr algn="r"/>
                <a:r>
                  <a:rPr lang="fr-FR" sz="2000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Thermostat</a:t>
                </a:r>
                <a:r>
                  <a:rPr lang="fr-FR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</a:p>
            </p:txBody>
          </p:sp>
          <p:cxnSp>
            <p:nvCxnSpPr>
              <p:cNvPr id="16" name="Connecteur droit 15"/>
              <p:cNvCxnSpPr>
                <a:endCxn id="44" idx="1"/>
              </p:cNvCxnSpPr>
              <p:nvPr/>
            </p:nvCxnSpPr>
            <p:spPr>
              <a:xfrm>
                <a:off x="3086100" y="4598443"/>
                <a:ext cx="3657601" cy="10892"/>
              </a:xfrm>
              <a:prstGeom prst="line">
                <a:avLst/>
              </a:prstGeom>
              <a:ln w="5715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Rectangle 31"/>
              <p:cNvSpPr/>
              <p:nvPr/>
            </p:nvSpPr>
            <p:spPr>
              <a:xfrm>
                <a:off x="5935385" y="5489089"/>
                <a:ext cx="495301" cy="401944"/>
              </a:xfrm>
              <a:prstGeom prst="rect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dirty="0">
                    <a:solidFill>
                      <a:schemeClr val="bg1"/>
                    </a:solidFill>
                    <a:sym typeface="Symbol"/>
                  </a:rPr>
                  <a:t></a:t>
                </a:r>
                <a:endParaRPr lang="fr-FR" dirty="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35" name="Connecteur en angle 34"/>
              <p:cNvCxnSpPr/>
              <p:nvPr/>
            </p:nvCxnSpPr>
            <p:spPr>
              <a:xfrm rot="16200000" flipV="1">
                <a:off x="5256071" y="4633615"/>
                <a:ext cx="914400" cy="914400"/>
              </a:xfrm>
              <a:prstGeom prst="bentConnector3">
                <a:avLst>
                  <a:gd name="adj1" fmla="val 62500"/>
                </a:avLst>
              </a:prstGeom>
              <a:ln w="38100">
                <a:solidFill>
                  <a:schemeClr val="bg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2" name="Groupe 21"/>
              <p:cNvGrpSpPr/>
              <p:nvPr/>
            </p:nvGrpSpPr>
            <p:grpSpPr>
              <a:xfrm>
                <a:off x="4968974" y="4347755"/>
                <a:ext cx="537853" cy="463905"/>
                <a:chOff x="5009617" y="4351982"/>
                <a:chExt cx="537853" cy="463905"/>
              </a:xfrm>
            </p:grpSpPr>
            <p:sp>
              <p:nvSpPr>
                <p:cNvPr id="125" name="Rectangle 124"/>
                <p:cNvSpPr/>
                <p:nvPr/>
              </p:nvSpPr>
              <p:spPr>
                <a:xfrm>
                  <a:off x="5009617" y="4351982"/>
                  <a:ext cx="447676" cy="463905"/>
                </a:xfrm>
                <a:prstGeom prst="rect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cxnSp>
              <p:nvCxnSpPr>
                <p:cNvPr id="124" name="Connecteur droit 123"/>
                <p:cNvCxnSpPr/>
                <p:nvPr/>
              </p:nvCxnSpPr>
              <p:spPr>
                <a:xfrm flipH="1">
                  <a:off x="5076056" y="4598442"/>
                  <a:ext cx="471414" cy="198710"/>
                </a:xfrm>
                <a:prstGeom prst="line">
                  <a:avLst/>
                </a:prstGeom>
                <a:ln w="5715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6" name="Rectangle 25"/>
          <p:cNvSpPr/>
          <p:nvPr/>
        </p:nvSpPr>
        <p:spPr>
          <a:xfrm>
            <a:off x="4867118" y="2918296"/>
            <a:ext cx="417137" cy="25035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</a:t>
            </a:r>
            <a:endParaRPr lang="fr-F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6" name="Rectangle 125"/>
          <p:cNvSpPr/>
          <p:nvPr/>
        </p:nvSpPr>
        <p:spPr>
          <a:xfrm>
            <a:off x="4867118" y="3200871"/>
            <a:ext cx="417137" cy="25035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  <a:endParaRPr lang="fr-F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7" name="Rectangle 126"/>
          <p:cNvSpPr/>
          <p:nvPr/>
        </p:nvSpPr>
        <p:spPr>
          <a:xfrm>
            <a:off x="4867118" y="3483446"/>
            <a:ext cx="417137" cy="25035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</a:t>
            </a:r>
            <a:endParaRPr lang="fr-F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8" name="Rectangle 127"/>
          <p:cNvSpPr/>
          <p:nvPr/>
        </p:nvSpPr>
        <p:spPr>
          <a:xfrm>
            <a:off x="6516817" y="5097519"/>
            <a:ext cx="2239396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9" name="Rectangle 128"/>
          <p:cNvSpPr/>
          <p:nvPr/>
        </p:nvSpPr>
        <p:spPr>
          <a:xfrm>
            <a:off x="4867118" y="3750146"/>
            <a:ext cx="417137" cy="250354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off</a:t>
            </a:r>
            <a:endParaRPr lang="fr-F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2" name="Groupe 41"/>
          <p:cNvGrpSpPr/>
          <p:nvPr/>
        </p:nvGrpSpPr>
        <p:grpSpPr>
          <a:xfrm>
            <a:off x="4970578" y="4400833"/>
            <a:ext cx="504046" cy="438505"/>
            <a:chOff x="5004048" y="4402782"/>
            <a:chExt cx="504046" cy="438505"/>
          </a:xfrm>
        </p:grpSpPr>
        <p:sp>
          <p:nvSpPr>
            <p:cNvPr id="5" name="Rectangle 4"/>
            <p:cNvSpPr/>
            <p:nvPr/>
          </p:nvSpPr>
          <p:spPr>
            <a:xfrm>
              <a:off x="5060417" y="4402782"/>
              <a:ext cx="447676" cy="43850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23" name="Connecteur droit 122"/>
            <p:cNvCxnSpPr/>
            <p:nvPr/>
          </p:nvCxnSpPr>
          <p:spPr>
            <a:xfrm flipH="1">
              <a:off x="5004048" y="4596715"/>
              <a:ext cx="504046" cy="56421"/>
            </a:xfrm>
            <a:prstGeom prst="line">
              <a:avLst/>
            </a:prstGeom>
            <a:ln w="571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Rectangle 10"/>
          <p:cNvSpPr/>
          <p:nvPr/>
        </p:nvSpPr>
        <p:spPr>
          <a:xfrm>
            <a:off x="690154" y="4197705"/>
            <a:ext cx="905697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Effet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65331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750"/>
                            </p:stCondLst>
                            <p:childTnLst>
                              <p:par>
                                <p:cTn id="2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250"/>
                            </p:stCondLst>
                            <p:childTnLst>
                              <p:par>
                                <p:cTn id="29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750"/>
                            </p:stCondLst>
                            <p:childTnLst>
                              <p:par>
                                <p:cTn id="33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250"/>
                            </p:stCondLst>
                            <p:childTnLst>
                              <p:par>
                                <p:cTn id="37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750"/>
                            </p:stCondLst>
                            <p:childTnLst>
                              <p:par>
                                <p:cTn id="41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2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7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2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75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25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5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65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15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65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7.40741E-7 L 0.35139 0.02106 " pathEditMode="relative" rAng="0" ptsTypes="AA">
                                      <p:cBhvr>
                                        <p:cTn id="10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69" y="10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0.35139 0.30255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69" y="15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68681 0.03982 " pathEditMode="relative" rAng="0" ptsTypes="AA">
                                      <p:cBhvr>
                                        <p:cTn id="1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340" y="1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1.85185E-6 L 0.68681 0.13033 " pathEditMode="relative" rAng="0" ptsTypes="AA">
                                      <p:cBhvr>
                                        <p:cTn id="1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340" y="6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604 2.96296E-6 L 0.67674 0.14745 " pathEditMode="relative" rAng="0" ptsTypes="AA">
                                      <p:cBhvr>
                                        <p:cTn id="125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535" y="7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126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7" fill="hold">
                      <p:stCondLst>
                        <p:cond delay="0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3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45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grpId="11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1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0" presetClass="entr" presetSubtype="0" fill="hold" grpId="12" nodeType="withEffect">
                                  <p:stCondLst>
                                    <p:cond delay="505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5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xit" presetSubtype="0" fill="hold" grpId="13" nodeType="withEffect">
                                  <p:stCondLst>
                                    <p:cond delay="70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0" presetClass="exit" presetSubtype="0" fill="hold" nodeType="withEffect">
                                  <p:stCondLst>
                                    <p:cond delay="70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nodeType="withEffect">
                                  <p:stCondLst>
                                    <p:cond delay="94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grpId="14" nodeType="withEffect">
                                  <p:stCondLst>
                                    <p:cond delay="975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grpId="15" nodeType="with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nodeType="withEffect">
                                  <p:stCondLst>
                                    <p:cond delay="146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grpId="16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grpId="17" nodeType="withEffect">
                                  <p:stCondLst>
                                    <p:cond delay="1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0" presetClass="exit" presetSubtype="0" fill="hold" nodeType="withEffect">
                                  <p:stCondLst>
                                    <p:cond delay="1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nodeType="withEffect">
                                  <p:stCondLst>
                                    <p:cond delay="196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grpId="18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grpId="8" nodeType="withEffect">
                                  <p:stCondLst>
                                    <p:cond delay="2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nodeType="withEffect">
                                  <p:stCondLst>
                                    <p:cond delay="2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189" restart="whenNotActive" fill="hold" evtFilter="cancelBubble" nodeType="interactiveSeq">
                <p:stCondLst>
                  <p:cond evt="onClick" delay="0">
                    <p:tgtEl>
                      <p:spTgt spid="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0" fill="hold">
                      <p:stCondLst>
                        <p:cond delay="0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10" presetClass="entr" presetSubtype="0" fill="hold" grpId="5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6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700"/>
                            </p:stCondLst>
                            <p:childTnLst>
                              <p:par>
                                <p:cTn id="199" presetID="35" presetClass="emph" presetSubtype="0" repeatCount="20000" fill="hold" grpId="6" nodeType="afterEffect">
                                  <p:stCondLst>
                                    <p:cond delay="25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0" dur="1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1" presetID="35" presetClass="emph" presetSubtype="0" repeatCount="2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20950"/>
                            </p:stCondLst>
                            <p:childTnLst>
                              <p:par>
                                <p:cTn id="204" presetID="10" presetClass="exit" presetSubtype="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>
                      <p:stCondLst>
                        <p:cond delay="0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ntr" presetSubtype="0" fill="hold" grpId="7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16" restart="whenNotActive" fill="hold" evtFilter="cancelBubble" nodeType="interactiveSeq">
                <p:stCondLst>
                  <p:cond evt="onClick" delay="0">
                    <p:tgtEl>
                      <p:spTgt spid="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7" fill="hold">
                      <p:stCondLst>
                        <p:cond delay="0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2" presetID="10" presetClass="exit" presetSubtype="0" fill="hold" grpId="1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3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9"/>
                  </p:tgtEl>
                </p:cond>
              </p:nextCondLst>
            </p:seq>
          </p:childTnLst>
        </p:cTn>
      </p:par>
    </p:tnLst>
    <p:bldLst>
      <p:bldP spid="1025" grpId="3" animBg="1"/>
      <p:bldP spid="1025" grpId="5" animBg="1"/>
      <p:bldP spid="1025" grpId="6" animBg="1"/>
      <p:bldP spid="1025" grpId="7" animBg="1"/>
      <p:bldP spid="1025" grpId="8" animBg="1"/>
      <p:bldP spid="1025" grpId="9" animBg="1"/>
      <p:bldP spid="1025" grpId="10" animBg="1"/>
      <p:bldP spid="1025" grpId="11" animBg="1"/>
      <p:bldP spid="1025" grpId="12" animBg="1"/>
      <p:bldP spid="1025" grpId="13" animBg="1"/>
      <p:bldP spid="1025" grpId="14" animBg="1"/>
      <p:bldP spid="1025" grpId="15" animBg="1"/>
      <p:bldP spid="1025" grpId="16" animBg="1"/>
      <p:bldP spid="1025" grpId="17" animBg="1"/>
      <p:bldP spid="1025" grpId="18" animBg="1"/>
      <p:bldP spid="3" grpId="0"/>
      <p:bldP spid="45" grpId="0"/>
      <p:bldP spid="50" grpId="0" animBg="1"/>
      <p:bldP spid="57" grpId="0" animBg="1"/>
      <p:bldP spid="58" grpId="0" animBg="1"/>
      <p:bldP spid="59" grpId="0" animBg="1"/>
      <p:bldP spid="8" grpId="0" animBg="1"/>
      <p:bldP spid="61" grpId="0" animBg="1"/>
      <p:bldP spid="46" grpId="0" animBg="1"/>
      <p:bldP spid="47" grpId="0" animBg="1"/>
      <p:bldP spid="49" grpId="0" animBg="1"/>
      <p:bldP spid="48" grpId="0" animBg="1"/>
      <p:bldP spid="9" grpId="0" animBg="1"/>
      <p:bldP spid="9" grpId="1" animBg="1"/>
      <p:bldP spid="10" grpId="0" animBg="1"/>
      <p:bldP spid="10" grpId="1" animBg="1"/>
      <p:bldP spid="4" grpId="0" animBg="1"/>
      <p:bldP spid="4" grpId="1" animBg="1"/>
      <p:bldP spid="81" grpId="0" animBg="1"/>
      <p:bldP spid="81" grpId="1" animBg="1"/>
      <p:bldP spid="26" grpId="0" animBg="1"/>
      <p:bldP spid="126" grpId="0" animBg="1"/>
      <p:bldP spid="127" grpId="0" animBg="1"/>
      <p:bldP spid="128" grpId="0" animBg="1"/>
      <p:bldP spid="129" grpId="0" animBg="1"/>
      <p:bldP spid="11" grpId="0" animBg="1"/>
      <p:bldP spid="11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Ellipse 1024"/>
          <p:cNvSpPr/>
          <p:nvPr/>
        </p:nvSpPr>
        <p:spPr>
          <a:xfrm>
            <a:off x="5824537" y="3164256"/>
            <a:ext cx="3628043" cy="2956146"/>
          </a:xfrm>
          <a:prstGeom prst="ellipse">
            <a:avLst/>
          </a:prstGeom>
          <a:gradFill>
            <a:gsLst>
              <a:gs pos="0">
                <a:srgbClr val="FF0000">
                  <a:alpha val="73000"/>
                </a:srgbClr>
              </a:gs>
              <a:gs pos="36000">
                <a:srgbClr val="FFAE0D">
                  <a:alpha val="44000"/>
                </a:srgbClr>
              </a:gs>
              <a:gs pos="100000">
                <a:schemeClr val="accent1">
                  <a:tint val="23500"/>
                  <a:satMod val="160000"/>
                  <a:alpha val="19000"/>
                  <a:lumMod val="77000"/>
                  <a:lumOff val="23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7" name="Ellipse 116"/>
          <p:cNvSpPr/>
          <p:nvPr/>
        </p:nvSpPr>
        <p:spPr>
          <a:xfrm>
            <a:off x="4674466" y="2618936"/>
            <a:ext cx="5955286" cy="4142266"/>
          </a:xfrm>
          <a:prstGeom prst="ellipse">
            <a:avLst/>
          </a:prstGeom>
          <a:gradFill>
            <a:gsLst>
              <a:gs pos="0">
                <a:srgbClr val="FF0000">
                  <a:alpha val="71000"/>
                </a:srgbClr>
              </a:gs>
              <a:gs pos="39000">
                <a:srgbClr val="FFAE0D">
                  <a:alpha val="41000"/>
                </a:srgbClr>
              </a:gs>
              <a:gs pos="100000">
                <a:schemeClr val="accent1">
                  <a:tint val="23500"/>
                  <a:satMod val="160000"/>
                  <a:alpha val="19000"/>
                  <a:lumMod val="77000"/>
                  <a:lumOff val="23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8" name="Ellipse 117"/>
          <p:cNvSpPr/>
          <p:nvPr/>
        </p:nvSpPr>
        <p:spPr>
          <a:xfrm>
            <a:off x="3243791" y="1797239"/>
            <a:ext cx="7733807" cy="5584134"/>
          </a:xfrm>
          <a:prstGeom prst="ellipse">
            <a:avLst/>
          </a:prstGeom>
          <a:gradFill>
            <a:gsLst>
              <a:gs pos="0">
                <a:srgbClr val="FF0000">
                  <a:alpha val="76000"/>
                </a:srgbClr>
              </a:gs>
              <a:gs pos="39000">
                <a:srgbClr val="FFAE0D">
                  <a:alpha val="45000"/>
                </a:srgbClr>
              </a:gs>
              <a:gs pos="100000">
                <a:schemeClr val="accent1">
                  <a:tint val="23500"/>
                  <a:satMod val="160000"/>
                  <a:alpha val="19000"/>
                  <a:lumMod val="77000"/>
                  <a:lumOff val="23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9" name="Ellipse 118"/>
          <p:cNvSpPr/>
          <p:nvPr/>
        </p:nvSpPr>
        <p:spPr>
          <a:xfrm>
            <a:off x="1839348" y="601903"/>
            <a:ext cx="10837401" cy="8529569"/>
          </a:xfrm>
          <a:prstGeom prst="ellipse">
            <a:avLst/>
          </a:prstGeom>
          <a:gradFill>
            <a:gsLst>
              <a:gs pos="0">
                <a:srgbClr val="FF0000">
                  <a:alpha val="78000"/>
                </a:srgbClr>
              </a:gs>
              <a:gs pos="39000">
                <a:srgbClr val="FFAE0D">
                  <a:alpha val="43000"/>
                </a:srgbClr>
              </a:gs>
              <a:gs pos="100000">
                <a:schemeClr val="accent1">
                  <a:tint val="23500"/>
                  <a:satMod val="160000"/>
                  <a:alpha val="19000"/>
                  <a:lumMod val="77000"/>
                  <a:lumOff val="23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65100" y="0"/>
            <a:ext cx="7467600" cy="80010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fr-FR" sz="4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Quelques questions……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0" y="800100"/>
            <a:ext cx="9143999" cy="1181100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ctr" eaLnBrk="1" hangingPunct="1">
              <a:buNone/>
            </a:pP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Système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chauffage industriel 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à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GRADATEUR: </a:t>
            </a:r>
            <a:r>
              <a:rPr lang="fr-FR" sz="1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cliquez sur </a:t>
            </a:r>
            <a:r>
              <a:rPr lang="fr-FR" sz="1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ou - pour </a:t>
            </a:r>
            <a:r>
              <a:rPr lang="fr-FR" sz="1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voir l’animation</a:t>
            </a:r>
          </a:p>
          <a:p>
            <a:pPr marL="36512" indent="0" algn="ctr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Quels sont les emplacements des étiquettes de gauche dans le schéma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suivant ? </a:t>
            </a:r>
            <a:endParaRPr lang="fr-F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ctr" eaLnBrk="1" hangingPunct="1">
              <a:buNone/>
            </a:pPr>
            <a:r>
              <a:rPr lang="fr-FR" sz="1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Cliquez dessus pour voir les réponses….</a:t>
            </a:r>
            <a:endParaRPr lang="fr-FR" sz="1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ctr" eaLnBrk="1" hangingPunct="1">
              <a:buFont typeface="Wingdings 2" pitchFamily="18" charset="2"/>
              <a:buNone/>
            </a:pPr>
            <a:endParaRPr lang="fr-FR" sz="1800" b="1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/>
            <a:endParaRPr lang="fr-FR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Rectangle 3"/>
          <p:cNvSpPr txBox="1">
            <a:spLocks noChangeArrowheads="1"/>
          </p:cNvSpPr>
          <p:nvPr/>
        </p:nvSpPr>
        <p:spPr>
          <a:xfrm>
            <a:off x="-2344" y="5425589"/>
            <a:ext cx="4834346" cy="1181100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ctr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quel type de système s’agit-il?</a:t>
            </a:r>
          </a:p>
          <a:p>
            <a:pPr marL="36512" indent="0" algn="ctr" eaLnBrk="1" hangingPunct="1">
              <a:buNone/>
            </a:pPr>
            <a:r>
              <a:rPr lang="fr-FR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Rayer les étiquettes inutiles.</a:t>
            </a:r>
          </a:p>
          <a:p>
            <a:pPr marL="36512" indent="0" algn="ctr" eaLnBrk="1" hangingPunct="1">
              <a:buNone/>
            </a:pPr>
            <a:endParaRPr lang="fr-FR" sz="1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Système: </a:t>
            </a:r>
            <a:endParaRPr lang="fr-FR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/>
            <a:endParaRPr lang="fr-FR" sz="18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2173663" y="6275880"/>
            <a:ext cx="631584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BF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2895187" y="6275880"/>
            <a:ext cx="682879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3668006" y="6275880"/>
            <a:ext cx="864853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TOR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4622799" y="6275880"/>
            <a:ext cx="1401666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Variable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Multiplier 7"/>
          <p:cNvSpPr/>
          <p:nvPr/>
        </p:nvSpPr>
        <p:spPr>
          <a:xfrm>
            <a:off x="2787572" y="6139828"/>
            <a:ext cx="912437" cy="772620"/>
          </a:xfrm>
          <a:prstGeom prst="mathMultiply">
            <a:avLst>
              <a:gd name="adj1" fmla="val 13657"/>
            </a:avLst>
          </a:prstGeom>
          <a:solidFill>
            <a:srgbClr val="FF0000"/>
          </a:solidFill>
          <a:ln>
            <a:solidFill>
              <a:srgbClr val="33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Multiplier 60"/>
          <p:cNvSpPr/>
          <p:nvPr/>
        </p:nvSpPr>
        <p:spPr>
          <a:xfrm>
            <a:off x="3616904" y="6120402"/>
            <a:ext cx="912437" cy="772620"/>
          </a:xfrm>
          <a:prstGeom prst="mathMultiply">
            <a:avLst>
              <a:gd name="adj1" fmla="val 13657"/>
            </a:avLst>
          </a:prstGeom>
          <a:solidFill>
            <a:srgbClr val="FF0000"/>
          </a:solidFill>
          <a:ln>
            <a:solidFill>
              <a:srgbClr val="33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Rectangle 45"/>
          <p:cNvSpPr/>
          <p:nvPr/>
        </p:nvSpPr>
        <p:spPr>
          <a:xfrm>
            <a:off x="2571292" y="2335011"/>
            <a:ext cx="2324355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1.………………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5597047" y="2344941"/>
            <a:ext cx="2324355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2………….……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5516771" y="5774770"/>
            <a:ext cx="2239396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4………………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6160655" y="3913578"/>
            <a:ext cx="2324355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.………………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6794660" y="5197519"/>
            <a:ext cx="2239396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5………………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2" name="Groupe 31"/>
          <p:cNvGrpSpPr/>
          <p:nvPr/>
        </p:nvGrpSpPr>
        <p:grpSpPr>
          <a:xfrm>
            <a:off x="3086100" y="2852936"/>
            <a:ext cx="5476875" cy="2946560"/>
            <a:chOff x="3086100" y="2852936"/>
            <a:chExt cx="5476875" cy="2946560"/>
          </a:xfrm>
        </p:grpSpPr>
        <p:grpSp>
          <p:nvGrpSpPr>
            <p:cNvPr id="120" name="Groupe 119"/>
            <p:cNvGrpSpPr/>
            <p:nvPr/>
          </p:nvGrpSpPr>
          <p:grpSpPr>
            <a:xfrm>
              <a:off x="3086100" y="2852936"/>
              <a:ext cx="5476875" cy="2053432"/>
              <a:chOff x="3086100" y="2852936"/>
              <a:chExt cx="5476875" cy="2053432"/>
            </a:xfrm>
          </p:grpSpPr>
          <p:grpSp>
            <p:nvGrpSpPr>
              <p:cNvPr id="82" name="Groupe 81"/>
              <p:cNvGrpSpPr/>
              <p:nvPr/>
            </p:nvGrpSpPr>
            <p:grpSpPr>
              <a:xfrm>
                <a:off x="3086100" y="2852936"/>
                <a:ext cx="5476875" cy="2053432"/>
                <a:chOff x="3086100" y="2852936"/>
                <a:chExt cx="5476875" cy="2053432"/>
              </a:xfrm>
            </p:grpSpPr>
            <p:grpSp>
              <p:nvGrpSpPr>
                <p:cNvPr id="21" name="Groupe 20"/>
                <p:cNvGrpSpPr/>
                <p:nvPr/>
              </p:nvGrpSpPr>
              <p:grpSpPr>
                <a:xfrm>
                  <a:off x="3086100" y="2934692"/>
                  <a:ext cx="5476875" cy="1933575"/>
                  <a:chOff x="3086100" y="2299692"/>
                  <a:chExt cx="5476875" cy="1933575"/>
                </a:xfrm>
              </p:grpSpPr>
              <p:cxnSp>
                <p:nvCxnSpPr>
                  <p:cNvPr id="18" name="Connecteur droit 17"/>
                  <p:cNvCxnSpPr/>
                  <p:nvPr/>
                </p:nvCxnSpPr>
                <p:spPr>
                  <a:xfrm>
                    <a:off x="3086100" y="2299692"/>
                    <a:ext cx="9525" cy="1933575"/>
                  </a:xfrm>
                  <a:prstGeom prst="line">
                    <a:avLst/>
                  </a:prstGeom>
                  <a:ln w="5715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20" name="Groupe 19"/>
                  <p:cNvGrpSpPr/>
                  <p:nvPr/>
                </p:nvGrpSpPr>
                <p:grpSpPr>
                  <a:xfrm>
                    <a:off x="3086100" y="2299692"/>
                    <a:ext cx="5476875" cy="1933575"/>
                    <a:chOff x="3276600" y="2299692"/>
                    <a:chExt cx="5476875" cy="1933575"/>
                  </a:xfrm>
                </p:grpSpPr>
                <p:cxnSp>
                  <p:nvCxnSpPr>
                    <p:cNvPr id="14" name="Connecteur droit 13"/>
                    <p:cNvCxnSpPr/>
                    <p:nvPr/>
                  </p:nvCxnSpPr>
                  <p:spPr>
                    <a:xfrm>
                      <a:off x="3276600" y="2533650"/>
                      <a:ext cx="5476875" cy="0"/>
                    </a:xfrm>
                    <a:prstGeom prst="line">
                      <a:avLst/>
                    </a:prstGeom>
                    <a:ln w="571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" name="Connecteur droit 15"/>
                    <p:cNvCxnSpPr>
                      <a:endCxn id="44" idx="1"/>
                    </p:cNvCxnSpPr>
                    <p:nvPr/>
                  </p:nvCxnSpPr>
                  <p:spPr>
                    <a:xfrm>
                      <a:off x="3276600" y="3963443"/>
                      <a:ext cx="3568089" cy="47681"/>
                    </a:xfrm>
                    <a:prstGeom prst="line">
                      <a:avLst/>
                    </a:prstGeom>
                    <a:ln w="571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9" name="Connecteur droit 18"/>
                    <p:cNvCxnSpPr/>
                    <p:nvPr/>
                  </p:nvCxnSpPr>
                  <p:spPr>
                    <a:xfrm>
                      <a:off x="8743950" y="2299692"/>
                      <a:ext cx="9525" cy="1933575"/>
                    </a:xfrm>
                    <a:prstGeom prst="line">
                      <a:avLst/>
                    </a:prstGeom>
                    <a:ln w="57150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44" name="Rectangle 43"/>
                <p:cNvSpPr/>
                <p:nvPr/>
              </p:nvSpPr>
              <p:spPr>
                <a:xfrm>
                  <a:off x="6654189" y="4425560"/>
                  <a:ext cx="1337288" cy="441127"/>
                </a:xfrm>
                <a:prstGeom prst="rect">
                  <a:avLst/>
                </a:prstGeom>
                <a:no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grpSp>
              <p:nvGrpSpPr>
                <p:cNvPr id="23" name="Groupe 22"/>
                <p:cNvGrpSpPr/>
                <p:nvPr/>
              </p:nvGrpSpPr>
              <p:grpSpPr>
                <a:xfrm>
                  <a:off x="5034843" y="2852936"/>
                  <a:ext cx="996175" cy="2053432"/>
                  <a:chOff x="5094586" y="2934692"/>
                  <a:chExt cx="914858" cy="1971675"/>
                </a:xfrm>
              </p:grpSpPr>
              <p:sp>
                <p:nvSpPr>
                  <p:cNvPr id="29" name="Rectangle 28"/>
                  <p:cNvSpPr/>
                  <p:nvPr/>
                </p:nvSpPr>
                <p:spPr>
                  <a:xfrm>
                    <a:off x="5123487" y="2934692"/>
                    <a:ext cx="885957" cy="1933575"/>
                  </a:xfrm>
                  <a:prstGeom prst="rect">
                    <a:avLst/>
                  </a:prstGeom>
                  <a:solidFill>
                    <a:schemeClr val="tx2">
                      <a:lumMod val="50000"/>
                    </a:schemeClr>
                  </a:solidFill>
                  <a:ln>
                    <a:solidFill>
                      <a:schemeClr val="bg1"/>
                    </a:solidFill>
                  </a:ln>
                  <a:scene3d>
                    <a:camera prst="orthographicFront"/>
                    <a:lightRig rig="threePt" dir="t"/>
                  </a:scene3d>
                  <a:sp3d>
                    <a:bevelT prst="relaxedInset"/>
                  </a:sp3d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vert="vert270" rtlCol="0" anchor="b"/>
                  <a:lstStyle/>
                  <a:p>
                    <a:pPr algn="r"/>
                    <a:r>
                      <a:rPr lang="fr-FR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Gradateur </a:t>
                    </a:r>
                  </a:p>
                </p:txBody>
              </p:sp>
              <p:sp>
                <p:nvSpPr>
                  <p:cNvPr id="12" name="Rectangle 11"/>
                  <p:cNvSpPr/>
                  <p:nvPr/>
                </p:nvSpPr>
                <p:spPr>
                  <a:xfrm>
                    <a:off x="5094586" y="4444702"/>
                    <a:ext cx="885178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algn="r"/>
                    <a:r>
                      <a:rPr lang="fr-FR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rPr>
                      <a:t>U / U</a:t>
                    </a:r>
                  </a:p>
                </p:txBody>
              </p:sp>
              <p:cxnSp>
                <p:nvCxnSpPr>
                  <p:cNvPr id="15" name="Connecteur droit avec flèche 14"/>
                  <p:cNvCxnSpPr/>
                  <p:nvPr/>
                </p:nvCxnSpPr>
                <p:spPr>
                  <a:xfrm flipV="1">
                    <a:off x="5663723" y="4444702"/>
                    <a:ext cx="297349" cy="423566"/>
                  </a:xfrm>
                  <a:prstGeom prst="straightConnector1">
                    <a:avLst/>
                  </a:prstGeom>
                  <a:ln w="28575"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121" name="Connecteur droit 120"/>
              <p:cNvCxnSpPr/>
              <p:nvPr/>
            </p:nvCxnSpPr>
            <p:spPr>
              <a:xfrm flipV="1">
                <a:off x="7991476" y="4624344"/>
                <a:ext cx="542795" cy="9031"/>
              </a:xfrm>
              <a:prstGeom prst="line">
                <a:avLst/>
              </a:prstGeom>
              <a:ln w="5715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4" name="Rectangle 23"/>
            <p:cNvSpPr/>
            <p:nvPr/>
          </p:nvSpPr>
          <p:spPr>
            <a:xfrm>
              <a:off x="3477436" y="2852936"/>
              <a:ext cx="1072529" cy="122413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w="114300" prst="hardEdg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270" lIns="0" rIns="0" rtlCol="0" anchor="b"/>
            <a:lstStyle/>
            <a:p>
              <a:pPr algn="ctr"/>
              <a:r>
                <a:rPr lang="fr-FR" sz="1600" dirty="0" smtClean="0"/>
                <a:t>Régulateur</a:t>
              </a:r>
              <a:endParaRPr lang="fr-FR" sz="1600" dirty="0"/>
            </a:p>
          </p:txBody>
        </p:sp>
        <p:sp>
          <p:nvSpPr>
            <p:cNvPr id="84" name="Rectangle 83"/>
            <p:cNvSpPr/>
            <p:nvPr/>
          </p:nvSpPr>
          <p:spPr>
            <a:xfrm>
              <a:off x="5516771" y="5397552"/>
              <a:ext cx="495301" cy="401944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>
                  <a:solidFill>
                    <a:schemeClr val="bg1"/>
                  </a:solidFill>
                  <a:sym typeface="Symbol"/>
                </a:rPr>
                <a:t></a:t>
              </a:r>
              <a:endParaRPr lang="fr-FR" dirty="0">
                <a:solidFill>
                  <a:schemeClr val="bg1"/>
                </a:solidFill>
              </a:endParaRPr>
            </a:p>
          </p:txBody>
        </p:sp>
        <p:cxnSp>
          <p:nvCxnSpPr>
            <p:cNvPr id="122" name="Connecteur en angle 121"/>
            <p:cNvCxnSpPr>
              <a:stCxn id="84" idx="0"/>
              <a:endCxn id="24" idx="2"/>
            </p:cNvCxnSpPr>
            <p:nvPr/>
          </p:nvCxnSpPr>
          <p:spPr>
            <a:xfrm rot="16200000" flipV="1">
              <a:off x="4228822" y="3861951"/>
              <a:ext cx="1320480" cy="1750721"/>
            </a:xfrm>
            <a:prstGeom prst="bentConnector3">
              <a:avLst>
                <a:gd name="adj1" fmla="val 19130"/>
              </a:avLst>
            </a:prstGeom>
            <a:ln w="38100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0" name="Groupe 79"/>
          <p:cNvGrpSpPr/>
          <p:nvPr/>
        </p:nvGrpSpPr>
        <p:grpSpPr>
          <a:xfrm>
            <a:off x="3543538" y="2961442"/>
            <a:ext cx="468000" cy="468000"/>
            <a:chOff x="4968240" y="3016721"/>
            <a:chExt cx="258415" cy="270259"/>
          </a:xfrm>
          <a:solidFill>
            <a:schemeClr val="accent5">
              <a:lumMod val="40000"/>
              <a:lumOff val="60000"/>
            </a:schemeClr>
          </a:solidFill>
        </p:grpSpPr>
        <p:cxnSp>
          <p:nvCxnSpPr>
            <p:cNvPr id="34" name="Connecteur droit 33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Plaque 74"/>
            <p:cNvSpPr/>
            <p:nvPr/>
          </p:nvSpPr>
          <p:spPr>
            <a:xfrm>
              <a:off x="4968240" y="3016721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6" name="Plus 75"/>
            <p:cNvSpPr/>
            <p:nvPr/>
          </p:nvSpPr>
          <p:spPr>
            <a:xfrm>
              <a:off x="4991100" y="3053260"/>
              <a:ext cx="212695" cy="197181"/>
            </a:xfrm>
            <a:prstGeom prst="mathPl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79" name="Groupe 78"/>
          <p:cNvGrpSpPr/>
          <p:nvPr/>
        </p:nvGrpSpPr>
        <p:grpSpPr>
          <a:xfrm>
            <a:off x="3543538" y="3459366"/>
            <a:ext cx="468000" cy="468000"/>
            <a:chOff x="4975860" y="3366647"/>
            <a:chExt cx="258415" cy="270259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78" name="Plaque 77"/>
            <p:cNvSpPr/>
            <p:nvPr/>
          </p:nvSpPr>
          <p:spPr>
            <a:xfrm>
              <a:off x="4975860" y="3366647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7" name="Moins 76"/>
            <p:cNvSpPr/>
            <p:nvPr/>
          </p:nvSpPr>
          <p:spPr>
            <a:xfrm>
              <a:off x="5023424" y="3454151"/>
              <a:ext cx="163286" cy="95250"/>
            </a:xfrm>
            <a:prstGeom prst="mathMin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85" name="Groupe 84"/>
          <p:cNvGrpSpPr/>
          <p:nvPr/>
        </p:nvGrpSpPr>
        <p:grpSpPr>
          <a:xfrm>
            <a:off x="3543538" y="2961442"/>
            <a:ext cx="468000" cy="468000"/>
            <a:chOff x="4968240" y="3016721"/>
            <a:chExt cx="258415" cy="270259"/>
          </a:xfrm>
          <a:solidFill>
            <a:schemeClr val="accent5">
              <a:lumMod val="40000"/>
              <a:lumOff val="60000"/>
            </a:schemeClr>
          </a:solidFill>
        </p:grpSpPr>
        <p:cxnSp>
          <p:nvCxnSpPr>
            <p:cNvPr id="86" name="Connecteur droit 85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Connecteur droit 86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Plaque 87"/>
            <p:cNvSpPr/>
            <p:nvPr/>
          </p:nvSpPr>
          <p:spPr>
            <a:xfrm>
              <a:off x="4968240" y="3016721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9" name="Plus 88"/>
            <p:cNvSpPr/>
            <p:nvPr/>
          </p:nvSpPr>
          <p:spPr>
            <a:xfrm>
              <a:off x="4991100" y="3053260"/>
              <a:ext cx="212695" cy="197181"/>
            </a:xfrm>
            <a:prstGeom prst="mathPl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90" name="Groupe 89"/>
          <p:cNvGrpSpPr/>
          <p:nvPr/>
        </p:nvGrpSpPr>
        <p:grpSpPr>
          <a:xfrm>
            <a:off x="3543538" y="2961442"/>
            <a:ext cx="468000" cy="468000"/>
            <a:chOff x="4968240" y="3016721"/>
            <a:chExt cx="258415" cy="270259"/>
          </a:xfrm>
          <a:solidFill>
            <a:schemeClr val="accent5">
              <a:lumMod val="40000"/>
              <a:lumOff val="60000"/>
            </a:schemeClr>
          </a:solidFill>
        </p:grpSpPr>
        <p:cxnSp>
          <p:nvCxnSpPr>
            <p:cNvPr id="91" name="Connecteur droit 90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Connecteur droit 91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Plaque 92"/>
            <p:cNvSpPr/>
            <p:nvPr/>
          </p:nvSpPr>
          <p:spPr>
            <a:xfrm>
              <a:off x="4968240" y="3016721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4" name="Plus 93"/>
            <p:cNvSpPr/>
            <p:nvPr/>
          </p:nvSpPr>
          <p:spPr>
            <a:xfrm>
              <a:off x="4991100" y="3053260"/>
              <a:ext cx="212695" cy="197181"/>
            </a:xfrm>
            <a:prstGeom prst="mathPl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95" name="Groupe 94"/>
          <p:cNvGrpSpPr/>
          <p:nvPr/>
        </p:nvGrpSpPr>
        <p:grpSpPr>
          <a:xfrm>
            <a:off x="3543538" y="2961442"/>
            <a:ext cx="468000" cy="468000"/>
            <a:chOff x="4968240" y="3016721"/>
            <a:chExt cx="258415" cy="270259"/>
          </a:xfrm>
          <a:solidFill>
            <a:schemeClr val="accent5">
              <a:lumMod val="40000"/>
              <a:lumOff val="60000"/>
            </a:schemeClr>
          </a:solidFill>
        </p:grpSpPr>
        <p:cxnSp>
          <p:nvCxnSpPr>
            <p:cNvPr id="96" name="Connecteur droit 95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Connecteur droit 96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8" name="Plaque 97"/>
            <p:cNvSpPr/>
            <p:nvPr/>
          </p:nvSpPr>
          <p:spPr>
            <a:xfrm>
              <a:off x="4968240" y="3016721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9" name="Plus 98"/>
            <p:cNvSpPr/>
            <p:nvPr/>
          </p:nvSpPr>
          <p:spPr>
            <a:xfrm>
              <a:off x="4991100" y="3053260"/>
              <a:ext cx="212695" cy="197181"/>
            </a:xfrm>
            <a:prstGeom prst="mathPl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0" name="Groupe 99"/>
          <p:cNvGrpSpPr/>
          <p:nvPr/>
        </p:nvGrpSpPr>
        <p:grpSpPr>
          <a:xfrm>
            <a:off x="3543538" y="3459366"/>
            <a:ext cx="468000" cy="468000"/>
            <a:chOff x="4975860" y="3366647"/>
            <a:chExt cx="258415" cy="270259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01" name="Plaque 100"/>
            <p:cNvSpPr/>
            <p:nvPr/>
          </p:nvSpPr>
          <p:spPr>
            <a:xfrm>
              <a:off x="4975860" y="3366647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2" name="Moins 101"/>
            <p:cNvSpPr/>
            <p:nvPr/>
          </p:nvSpPr>
          <p:spPr>
            <a:xfrm>
              <a:off x="5023424" y="3454151"/>
              <a:ext cx="163286" cy="95250"/>
            </a:xfrm>
            <a:prstGeom prst="mathMin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3" name="Groupe 102"/>
          <p:cNvGrpSpPr/>
          <p:nvPr/>
        </p:nvGrpSpPr>
        <p:grpSpPr>
          <a:xfrm>
            <a:off x="3543538" y="3459366"/>
            <a:ext cx="468000" cy="468000"/>
            <a:chOff x="4975860" y="3366647"/>
            <a:chExt cx="258415" cy="270259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04" name="Plaque 103"/>
            <p:cNvSpPr/>
            <p:nvPr/>
          </p:nvSpPr>
          <p:spPr>
            <a:xfrm>
              <a:off x="4975860" y="3366647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5" name="Moins 104"/>
            <p:cNvSpPr/>
            <p:nvPr/>
          </p:nvSpPr>
          <p:spPr>
            <a:xfrm>
              <a:off x="5023424" y="3454151"/>
              <a:ext cx="163286" cy="95250"/>
            </a:xfrm>
            <a:prstGeom prst="mathMin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6" name="Groupe 105"/>
          <p:cNvGrpSpPr/>
          <p:nvPr/>
        </p:nvGrpSpPr>
        <p:grpSpPr>
          <a:xfrm>
            <a:off x="3543538" y="3459366"/>
            <a:ext cx="468000" cy="468000"/>
            <a:chOff x="4975860" y="3366647"/>
            <a:chExt cx="258415" cy="270259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07" name="Plaque 106"/>
            <p:cNvSpPr/>
            <p:nvPr/>
          </p:nvSpPr>
          <p:spPr>
            <a:xfrm>
              <a:off x="4975860" y="3366647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8" name="Moins 107"/>
            <p:cNvSpPr/>
            <p:nvPr/>
          </p:nvSpPr>
          <p:spPr>
            <a:xfrm>
              <a:off x="5023424" y="3454151"/>
              <a:ext cx="163286" cy="95250"/>
            </a:xfrm>
            <a:prstGeom prst="mathMin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9" name="Groupe 108"/>
          <p:cNvGrpSpPr/>
          <p:nvPr/>
        </p:nvGrpSpPr>
        <p:grpSpPr>
          <a:xfrm>
            <a:off x="3543538" y="2961442"/>
            <a:ext cx="468000" cy="468000"/>
            <a:chOff x="4968240" y="3016721"/>
            <a:chExt cx="258415" cy="270259"/>
          </a:xfrm>
          <a:solidFill>
            <a:schemeClr val="accent5">
              <a:lumMod val="40000"/>
              <a:lumOff val="60000"/>
            </a:schemeClr>
          </a:solidFill>
        </p:grpSpPr>
        <p:cxnSp>
          <p:nvCxnSpPr>
            <p:cNvPr id="110" name="Connecteur droit 109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Connecteur droit 110"/>
            <p:cNvCxnSpPr/>
            <p:nvPr/>
          </p:nvCxnSpPr>
          <p:spPr>
            <a:xfrm>
              <a:off x="5097447" y="3151850"/>
              <a:ext cx="0" cy="0"/>
            </a:xfrm>
            <a:prstGeom prst="line">
              <a:avLst/>
            </a:prstGeom>
            <a:grpFill/>
            <a:ln w="28575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2" name="Plaque 111"/>
            <p:cNvSpPr/>
            <p:nvPr/>
          </p:nvSpPr>
          <p:spPr>
            <a:xfrm>
              <a:off x="4968240" y="3016721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3" name="Plus 112"/>
            <p:cNvSpPr/>
            <p:nvPr/>
          </p:nvSpPr>
          <p:spPr>
            <a:xfrm>
              <a:off x="4991100" y="3053260"/>
              <a:ext cx="212695" cy="197181"/>
            </a:xfrm>
            <a:prstGeom prst="mathPl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14" name="Groupe 113"/>
          <p:cNvGrpSpPr/>
          <p:nvPr/>
        </p:nvGrpSpPr>
        <p:grpSpPr>
          <a:xfrm>
            <a:off x="3543538" y="3459366"/>
            <a:ext cx="468000" cy="468000"/>
            <a:chOff x="4975860" y="3366647"/>
            <a:chExt cx="258415" cy="270259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15" name="Plaque 114"/>
            <p:cNvSpPr/>
            <p:nvPr/>
          </p:nvSpPr>
          <p:spPr>
            <a:xfrm>
              <a:off x="4975860" y="3366647"/>
              <a:ext cx="258415" cy="270259"/>
            </a:xfrm>
            <a:prstGeom prst="beve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6" name="Moins 115"/>
            <p:cNvSpPr/>
            <p:nvPr/>
          </p:nvSpPr>
          <p:spPr>
            <a:xfrm>
              <a:off x="5023424" y="3454151"/>
              <a:ext cx="163286" cy="95250"/>
            </a:xfrm>
            <a:prstGeom prst="mathMinus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1" name="Rectangle 10"/>
          <p:cNvSpPr/>
          <p:nvPr/>
        </p:nvSpPr>
        <p:spPr>
          <a:xfrm>
            <a:off x="690154" y="4106373"/>
            <a:ext cx="905697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Effet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450504" y="4744916"/>
            <a:ext cx="1384996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Capteur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2344" y="2829291"/>
            <a:ext cx="2290692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Préactionneur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20474" y="3467832"/>
            <a:ext cx="1845057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Actionneur</a:t>
            </a:r>
            <a:endParaRPr lang="fr-FR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1883" y="2190750"/>
            <a:ext cx="1622239" cy="461665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  <a:tileRect/>
          </a:gra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Consigne</a:t>
            </a:r>
          </a:p>
        </p:txBody>
      </p:sp>
    </p:spTree>
    <p:extLst>
      <p:ext uri="{BB962C8B-B14F-4D97-AF65-F5344CB8AC3E}">
        <p14:creationId xmlns:p14="http://schemas.microsoft.com/office/powerpoint/2010/main" val="2782614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1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6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1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650"/>
                            </p:stCondLst>
                            <p:childTnLst>
                              <p:par>
                                <p:cTn id="21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150"/>
                            </p:stCondLst>
                            <p:childTnLst>
                              <p:par>
                                <p:cTn id="25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650"/>
                            </p:stCondLst>
                            <p:childTnLst>
                              <p:par>
                                <p:cTn id="29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150"/>
                            </p:stCondLst>
                            <p:childTnLst>
                              <p:par>
                                <p:cTn id="33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650"/>
                            </p:stCondLst>
                            <p:childTnLst>
                              <p:par>
                                <p:cTn id="37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1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6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1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6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15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5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65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15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65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28406E-6 L 0.28819 0.02105 " pathEditMode="relative" rAng="0" ptsTypes="AA">
                                      <p:cBhvr>
                                        <p:cTn id="10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10" y="10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73745E-6 L 0.64965 -0.07195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83" y="-36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75896E-6 L 0.69792 0.06592 " pathEditMode="relative" rAng="0" ptsTypes="AA">
                                      <p:cBhvr>
                                        <p:cTn id="1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896" y="32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45963E-6 L 0.73733 0.15845 " pathEditMode="relative" rAng="0" ptsTypes="AA">
                                      <p:cBhvr>
                                        <p:cTn id="1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858" y="79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>
                      <p:stCondLst>
                        <p:cond delay="0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8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xit" presetSubtype="0" fill="hold" grpId="2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2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10" presetClass="exit" presetSubtype="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10" presetClass="exit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>
                      <p:stCondLst>
                        <p:cond delay="0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1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500"/>
                            </p:stCondLst>
                            <p:childTnLst>
                              <p:par>
                                <p:cTn id="2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0" presetClass="entr" presetSubtype="0" fill="hold" grpId="3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1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3" dur="1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0"/>
                  </p:tgtEl>
                </p:cond>
              </p:nextCondLst>
            </p:seq>
            <p:seq concurrent="1" nextAc="seek">
              <p:cTn id="247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8" fill="hold">
                      <p:stCondLst>
                        <p:cond delay="0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10" presetClass="entr" presetSubtype="0" fill="hold" grpId="3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1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4" dur="1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1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268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9" fill="hold">
                      <p:stCondLst>
                        <p:cond delay="0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10" presetClass="entr" presetSubtype="0" fill="hold" grpId="3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3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5" dur="1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seq concurrent="1" nextAc="seek">
              <p:cTn id="289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0" fill="hold">
                      <p:stCondLst>
                        <p:cond delay="0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35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93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294" restart="whenNotActive" fill="hold" evtFilter="cancelBubble" nodeType="interactiveSeq">
                <p:stCondLst>
                  <p:cond evt="onClick" delay="0">
                    <p:tgtEl>
                      <p:spTgt spid="1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5" fill="hold">
                      <p:stCondLst>
                        <p:cond delay="0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26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8" dur="500" tmFilter="0, 0; .2, .5; .8, .5; 1, 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9" dur="250" autoRev="1" fill="hold"/>
                                        <p:tgtEl>
                                          <p:spTgt spid="1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4"/>
                  </p:tgtEl>
                </p:cond>
              </p:nextCondLst>
            </p:seq>
            <p:seq concurrent="1" nextAc="seek">
              <p:cTn id="300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1" fill="hold">
                      <p:stCondLst>
                        <p:cond delay="0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81147E-7 L 0.61128 0.15244 " pathEditMode="relative" rAng="0" ptsTypes="AA">
                                      <p:cBhvr>
                                        <p:cTn id="304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556" y="76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</p:childTnLst>
        </p:cTn>
      </p:par>
    </p:tnLst>
    <p:bldLst>
      <p:bldP spid="1025" grpId="0" animBg="1"/>
      <p:bldP spid="1025" grpId="1" animBg="1"/>
      <p:bldP spid="1025" grpId="2" animBg="1"/>
      <p:bldP spid="1025" grpId="3" animBg="1"/>
      <p:bldP spid="117" grpId="0" animBg="1"/>
      <p:bldP spid="117" grpId="1" animBg="1"/>
      <p:bldP spid="117" grpId="2" animBg="1"/>
      <p:bldP spid="117" grpId="3" animBg="1"/>
      <p:bldP spid="118" grpId="0" animBg="1"/>
      <p:bldP spid="118" grpId="1" animBg="1"/>
      <p:bldP spid="118" grpId="2" animBg="1"/>
      <p:bldP spid="118" grpId="3" animBg="1"/>
      <p:bldP spid="119" grpId="0" animBg="1"/>
      <p:bldP spid="119" grpId="1" animBg="1"/>
      <p:bldP spid="3" grpId="0"/>
      <p:bldP spid="45" grpId="0"/>
      <p:bldP spid="50" grpId="0" animBg="1"/>
      <p:bldP spid="57" grpId="0" animBg="1"/>
      <p:bldP spid="58" grpId="0" animBg="1"/>
      <p:bldP spid="59" grpId="0" animBg="1"/>
      <p:bldP spid="8" grpId="0" animBg="1"/>
      <p:bldP spid="61" grpId="0" animBg="1"/>
      <p:bldP spid="46" grpId="0" animBg="1"/>
      <p:bldP spid="47" grpId="0" animBg="1"/>
      <p:bldP spid="49" grpId="0" animBg="1"/>
      <p:bldP spid="48" grpId="0" animBg="1"/>
      <p:bldP spid="83" grpId="0" animBg="1"/>
      <p:bldP spid="11" grpId="0" animBg="1"/>
      <p:bldP spid="11" grpId="1" animBg="1"/>
      <p:bldP spid="81" grpId="0" animBg="1"/>
      <p:bldP spid="81" grpId="1" animBg="1"/>
      <p:bldP spid="9" grpId="0" animBg="1"/>
      <p:bldP spid="9" grpId="1" animBg="1"/>
      <p:bldP spid="10" grpId="0" animBg="1"/>
      <p:bldP spid="10" grpId="1" animBg="1"/>
      <p:bldP spid="4" grpId="0" animBg="1"/>
      <p:bldP spid="4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61257" y="3516045"/>
            <a:ext cx="9568543" cy="3243943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43000"/>
                </a:schemeClr>
              </a:gs>
              <a:gs pos="50000">
                <a:schemeClr val="accent1">
                  <a:tint val="44500"/>
                  <a:satMod val="160000"/>
                  <a:alpha val="34000"/>
                </a:schemeClr>
              </a:gs>
              <a:gs pos="100000">
                <a:schemeClr val="accent1">
                  <a:tint val="23500"/>
                  <a:satMod val="160000"/>
                  <a:alpha val="36000"/>
                </a:schemeClr>
              </a:gs>
            </a:gsLst>
            <a:lin ang="5400000" scaled="0"/>
          </a:gradFill>
          <a:effectLst>
            <a:softEdge rad="2159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3" name="ZoneTexte 172"/>
          <p:cNvSpPr txBox="1"/>
          <p:nvPr/>
        </p:nvSpPr>
        <p:spPr>
          <a:xfrm>
            <a:off x="5129776" y="4929246"/>
            <a:ext cx="3967753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X: Mesure de la grandeur de sortie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2" name="ZoneTexte 171"/>
          <p:cNvSpPr txBox="1"/>
          <p:nvPr/>
        </p:nvSpPr>
        <p:spPr>
          <a:xfrm>
            <a:off x="4903989" y="4318285"/>
            <a:ext cx="3810660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l-G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Ecart consigne moins mesure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1" name="ZoneTexte 170"/>
          <p:cNvSpPr txBox="1"/>
          <p:nvPr/>
        </p:nvSpPr>
        <p:spPr>
          <a:xfrm>
            <a:off x="193999" y="4929246"/>
            <a:ext cx="4797019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Y: Grandeur </a:t>
            </a: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réglante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commande système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388213" y="4318285"/>
            <a:ext cx="3925113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W: Consigne, ordre de commande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39503" y="-43545"/>
            <a:ext cx="9143998" cy="901020"/>
          </a:xfrm>
        </p:spPr>
        <p:txBody>
          <a:bodyPr lIns="0" rIns="0"/>
          <a:lstStyle/>
          <a:p>
            <a:pPr eaLnBrk="1" hangingPunct="1"/>
            <a:r>
              <a:rPr lang="fr-FR" sz="4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Schéma fonctionnel régulation</a:t>
            </a:r>
          </a:p>
        </p:txBody>
      </p:sp>
      <p:grpSp>
        <p:nvGrpSpPr>
          <p:cNvPr id="9" name="Groupe 8"/>
          <p:cNvGrpSpPr/>
          <p:nvPr/>
        </p:nvGrpSpPr>
        <p:grpSpPr>
          <a:xfrm>
            <a:off x="65303" y="1208274"/>
            <a:ext cx="9035157" cy="2307771"/>
            <a:chOff x="65303" y="2754086"/>
            <a:chExt cx="9035157" cy="2307771"/>
          </a:xfrm>
        </p:grpSpPr>
        <p:sp>
          <p:nvSpPr>
            <p:cNvPr id="2" name="Rectangle 1"/>
            <p:cNvSpPr/>
            <p:nvPr/>
          </p:nvSpPr>
          <p:spPr>
            <a:xfrm>
              <a:off x="1474710" y="3777342"/>
              <a:ext cx="6918176" cy="1284515"/>
            </a:xfrm>
            <a:prstGeom prst="rect">
              <a:avLst/>
            </a:prstGeom>
            <a:noFill/>
            <a:ln w="50800" cap="sq" cmpd="sng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 useBgFill="1">
          <p:nvSpPr>
            <p:cNvPr id="3" name="Organigramme : Jonction de sommaire 2"/>
            <p:cNvSpPr/>
            <p:nvPr/>
          </p:nvSpPr>
          <p:spPr>
            <a:xfrm>
              <a:off x="968817" y="3309254"/>
              <a:ext cx="968828" cy="974270"/>
            </a:xfrm>
            <a:prstGeom prst="flowChartSummingJunction">
              <a:avLst/>
            </a:prstGeom>
            <a:ln w="508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 useBgFill="1">
          <p:nvSpPr>
            <p:cNvPr id="111" name="Rectangle 110"/>
            <p:cNvSpPr/>
            <p:nvPr/>
          </p:nvSpPr>
          <p:spPr>
            <a:xfrm>
              <a:off x="2808521" y="3366406"/>
              <a:ext cx="1099457" cy="821871"/>
            </a:xfrm>
            <a:prstGeom prst="rect">
              <a:avLst/>
            </a:prstGeom>
            <a:ln w="50800" cap="sq" cmpd="sng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 useBgFill="1">
          <p:nvSpPr>
            <p:cNvPr id="112" name="Rectangle 111"/>
            <p:cNvSpPr/>
            <p:nvPr/>
          </p:nvSpPr>
          <p:spPr>
            <a:xfrm>
              <a:off x="4942142" y="3374570"/>
              <a:ext cx="1099457" cy="821871"/>
            </a:xfrm>
            <a:prstGeom prst="rect">
              <a:avLst/>
            </a:prstGeom>
            <a:ln w="50800" cap="sq" cmpd="sng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 useBgFill="1">
          <p:nvSpPr>
            <p:cNvPr id="113" name="Rectangle 112"/>
            <p:cNvSpPr/>
            <p:nvPr/>
          </p:nvSpPr>
          <p:spPr>
            <a:xfrm>
              <a:off x="6368170" y="3374570"/>
              <a:ext cx="1099457" cy="821871"/>
            </a:xfrm>
            <a:prstGeom prst="rect">
              <a:avLst/>
            </a:prstGeom>
            <a:ln w="50800" cap="sq" cmpd="sng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884994" y="2754086"/>
              <a:ext cx="3197149" cy="1641022"/>
            </a:xfrm>
            <a:prstGeom prst="rect">
              <a:avLst/>
            </a:prstGeom>
            <a:noFill/>
            <a:ln w="50800" cap="sq" cmpd="sng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5" name="Connecteur droit avec flèche 4"/>
            <p:cNvCxnSpPr/>
            <p:nvPr/>
          </p:nvCxnSpPr>
          <p:spPr>
            <a:xfrm>
              <a:off x="65303" y="3796389"/>
              <a:ext cx="881742" cy="0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Connecteur droit avec flèche 116"/>
            <p:cNvCxnSpPr/>
            <p:nvPr/>
          </p:nvCxnSpPr>
          <p:spPr>
            <a:xfrm flipV="1">
              <a:off x="1475003" y="4283524"/>
              <a:ext cx="0" cy="778333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 useBgFill="1">
          <p:nvSpPr>
            <p:cNvPr id="7" name="Ellipse 6"/>
            <p:cNvSpPr/>
            <p:nvPr/>
          </p:nvSpPr>
          <p:spPr>
            <a:xfrm>
              <a:off x="7957466" y="3374570"/>
              <a:ext cx="870857" cy="821871"/>
            </a:xfrm>
            <a:prstGeom prst="ellipse">
              <a:avLst/>
            </a:prstGeom>
            <a:ln w="508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18" name="Connecteur droit avec flèche 117"/>
            <p:cNvCxnSpPr/>
            <p:nvPr/>
          </p:nvCxnSpPr>
          <p:spPr>
            <a:xfrm>
              <a:off x="7592804" y="3774619"/>
              <a:ext cx="1507656" cy="0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Plus 10"/>
          <p:cNvSpPr/>
          <p:nvPr/>
        </p:nvSpPr>
        <p:spPr>
          <a:xfrm>
            <a:off x="973375" y="2065520"/>
            <a:ext cx="408213" cy="413658"/>
          </a:xfrm>
          <a:prstGeom prst="mathPlus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Moins 11"/>
          <p:cNvSpPr/>
          <p:nvPr/>
        </p:nvSpPr>
        <p:spPr>
          <a:xfrm>
            <a:off x="1282505" y="2399918"/>
            <a:ext cx="382998" cy="337794"/>
          </a:xfrm>
          <a:prstGeom prst="mathMinus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7" name="Rectangle 136"/>
          <p:cNvSpPr/>
          <p:nvPr/>
        </p:nvSpPr>
        <p:spPr>
          <a:xfrm>
            <a:off x="172227" y="1763442"/>
            <a:ext cx="600272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8" name="Rectangle 137"/>
          <p:cNvSpPr/>
          <p:nvPr/>
        </p:nvSpPr>
        <p:spPr>
          <a:xfrm>
            <a:off x="1203802" y="1316312"/>
            <a:ext cx="541815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 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9" name="Rectangle 138"/>
          <p:cNvSpPr/>
          <p:nvPr/>
        </p:nvSpPr>
        <p:spPr>
          <a:xfrm>
            <a:off x="3073215" y="2030586"/>
            <a:ext cx="541815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0" name="Rectangle 139"/>
          <p:cNvSpPr/>
          <p:nvPr/>
        </p:nvSpPr>
        <p:spPr>
          <a:xfrm>
            <a:off x="2169734" y="819304"/>
            <a:ext cx="605935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1" name="Rectangle 140"/>
          <p:cNvSpPr/>
          <p:nvPr/>
        </p:nvSpPr>
        <p:spPr>
          <a:xfrm>
            <a:off x="5253022" y="2046863"/>
            <a:ext cx="477695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2" name="Rectangle 141"/>
          <p:cNvSpPr/>
          <p:nvPr/>
        </p:nvSpPr>
        <p:spPr>
          <a:xfrm>
            <a:off x="4229818" y="2313955"/>
            <a:ext cx="541815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3" name="Rectangle 142"/>
          <p:cNvSpPr/>
          <p:nvPr/>
        </p:nvSpPr>
        <p:spPr>
          <a:xfrm>
            <a:off x="2119717" y="2317024"/>
            <a:ext cx="541815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 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4" name="Rectangle 143"/>
          <p:cNvSpPr/>
          <p:nvPr/>
        </p:nvSpPr>
        <p:spPr>
          <a:xfrm>
            <a:off x="4142007" y="3094220"/>
            <a:ext cx="477695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5" name="Rectangle 144"/>
          <p:cNvSpPr/>
          <p:nvPr/>
        </p:nvSpPr>
        <p:spPr>
          <a:xfrm>
            <a:off x="6643082" y="2054994"/>
            <a:ext cx="593175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8" name="Rectangle 167"/>
          <p:cNvSpPr/>
          <p:nvPr/>
        </p:nvSpPr>
        <p:spPr>
          <a:xfrm>
            <a:off x="8107784" y="1388687"/>
            <a:ext cx="477695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9" name="Rectangle 168"/>
          <p:cNvSpPr/>
          <p:nvPr/>
        </p:nvSpPr>
        <p:spPr>
          <a:xfrm>
            <a:off x="7701184" y="2651744"/>
            <a:ext cx="477695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7" name="Rectangle 126"/>
          <p:cNvSpPr/>
          <p:nvPr/>
        </p:nvSpPr>
        <p:spPr>
          <a:xfrm>
            <a:off x="4848101" y="4318285"/>
            <a:ext cx="423193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el-G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4" name="Rectangle 123"/>
          <p:cNvSpPr/>
          <p:nvPr/>
        </p:nvSpPr>
        <p:spPr>
          <a:xfrm>
            <a:off x="290928" y="4318285"/>
            <a:ext cx="503343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5" name="Rectangle 124"/>
          <p:cNvSpPr/>
          <p:nvPr/>
        </p:nvSpPr>
        <p:spPr>
          <a:xfrm>
            <a:off x="5057639" y="4929246"/>
            <a:ext cx="439223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6" name="Rectangle 125"/>
          <p:cNvSpPr/>
          <p:nvPr/>
        </p:nvSpPr>
        <p:spPr>
          <a:xfrm>
            <a:off x="61150" y="4929246"/>
            <a:ext cx="435054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8" name="Rectangle 127"/>
          <p:cNvSpPr/>
          <p:nvPr/>
        </p:nvSpPr>
        <p:spPr>
          <a:xfrm>
            <a:off x="860345" y="5559540"/>
            <a:ext cx="1490793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Régulateur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9" name="Rectangle 128"/>
          <p:cNvSpPr/>
          <p:nvPr/>
        </p:nvSpPr>
        <p:spPr>
          <a:xfrm>
            <a:off x="6398739" y="5559540"/>
            <a:ext cx="1721625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Comparateur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0" name="Rectangle 129"/>
          <p:cNvSpPr/>
          <p:nvPr/>
        </p:nvSpPr>
        <p:spPr>
          <a:xfrm>
            <a:off x="6901625" y="6179889"/>
            <a:ext cx="1465145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Correcteur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1" name="Rectangle 130"/>
          <p:cNvSpPr/>
          <p:nvPr/>
        </p:nvSpPr>
        <p:spPr>
          <a:xfrm>
            <a:off x="3538063" y="5559540"/>
            <a:ext cx="1837041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Préactionneur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2" name="Rectangle 131"/>
          <p:cNvSpPr/>
          <p:nvPr/>
        </p:nvSpPr>
        <p:spPr>
          <a:xfrm>
            <a:off x="2750300" y="6179889"/>
            <a:ext cx="1439497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Actionneur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3" name="Rectangle 132"/>
          <p:cNvSpPr/>
          <p:nvPr/>
        </p:nvSpPr>
        <p:spPr>
          <a:xfrm>
            <a:off x="777230" y="6179889"/>
            <a:ext cx="1195840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Résultat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2856095" y="5559536"/>
            <a:ext cx="684218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lIns="90000" rIns="90000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5524434" y="5559540"/>
            <a:ext cx="872331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 lIns="90000" rIns="90000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2162544" y="6179885"/>
            <a:ext cx="590203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 lIns="90000" rIns="90000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Act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4967027" y="6179889"/>
            <a:ext cx="1157368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Capteur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4233102" y="6191167"/>
            <a:ext cx="734175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Capt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6270196" y="6191167"/>
            <a:ext cx="618759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125647" y="6191167"/>
            <a:ext cx="644407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Rés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201283" y="5559536"/>
            <a:ext cx="657231" cy="369332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Rég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Rectangle 3"/>
          <p:cNvSpPr txBox="1">
            <a:spLocks noChangeArrowheads="1"/>
          </p:cNvSpPr>
          <p:nvPr/>
        </p:nvSpPr>
        <p:spPr>
          <a:xfrm>
            <a:off x="-48986" y="3584856"/>
            <a:ext cx="9143999" cy="1181100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ctr" eaLnBrk="1" hangingPunct="1">
              <a:buNone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Quels sont les emplacements des étiquettes sombres dans le schéma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ci-dessus ? </a:t>
            </a:r>
            <a:endParaRPr lang="fr-F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ctr" eaLnBrk="1" hangingPunct="1">
              <a:buNone/>
            </a:pPr>
            <a:r>
              <a:rPr lang="fr-FR" sz="1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Cliquez dessus pour voir les réponses….</a:t>
            </a:r>
            <a:endParaRPr lang="fr-FR" sz="1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4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9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4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9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4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9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4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9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94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99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4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9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14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190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24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29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34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39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44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4900"/>
                            </p:stCondLst>
                            <p:childTnLst>
                              <p:par>
                                <p:cTn id="10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54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5900"/>
                            </p:stCondLst>
                            <p:childTnLst>
                              <p:par>
                                <p:cTn id="1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6400"/>
                            </p:stCondLst>
                            <p:childTnLst>
                              <p:par>
                                <p:cTn id="11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6900"/>
                            </p:stCondLst>
                            <p:childTnLst>
                              <p:par>
                                <p:cTn id="1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7400"/>
                            </p:stCondLst>
                            <p:childTnLst>
                              <p:par>
                                <p:cTn id="1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7900"/>
                            </p:stCondLst>
                            <p:childTnLst>
                              <p:par>
                                <p:cTn id="1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8400"/>
                            </p:stCondLst>
                            <p:childTnLst>
                              <p:par>
                                <p:cTn id="1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8900"/>
                            </p:stCondLst>
                            <p:childTnLst>
                              <p:par>
                                <p:cTn id="1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9400"/>
                            </p:stCondLst>
                            <p:childTnLst>
                              <p:par>
                                <p:cTn id="1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9900"/>
                            </p:stCondLst>
                            <p:childTnLst>
                              <p:par>
                                <p:cTn id="1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20400"/>
                            </p:stCondLst>
                            <p:childTnLst>
                              <p:par>
                                <p:cTn id="1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0900"/>
                            </p:stCondLst>
                            <p:childTnLst>
                              <p:par>
                                <p:cTn id="1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21400"/>
                            </p:stCondLst>
                            <p:childTnLst>
                              <p:par>
                                <p:cTn id="1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1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55 -1.48148E-6 L 0.10452 -0.08935 L 0.13264 -0.13379 C 0.14931 -0.14815 0.14445 -0.15764 0.14445 -0.1868 L 0.14167 -0.20671 L 0.12361 -0.24213 L -0.00798 -0.36643 " pathEditMode="relative" rAng="0" ptsTypes="AAfAAAA">
                                      <p:cBhvr>
                                        <p:cTn id="166" dur="2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22" y="-18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4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2 -1.48148E-6 L 0.00833 -0.08426 L 0.00208 -0.15463 L -0.03611 -0.19838 L -0.0974 -0.21736 L -0.16372 -0.22292 L -0.21163 -0.20023 L -0.26198 -0.19629 L -0.28264 -0.22129 L -0.2974 -0.29305 " pathEditMode="relative" rAng="0" ptsTypes="AAAAAAAAAA">
                                      <p:cBhvr>
                                        <p:cTn id="171" dur="2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10" y="-14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7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>
                      <p:stCondLst>
                        <p:cond delay="0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85185E-6 L 0.0309 -0.19606 L 0.05 -0.24028 L 0.1059 -0.26713 L 0.1677 -0.2706 L 0.35833 -0.26551 L 0.41666 -0.30949 L 0.4368 -0.34329 L 0.4618 -0.38217 " pathEditMode="relative" rAng="0" ptsTypes="AAAAAAAAA">
                                      <p:cBhvr>
                                        <p:cTn id="176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090" y="-19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6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85185E-6 L 0.16077 -0.16157 L 0.17622 -0.21088 L 0.18212 -0.27407 L 0.17379 -0.28958 L 0.14289 -0.30903 L 0.09289 -0.29676 L -0.09514 -0.26875 " pathEditMode="relative" rAng="0" ptsTypes="AAAAAAAA">
                                      <p:cBhvr>
                                        <p:cTn id="181" dur="2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40" y="-15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5"/>
                  </p:tgtEl>
                </p:cond>
              </p:nextCondLst>
            </p:seq>
            <p:seq concurrent="1" nextAc="seek">
              <p:cTn id="18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3" fill="hold">
                      <p:stCondLst>
                        <p:cond delay="0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0 L 0.32622 -0.29583 L 0.35955 -0.34722 L 0.37379 -0.39861 L 0.37622 -0.49028 L 0.35712 -0.58542 L 0.31667 -0.63819 L 0.28334 -0.65116 L 0.21424 -0.69444 " pathEditMode="relative" rAng="0" ptsTypes="AAAAAAAAA">
                                      <p:cBhvr>
                                        <p:cTn id="18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02" y="-34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18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8" fill="hold">
                      <p:stCondLst>
                        <p:cond delay="0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0 L 0.15591 -0.16204 L 0.25 -0.29931 L 0.2632 -0.36875 L 0.25486 -0.51736 " pathEditMode="relative" rAng="0" ptsTypes="AAAAA">
                                      <p:cBhvr>
                                        <p:cTn id="191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60" y="-25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9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3" fill="hold">
                      <p:stCondLst>
                        <p:cond delay="0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13 0 L 0.15364 -0.28796 L 0.15225 -0.3463 L 0.10989 -0.40926 L 0.03454 -0.44144 L -0.49827 -0.62106 " pathEditMode="relative" rAng="0" ptsTypes="AAAAAA">
                                      <p:cBhvr>
                                        <p:cTn id="19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927" y="-31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>
                      <p:stCondLst>
                        <p:cond delay="0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1424 -0.47129 L -0.00347 -0.51898 L 0.00365 -0.54282 L 0.04653 -0.61898 L 0.22257 -0.72384 L 0.86319 -0.70162 " pathEditMode="relative" ptsTypes="AAAAAAA">
                                      <p:cBhvr>
                                        <p:cTn id="201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7.40741E-7 L -0.04288 -0.38565 L -0.03576 -0.42685 L 0.00712 -0.46019 L 0.07378 -0.44907 L 0.10243 -0.42222 L 0.16076 -0.3713 L 0.25122 -0.36505 L 0.33681 -0.4412 L 0.48924 -0.60787 " pathEditMode="relative" rAng="0" ptsTypes="AAAAAAAAAA">
                                      <p:cBhvr>
                                        <p:cTn id="20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309" y="-30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07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8" fill="hold">
                      <p:stCondLst>
                        <p:cond delay="0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07987 -0.15393 L -0.19167 -0.37453 L -0.1882 -0.43333 L -0.17743 -0.52847 L -0.10487 -0.65555 L 0 -0.75393 L 0.08211 -0.78889 L 0.15104 -0.76504 L 0.22725 -0.71736 L 0.35833 -0.51736 " pathEditMode="relative" ptsTypes="AAAAAAAAAAA">
                                      <p:cBhvr>
                                        <p:cTn id="211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5469 -0.25393 L 0.20834 -0.38264 L 0.20834 -0.43657 L 0.18438 -0.47615 L -0.03107 -0.69838 L -0.06562 -0.7206 L -0.12986 -0.71111 L -0.22621 -0.6699 L -0.35243 -0.61111 " pathEditMode="relative" ptsTypes="AAAAAAAAAA">
                                      <p:cBhvr>
                                        <p:cTn id="21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  <p:bldLst>
      <p:bldP spid="4" grpId="0" animBg="1"/>
      <p:bldP spid="173" grpId="0" animBg="1"/>
      <p:bldP spid="172" grpId="0" animBg="1"/>
      <p:bldP spid="171" grpId="0" animBg="1"/>
      <p:bldP spid="13" grpId="0" animBg="1"/>
      <p:bldP spid="11" grpId="0" animBg="1"/>
      <p:bldP spid="12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68" grpId="0" animBg="1"/>
      <p:bldP spid="169" grpId="0" animBg="1"/>
      <p:bldP spid="127" grpId="0" animBg="1"/>
      <p:bldP spid="127" grpId="1" animBg="1"/>
      <p:bldP spid="124" grpId="0" animBg="1"/>
      <p:bldP spid="124" grpId="1" animBg="1"/>
      <p:bldP spid="125" grpId="0" animBg="1"/>
      <p:bldP spid="125" grpId="1" animBg="1"/>
      <p:bldP spid="126" grpId="0" animBg="1"/>
      <p:bldP spid="126" grpId="1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13374"/>
            <a:ext cx="8001000" cy="1143000"/>
          </a:xfrm>
        </p:spPr>
        <p:txBody>
          <a:bodyPr/>
          <a:lstStyle/>
          <a:p>
            <a:pPr algn="ctr" eaLnBrk="1" hangingPunct="1"/>
            <a:r>
              <a:rPr lang="fr-F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Les différents types de réponses des systèmes.</a:t>
            </a:r>
          </a:p>
        </p:txBody>
      </p:sp>
      <p:sp>
        <p:nvSpPr>
          <p:cNvPr id="18435" name="Line 3"/>
          <p:cNvSpPr>
            <a:spLocks noChangeShapeType="1"/>
          </p:cNvSpPr>
          <p:nvPr/>
        </p:nvSpPr>
        <p:spPr bwMode="auto">
          <a:xfrm>
            <a:off x="1657350" y="2071688"/>
            <a:ext cx="0" cy="37433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>
            <a:off x="1657350" y="5815013"/>
            <a:ext cx="67865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437" name="Freeform 5"/>
          <p:cNvSpPr>
            <a:spLocks/>
          </p:cNvSpPr>
          <p:nvPr/>
        </p:nvSpPr>
        <p:spPr bwMode="auto">
          <a:xfrm>
            <a:off x="1675037" y="2713475"/>
            <a:ext cx="7072313" cy="3043238"/>
          </a:xfrm>
          <a:custGeom>
            <a:avLst/>
            <a:gdLst>
              <a:gd name="T0" fmla="*/ 0 w 4455"/>
              <a:gd name="T1" fmla="*/ 1917 h 1917"/>
              <a:gd name="T2" fmla="*/ 864 w 4455"/>
              <a:gd name="T3" fmla="*/ 1917 h 1917"/>
              <a:gd name="T4" fmla="*/ 864 w 4455"/>
              <a:gd name="T5" fmla="*/ 0 h 1917"/>
              <a:gd name="T6" fmla="*/ 4455 w 4455"/>
              <a:gd name="T7" fmla="*/ 0 h 19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455" h="1917">
                <a:moveTo>
                  <a:pt x="0" y="1917"/>
                </a:moveTo>
                <a:lnTo>
                  <a:pt x="864" y="1917"/>
                </a:lnTo>
                <a:lnTo>
                  <a:pt x="864" y="0"/>
                </a:lnTo>
                <a:lnTo>
                  <a:pt x="4455" y="0"/>
                </a:lnTo>
              </a:path>
            </a:pathLst>
          </a:custGeom>
          <a:noFill/>
          <a:ln w="57150" cap="flat" cmpd="sng">
            <a:solidFill>
              <a:srgbClr val="00FF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618336" y="2307771"/>
            <a:ext cx="105670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Sortie</a:t>
            </a:r>
            <a:endParaRPr lang="fr-FR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6923391" y="5902325"/>
            <a:ext cx="1166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Temps</a:t>
            </a:r>
          </a:p>
        </p:txBody>
      </p:sp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3650456" y="2170567"/>
            <a:ext cx="1571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Consigne</a:t>
            </a:r>
          </a:p>
        </p:txBody>
      </p:sp>
      <p:sp>
        <p:nvSpPr>
          <p:cNvPr id="9" name="Freeform 5"/>
          <p:cNvSpPr>
            <a:spLocks/>
          </p:cNvSpPr>
          <p:nvPr/>
        </p:nvSpPr>
        <p:spPr bwMode="auto">
          <a:xfrm>
            <a:off x="1631495" y="2673801"/>
            <a:ext cx="7072313" cy="3043238"/>
          </a:xfrm>
          <a:custGeom>
            <a:avLst/>
            <a:gdLst>
              <a:gd name="T0" fmla="*/ 0 w 4455"/>
              <a:gd name="T1" fmla="*/ 1917 h 1917"/>
              <a:gd name="T2" fmla="*/ 864 w 4455"/>
              <a:gd name="T3" fmla="*/ 1917 h 1917"/>
              <a:gd name="T4" fmla="*/ 864 w 4455"/>
              <a:gd name="T5" fmla="*/ 0 h 1917"/>
              <a:gd name="T6" fmla="*/ 4455 w 4455"/>
              <a:gd name="T7" fmla="*/ 0 h 19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455" h="1917">
                <a:moveTo>
                  <a:pt x="0" y="1917"/>
                </a:moveTo>
                <a:lnTo>
                  <a:pt x="864" y="1917"/>
                </a:lnTo>
                <a:lnTo>
                  <a:pt x="864" y="0"/>
                </a:lnTo>
                <a:lnTo>
                  <a:pt x="4455" y="0"/>
                </a:lnTo>
              </a:path>
            </a:pathLst>
          </a:custGeom>
          <a:noFill/>
          <a:ln w="57150" cap="flat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3511707" y="2908684"/>
            <a:ext cx="45784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Sortie ou réponse du système</a:t>
            </a:r>
            <a:endParaRPr lang="fr-FR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18708" y="1510401"/>
            <a:ext cx="9143999" cy="427259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ctr" eaLnBrk="1" hangingPunct="1">
              <a:buNone/>
            </a:pP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Réponse idéale: la sortie « suit » parfaitement la consigne…</a:t>
            </a:r>
            <a:endParaRPr lang="fr-FR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3518204" y="3670982"/>
            <a:ext cx="5438509" cy="1488847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ctr" eaLnBrk="1" hangingPunct="1">
              <a:buNone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Une réponse comme celle –ci est impossible à obtenir. </a:t>
            </a:r>
          </a:p>
          <a:p>
            <a:pPr marL="36512" indent="0" algn="ctr" eaLnBrk="1" hangingPunct="1">
              <a:buNone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Cela reste un objectif  dont on essaye de se rapprocher le plus possible.</a:t>
            </a:r>
            <a:endParaRPr lang="fr-FR" sz="2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20740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93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43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withGroup">
                            <p:stCondLst>
                              <p:cond delay="443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withGroup">
                            <p:stCondLst>
                              <p:cond delay="543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68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93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18441" grpId="0"/>
      <p:bldP spid="18442" grpId="0"/>
      <p:bldP spid="18443" grpId="0"/>
      <p:bldP spid="10" grpId="0"/>
      <p:bldP spid="11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" y="13374"/>
            <a:ext cx="8001000" cy="1143000"/>
          </a:xfrm>
        </p:spPr>
        <p:txBody>
          <a:bodyPr/>
          <a:lstStyle/>
          <a:p>
            <a:pPr algn="ctr" eaLnBrk="1" hangingPunct="1"/>
            <a:r>
              <a:rPr lang="fr-F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Les différents types de réponses des systèmes.</a:t>
            </a:r>
          </a:p>
        </p:txBody>
      </p:sp>
      <p:sp>
        <p:nvSpPr>
          <p:cNvPr id="18435" name="Line 3"/>
          <p:cNvSpPr>
            <a:spLocks noChangeShapeType="1"/>
          </p:cNvSpPr>
          <p:nvPr/>
        </p:nvSpPr>
        <p:spPr bwMode="auto">
          <a:xfrm>
            <a:off x="1657350" y="2071688"/>
            <a:ext cx="0" cy="37433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>
            <a:off x="1657350" y="5815013"/>
            <a:ext cx="67865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437" name="Freeform 5"/>
          <p:cNvSpPr>
            <a:spLocks/>
          </p:cNvSpPr>
          <p:nvPr/>
        </p:nvSpPr>
        <p:spPr bwMode="auto">
          <a:xfrm>
            <a:off x="1697044" y="2713475"/>
            <a:ext cx="7120385" cy="3043238"/>
          </a:xfrm>
          <a:custGeom>
            <a:avLst/>
            <a:gdLst>
              <a:gd name="T0" fmla="*/ 0 w 4455"/>
              <a:gd name="T1" fmla="*/ 1917 h 1917"/>
              <a:gd name="T2" fmla="*/ 864 w 4455"/>
              <a:gd name="T3" fmla="*/ 1917 h 1917"/>
              <a:gd name="T4" fmla="*/ 864 w 4455"/>
              <a:gd name="T5" fmla="*/ 0 h 1917"/>
              <a:gd name="T6" fmla="*/ 4455 w 4455"/>
              <a:gd name="T7" fmla="*/ 0 h 1917"/>
              <a:gd name="connsiteX0" fmla="*/ 0 w 10651"/>
              <a:gd name="connsiteY0" fmla="*/ 9964 h 10000"/>
              <a:gd name="connsiteX1" fmla="*/ 2590 w 10651"/>
              <a:gd name="connsiteY1" fmla="*/ 10000 h 10000"/>
              <a:gd name="connsiteX2" fmla="*/ 2590 w 10651"/>
              <a:gd name="connsiteY2" fmla="*/ 0 h 10000"/>
              <a:gd name="connsiteX3" fmla="*/ 10651 w 10651"/>
              <a:gd name="connsiteY3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51" h="10000">
                <a:moveTo>
                  <a:pt x="0" y="9964"/>
                </a:moveTo>
                <a:lnTo>
                  <a:pt x="2590" y="10000"/>
                </a:lnTo>
                <a:lnTo>
                  <a:pt x="2590" y="0"/>
                </a:lnTo>
                <a:lnTo>
                  <a:pt x="10651" y="0"/>
                </a:lnTo>
              </a:path>
            </a:pathLst>
          </a:custGeom>
          <a:noFill/>
          <a:ln w="57150" cap="flat" cmpd="sng">
            <a:solidFill>
              <a:srgbClr val="00FF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441" name="Text Box 9"/>
          <p:cNvSpPr txBox="1">
            <a:spLocks noChangeArrowheads="1"/>
          </p:cNvSpPr>
          <p:nvPr/>
        </p:nvSpPr>
        <p:spPr bwMode="auto">
          <a:xfrm>
            <a:off x="640343" y="2319259"/>
            <a:ext cx="105670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Sortie</a:t>
            </a:r>
            <a:endParaRPr lang="fr-FR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8442" name="Text Box 10"/>
          <p:cNvSpPr txBox="1">
            <a:spLocks noChangeArrowheads="1"/>
          </p:cNvSpPr>
          <p:nvPr/>
        </p:nvSpPr>
        <p:spPr bwMode="auto">
          <a:xfrm>
            <a:off x="6923391" y="5902325"/>
            <a:ext cx="1166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Temps</a:t>
            </a:r>
          </a:p>
        </p:txBody>
      </p:sp>
      <p:sp>
        <p:nvSpPr>
          <p:cNvPr id="18443" name="Text Box 11"/>
          <p:cNvSpPr txBox="1">
            <a:spLocks noChangeArrowheads="1"/>
          </p:cNvSpPr>
          <p:nvPr/>
        </p:nvSpPr>
        <p:spPr bwMode="auto">
          <a:xfrm>
            <a:off x="3650456" y="2170567"/>
            <a:ext cx="1571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Consigne</a:t>
            </a:r>
          </a:p>
        </p:txBody>
      </p:sp>
      <p:sp>
        <p:nvSpPr>
          <p:cNvPr id="9" name="Freeform 5"/>
          <p:cNvSpPr>
            <a:spLocks/>
          </p:cNvSpPr>
          <p:nvPr/>
        </p:nvSpPr>
        <p:spPr bwMode="auto">
          <a:xfrm>
            <a:off x="1620609" y="2662915"/>
            <a:ext cx="7072313" cy="3043238"/>
          </a:xfrm>
          <a:custGeom>
            <a:avLst/>
            <a:gdLst>
              <a:gd name="T0" fmla="*/ 0 w 4455"/>
              <a:gd name="T1" fmla="*/ 1917 h 1917"/>
              <a:gd name="T2" fmla="*/ 864 w 4455"/>
              <a:gd name="T3" fmla="*/ 1917 h 1917"/>
              <a:gd name="T4" fmla="*/ 864 w 4455"/>
              <a:gd name="T5" fmla="*/ 0 h 1917"/>
              <a:gd name="T6" fmla="*/ 4455 w 4455"/>
              <a:gd name="T7" fmla="*/ 0 h 19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455" h="1917">
                <a:moveTo>
                  <a:pt x="0" y="1917"/>
                </a:moveTo>
                <a:lnTo>
                  <a:pt x="864" y="1917"/>
                </a:lnTo>
                <a:lnTo>
                  <a:pt x="864" y="0"/>
                </a:lnTo>
                <a:lnTo>
                  <a:pt x="4455" y="0"/>
                </a:lnTo>
              </a:path>
            </a:pathLst>
          </a:custGeom>
          <a:noFill/>
          <a:ln w="57150" cap="flat" cmpd="sng">
            <a:solidFill>
              <a:srgbClr val="FF00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3511707" y="2908684"/>
            <a:ext cx="45784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Sortie ou réponse du système</a:t>
            </a:r>
            <a:endParaRPr lang="fr-FR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18708" y="1325339"/>
            <a:ext cx="9143999" cy="427259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ctr" eaLnBrk="1" hangingPunct="1">
              <a:buNone/>
            </a:pP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Réponse avec retard pur: la sortie « suit » parfaitement la consigne…avec un décalage dans le temps</a:t>
            </a:r>
            <a:endParaRPr lang="fr-FR" sz="2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3518204" y="3670981"/>
            <a:ext cx="5438509" cy="1488847"/>
          </a:xfrm>
          <a:prstGeom prst="rect">
            <a:avLst/>
          </a:prstGeom>
        </p:spPr>
        <p:txBody>
          <a:bodyPr/>
          <a:lstStyle>
            <a:lvl1pPr marL="419100" indent="-382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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22313" indent="-2730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90000"/>
              <a:buFont typeface="Wingdings 2" pitchFamily="18" charset="2"/>
              <a:buChar char="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4888" indent="-2555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Arial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9525" indent="-23653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D89A4"/>
              </a:buClr>
              <a:buSzPct val="90000"/>
              <a:buFont typeface="Wingdings 2" pitchFamily="18" charset="2"/>
              <a:buChar char="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89075" indent="-1825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48560"/>
              </a:buClr>
              <a:buSzPct val="100000"/>
              <a:buFont typeface="Arial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512" indent="0" algn="ctr" eaLnBrk="1" hangingPunct="1">
              <a:buNone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Une réponse proche existe notamment pour le cas du rattrapage du « jeu » sur un mouvement mécanique.</a:t>
            </a:r>
          </a:p>
          <a:p>
            <a:pPr marL="36512" indent="0" algn="ctr" eaLnBrk="1" hangingPunct="1">
              <a:buNone/>
            </a:pPr>
            <a:r>
              <a:rPr lang="fr-FR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 retard = </a:t>
            </a:r>
            <a:r>
              <a:rPr lang="fr-FR" sz="2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000" baseline="-25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0  </a:t>
            </a:r>
            <a:r>
              <a:rPr lang="fr-FR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-</a:t>
            </a:r>
            <a:r>
              <a:rPr lang="fr-FR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fr-FR" sz="2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000" baseline="-25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  <a:endParaRPr lang="fr-FR" sz="20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6512" indent="0" algn="ctr" eaLnBrk="1" hangingPunct="1">
              <a:buNone/>
            </a:pPr>
            <a:endParaRPr lang="fr-FR" sz="20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2819459" y="5815013"/>
            <a:ext cx="40107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baseline="-25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0</a:t>
            </a:r>
            <a:endParaRPr lang="fr-FR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3249385" y="5815012"/>
            <a:ext cx="40107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baseline="-25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  <a:endParaRPr lang="fr-FR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6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1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withGroup">
                            <p:stCondLst>
                              <p:cond delay="41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6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6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1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800"/>
                            </p:stCondLst>
                            <p:childTnLst>
                              <p:par>
                                <p:cTn id="4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300"/>
                            </p:stCondLst>
                            <p:childTnLst>
                              <p:par>
                                <p:cTn id="5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1" grpId="0"/>
      <p:bldP spid="18442" grpId="0"/>
      <p:bldP spid="18443" grpId="0" autoUpdateAnimBg="0"/>
      <p:bldP spid="10" grpId="0" autoUpdateAnimBg="0"/>
      <p:bldP spid="11" grpId="0"/>
      <p:bldP spid="12" grpId="0"/>
      <p:bldP spid="13" grpId="0" autoUpdateAnimBg="0"/>
      <p:bldP spid="14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8" name="Line 10"/>
          <p:cNvSpPr>
            <a:spLocks noChangeShapeType="1"/>
          </p:cNvSpPr>
          <p:nvPr/>
        </p:nvSpPr>
        <p:spPr bwMode="auto">
          <a:xfrm>
            <a:off x="342900" y="6057900"/>
            <a:ext cx="7475538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0"/>
            <a:ext cx="4540250" cy="860425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4400" b="1" dirty="0" smtClean="0">
                <a:solidFill>
                  <a:schemeClr val="bg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Asservissement</a:t>
            </a:r>
          </a:p>
        </p:txBody>
      </p:sp>
      <p:sp>
        <p:nvSpPr>
          <p:cNvPr id="22533" name="Freeform 5"/>
          <p:cNvSpPr>
            <a:spLocks/>
          </p:cNvSpPr>
          <p:nvPr/>
        </p:nvSpPr>
        <p:spPr bwMode="auto">
          <a:xfrm>
            <a:off x="1539875" y="590550"/>
            <a:ext cx="6661150" cy="5467350"/>
          </a:xfrm>
          <a:custGeom>
            <a:avLst/>
            <a:gdLst>
              <a:gd name="T0" fmla="*/ 0 w 4196"/>
              <a:gd name="T1" fmla="*/ 3444 h 3444"/>
              <a:gd name="T2" fmla="*/ 658 w 4196"/>
              <a:gd name="T3" fmla="*/ 1893 h 3444"/>
              <a:gd name="T4" fmla="*/ 1728 w 4196"/>
              <a:gd name="T5" fmla="*/ 2339 h 3444"/>
              <a:gd name="T6" fmla="*/ 2386 w 4196"/>
              <a:gd name="T7" fmla="*/ 1469 h 3444"/>
              <a:gd name="T8" fmla="*/ 2927 w 4196"/>
              <a:gd name="T9" fmla="*/ 494 h 3444"/>
              <a:gd name="T10" fmla="*/ 3373 w 4196"/>
              <a:gd name="T11" fmla="*/ 717 h 3444"/>
              <a:gd name="T12" fmla="*/ 4196 w 4196"/>
              <a:gd name="T13" fmla="*/ 0 h 3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196" h="3444">
                <a:moveTo>
                  <a:pt x="0" y="3444"/>
                </a:moveTo>
                <a:cubicBezTo>
                  <a:pt x="185" y="2760"/>
                  <a:pt x="370" y="2077"/>
                  <a:pt x="658" y="1893"/>
                </a:cubicBezTo>
                <a:cubicBezTo>
                  <a:pt x="946" y="1709"/>
                  <a:pt x="1440" y="2410"/>
                  <a:pt x="1728" y="2339"/>
                </a:cubicBezTo>
                <a:cubicBezTo>
                  <a:pt x="2016" y="2268"/>
                  <a:pt x="2186" y="1777"/>
                  <a:pt x="2386" y="1469"/>
                </a:cubicBezTo>
                <a:cubicBezTo>
                  <a:pt x="2586" y="1161"/>
                  <a:pt x="2762" y="619"/>
                  <a:pt x="2927" y="494"/>
                </a:cubicBezTo>
                <a:cubicBezTo>
                  <a:pt x="3092" y="369"/>
                  <a:pt x="3162" y="799"/>
                  <a:pt x="3373" y="717"/>
                </a:cubicBezTo>
                <a:cubicBezTo>
                  <a:pt x="3584" y="635"/>
                  <a:pt x="3890" y="317"/>
                  <a:pt x="4196" y="0"/>
                </a:cubicBezTo>
              </a:path>
            </a:pathLst>
          </a:custGeom>
          <a:noFill/>
          <a:ln w="57150" cap="flat" cmpd="sng">
            <a:solidFill>
              <a:srgbClr val="FF33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534" name="Freeform 6"/>
          <p:cNvSpPr>
            <a:spLocks/>
          </p:cNvSpPr>
          <p:nvPr/>
        </p:nvSpPr>
        <p:spPr bwMode="auto">
          <a:xfrm>
            <a:off x="1579563" y="723900"/>
            <a:ext cx="6737350" cy="5281613"/>
          </a:xfrm>
          <a:custGeom>
            <a:avLst/>
            <a:gdLst>
              <a:gd name="T0" fmla="*/ 0 w 4196"/>
              <a:gd name="T1" fmla="*/ 3444 h 3444"/>
              <a:gd name="T2" fmla="*/ 658 w 4196"/>
              <a:gd name="T3" fmla="*/ 1893 h 3444"/>
              <a:gd name="T4" fmla="*/ 1728 w 4196"/>
              <a:gd name="T5" fmla="*/ 2339 h 3444"/>
              <a:gd name="T6" fmla="*/ 2386 w 4196"/>
              <a:gd name="T7" fmla="*/ 1469 h 3444"/>
              <a:gd name="T8" fmla="*/ 2927 w 4196"/>
              <a:gd name="T9" fmla="*/ 494 h 3444"/>
              <a:gd name="T10" fmla="*/ 3373 w 4196"/>
              <a:gd name="T11" fmla="*/ 717 h 3444"/>
              <a:gd name="T12" fmla="*/ 4196 w 4196"/>
              <a:gd name="T13" fmla="*/ 0 h 34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4196" h="3444">
                <a:moveTo>
                  <a:pt x="0" y="3444"/>
                </a:moveTo>
                <a:cubicBezTo>
                  <a:pt x="185" y="2760"/>
                  <a:pt x="370" y="2077"/>
                  <a:pt x="658" y="1893"/>
                </a:cubicBezTo>
                <a:cubicBezTo>
                  <a:pt x="946" y="1709"/>
                  <a:pt x="1440" y="2410"/>
                  <a:pt x="1728" y="2339"/>
                </a:cubicBezTo>
                <a:cubicBezTo>
                  <a:pt x="2016" y="2268"/>
                  <a:pt x="2186" y="1777"/>
                  <a:pt x="2386" y="1469"/>
                </a:cubicBezTo>
                <a:cubicBezTo>
                  <a:pt x="2586" y="1161"/>
                  <a:pt x="2762" y="619"/>
                  <a:pt x="2927" y="494"/>
                </a:cubicBezTo>
                <a:cubicBezTo>
                  <a:pt x="3092" y="369"/>
                  <a:pt x="3162" y="799"/>
                  <a:pt x="3373" y="717"/>
                </a:cubicBezTo>
                <a:cubicBezTo>
                  <a:pt x="3584" y="635"/>
                  <a:pt x="3890" y="317"/>
                  <a:pt x="4196" y="0"/>
                </a:cubicBezTo>
              </a:path>
            </a:pathLst>
          </a:custGeom>
          <a:noFill/>
          <a:ln w="57150" cap="flat" cmpd="sng">
            <a:solidFill>
              <a:srgbClr val="00FF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596900" y="3052763"/>
            <a:ext cx="3359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Consigne</a:t>
            </a:r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4459288" y="3227388"/>
            <a:ext cx="3359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4800" baseline="100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Résultat</a:t>
            </a:r>
          </a:p>
        </p:txBody>
      </p:sp>
      <p:sp>
        <p:nvSpPr>
          <p:cNvPr id="22537" name="Line 9"/>
          <p:cNvSpPr>
            <a:spLocks noChangeShapeType="1"/>
          </p:cNvSpPr>
          <p:nvPr/>
        </p:nvSpPr>
        <p:spPr bwMode="auto">
          <a:xfrm flipV="1">
            <a:off x="596900" y="1714500"/>
            <a:ext cx="0" cy="47783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539" name="Text Box 11"/>
          <p:cNvSpPr txBox="1">
            <a:spLocks noChangeArrowheads="1"/>
          </p:cNvSpPr>
          <p:nvPr/>
        </p:nvSpPr>
        <p:spPr bwMode="auto">
          <a:xfrm>
            <a:off x="6359524" y="6057900"/>
            <a:ext cx="15652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temps</a:t>
            </a:r>
          </a:p>
        </p:txBody>
      </p:sp>
      <p:sp>
        <p:nvSpPr>
          <p:cNvPr id="22540" name="Text Box 12"/>
          <p:cNvSpPr txBox="1">
            <a:spLocks noChangeArrowheads="1"/>
          </p:cNvSpPr>
          <p:nvPr/>
        </p:nvSpPr>
        <p:spPr bwMode="auto">
          <a:xfrm>
            <a:off x="-442913" y="1462088"/>
            <a:ext cx="1565276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</a:p>
        </p:txBody>
      </p:sp>
      <p:sp>
        <p:nvSpPr>
          <p:cNvPr id="2" name="Rectangle 1"/>
          <p:cNvSpPr/>
          <p:nvPr/>
        </p:nvSpPr>
        <p:spPr>
          <a:xfrm>
            <a:off x="2959100" y="4406900"/>
            <a:ext cx="5241925" cy="16319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Exemples: </a:t>
            </a:r>
          </a:p>
          <a:p>
            <a:pPr>
              <a:defRPr/>
            </a:pP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Conduite d’un véhicule </a:t>
            </a:r>
            <a:b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(route = consigne)</a:t>
            </a:r>
            <a:b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- Pilotage d’un avion</a:t>
            </a:r>
            <a:b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(commandes du pilote = consigne)</a:t>
            </a:r>
          </a:p>
        </p:txBody>
      </p:sp>
      <p:sp>
        <p:nvSpPr>
          <p:cNvPr id="8204" name="Rectangle 3"/>
          <p:cNvSpPr>
            <a:spLocks noGrp="1" noChangeArrowheads="1"/>
          </p:cNvSpPr>
          <p:nvPr>
            <p:ph idx="1"/>
          </p:nvPr>
        </p:nvSpPr>
        <p:spPr>
          <a:xfrm>
            <a:off x="1122363" y="1636713"/>
            <a:ext cx="3917723" cy="809625"/>
          </a:xfrm>
        </p:spPr>
        <p:txBody>
          <a:bodyPr/>
          <a:lstStyle/>
          <a:p>
            <a:pPr marL="0" indent="0" eaLnBrk="1" hangingPunct="1">
              <a:buFont typeface="Wingdings" pitchFamily="2" charset="2"/>
              <a:buNone/>
            </a:pPr>
            <a:r>
              <a:rPr lang="fr-FR" sz="2000" b="1" dirty="0" smtClean="0"/>
              <a:t>Le système suit une consigne qui évolue dans le temps.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4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7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9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2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25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2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145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7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39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8" grpId="0" animBg="1"/>
      <p:bldP spid="22530" grpId="0"/>
      <p:bldP spid="22533" grpId="0" animBg="1"/>
      <p:bldP spid="22534" grpId="0" animBg="1"/>
      <p:bldP spid="22535" grpId="0"/>
      <p:bldP spid="22536" grpId="0"/>
      <p:bldP spid="22537" grpId="0" animBg="1"/>
      <p:bldP spid="22539" grpId="0"/>
      <p:bldP spid="22540" grpId="0"/>
      <p:bldP spid="2" grpId="0"/>
      <p:bldP spid="8204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1" y="1208316"/>
            <a:ext cx="9143999" cy="89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réponse type de la plupart des systèmes « linéaires » peut prendre différents aspects  suivant les caractéristiques du système observé.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Ex: Système 1</a:t>
            </a:r>
            <a:r>
              <a:rPr lang="fr-FR" sz="20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er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Ordre ( une  seule constante de temps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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V="1">
            <a:off x="825503" y="1872342"/>
            <a:ext cx="1" cy="465863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>
            <a:off x="419099" y="6096000"/>
            <a:ext cx="86013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6464300" y="6202363"/>
            <a:ext cx="15652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temps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-410709" y="2047421"/>
            <a:ext cx="1565276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</a:p>
        </p:txBody>
      </p:sp>
      <p:sp>
        <p:nvSpPr>
          <p:cNvPr id="23562" name="Freeform 10"/>
          <p:cNvSpPr>
            <a:spLocks/>
          </p:cNvSpPr>
          <p:nvPr/>
        </p:nvSpPr>
        <p:spPr bwMode="auto">
          <a:xfrm>
            <a:off x="673101" y="2337139"/>
            <a:ext cx="8347362" cy="3709649"/>
          </a:xfrm>
          <a:custGeom>
            <a:avLst/>
            <a:gdLst>
              <a:gd name="T0" fmla="*/ 0 w 4538"/>
              <a:gd name="T1" fmla="*/ 2375 h 2375"/>
              <a:gd name="T2" fmla="*/ 1505 w 4538"/>
              <a:gd name="T3" fmla="*/ 2375 h 2375"/>
              <a:gd name="T4" fmla="*/ 1505 w 4538"/>
              <a:gd name="T5" fmla="*/ 24 h 2375"/>
              <a:gd name="T6" fmla="*/ 4538 w 4538"/>
              <a:gd name="T7" fmla="*/ 0 h 2375"/>
              <a:gd name="connsiteX0" fmla="*/ 0 w 11587"/>
              <a:gd name="connsiteY0" fmla="*/ 10000 h 10000"/>
              <a:gd name="connsiteX1" fmla="*/ 3316 w 11587"/>
              <a:gd name="connsiteY1" fmla="*/ 10000 h 10000"/>
              <a:gd name="connsiteX2" fmla="*/ 3316 w 11587"/>
              <a:gd name="connsiteY2" fmla="*/ 101 h 10000"/>
              <a:gd name="connsiteX3" fmla="*/ 11587 w 11587"/>
              <a:gd name="connsiteY3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87" h="10000">
                <a:moveTo>
                  <a:pt x="0" y="10000"/>
                </a:moveTo>
                <a:lnTo>
                  <a:pt x="3316" y="10000"/>
                </a:lnTo>
                <a:lnTo>
                  <a:pt x="3316" y="101"/>
                </a:lnTo>
                <a:lnTo>
                  <a:pt x="11587" y="0"/>
                </a:lnTo>
              </a:path>
            </a:pathLst>
          </a:custGeom>
          <a:noFill/>
          <a:ln w="57150" cap="flat" cmpd="sng">
            <a:solidFill>
              <a:srgbClr val="FF33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227" name="Text Box 8"/>
          <p:cNvSpPr txBox="1">
            <a:spLocks noChangeArrowheads="1"/>
          </p:cNvSpPr>
          <p:nvPr/>
        </p:nvSpPr>
        <p:spPr bwMode="auto">
          <a:xfrm>
            <a:off x="3245984" y="4364943"/>
            <a:ext cx="6046787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2"/>
              </a:buClr>
              <a:buSzPct val="85000"/>
            </a:pPr>
            <a:r>
              <a:rPr lang="fr-FR" sz="2000" dirty="0" smtClean="0"/>
              <a:t>Relativement rare; exemple: </a:t>
            </a:r>
            <a:r>
              <a:rPr lang="fr-FR" sz="2000" dirty="0"/>
              <a:t/>
            </a:r>
            <a:br>
              <a:rPr lang="fr-FR" sz="2000" dirty="0"/>
            </a:br>
            <a:r>
              <a:rPr lang="fr-FR" sz="2000" dirty="0" smtClean="0"/>
              <a:t>- Charge d’un condensateur </a:t>
            </a:r>
          </a:p>
          <a:p>
            <a:pPr eaLnBrk="1" hangingPunct="1">
              <a:spcBef>
                <a:spcPct val="20000"/>
              </a:spcBef>
              <a:buClr>
                <a:schemeClr val="accent2"/>
              </a:buClr>
              <a:buSzPct val="85000"/>
            </a:pPr>
            <a:r>
              <a:rPr lang="fr-FR" sz="2000" dirty="0" smtClean="0"/>
              <a:t>dans un circuit RC (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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 =RC)</a:t>
            </a:r>
            <a:endParaRPr lang="fr-FR" sz="2000" dirty="0"/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266700" y="2623229"/>
            <a:ext cx="3359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Consigne</a:t>
            </a: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1" y="13374"/>
            <a:ext cx="8001000" cy="1143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/>
            <a:r>
              <a:rPr lang="fr-F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Les différents types de réponses des systèmes.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4565503" y="3027363"/>
            <a:ext cx="45784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Sortie ou réponse du système</a:t>
            </a:r>
            <a:endParaRPr lang="fr-FR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" name="Forme libre 1"/>
          <p:cNvSpPr/>
          <p:nvPr/>
        </p:nvSpPr>
        <p:spPr>
          <a:xfrm>
            <a:off x="718457" y="2393531"/>
            <a:ext cx="8011886" cy="3648039"/>
          </a:xfrm>
          <a:custGeom>
            <a:avLst/>
            <a:gdLst>
              <a:gd name="connsiteX0" fmla="*/ 0 w 8011886"/>
              <a:gd name="connsiteY0" fmla="*/ 3648039 h 3773026"/>
              <a:gd name="connsiteX1" fmla="*/ 1948543 w 8011886"/>
              <a:gd name="connsiteY1" fmla="*/ 3626268 h 3773026"/>
              <a:gd name="connsiteX2" fmla="*/ 2373086 w 8011886"/>
              <a:gd name="connsiteY2" fmla="*/ 3626268 h 3773026"/>
              <a:gd name="connsiteX3" fmla="*/ 3091543 w 8011886"/>
              <a:gd name="connsiteY3" fmla="*/ 1634182 h 3773026"/>
              <a:gd name="connsiteX4" fmla="*/ 3842657 w 8011886"/>
              <a:gd name="connsiteY4" fmla="*/ 632697 h 3773026"/>
              <a:gd name="connsiteX5" fmla="*/ 5192486 w 8011886"/>
              <a:gd name="connsiteY5" fmla="*/ 99297 h 3773026"/>
              <a:gd name="connsiteX6" fmla="*/ 8011886 w 8011886"/>
              <a:gd name="connsiteY6" fmla="*/ 1325 h 3773026"/>
              <a:gd name="connsiteX0" fmla="*/ 0 w 8011886"/>
              <a:gd name="connsiteY0" fmla="*/ 3648039 h 3648039"/>
              <a:gd name="connsiteX1" fmla="*/ 1948543 w 8011886"/>
              <a:gd name="connsiteY1" fmla="*/ 3626268 h 3648039"/>
              <a:gd name="connsiteX2" fmla="*/ 2373086 w 8011886"/>
              <a:gd name="connsiteY2" fmla="*/ 3626268 h 3648039"/>
              <a:gd name="connsiteX3" fmla="*/ 3091543 w 8011886"/>
              <a:gd name="connsiteY3" fmla="*/ 1634182 h 3648039"/>
              <a:gd name="connsiteX4" fmla="*/ 3842657 w 8011886"/>
              <a:gd name="connsiteY4" fmla="*/ 632697 h 3648039"/>
              <a:gd name="connsiteX5" fmla="*/ 5192486 w 8011886"/>
              <a:gd name="connsiteY5" fmla="*/ 99297 h 3648039"/>
              <a:gd name="connsiteX6" fmla="*/ 8011886 w 8011886"/>
              <a:gd name="connsiteY6" fmla="*/ 1325 h 3648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011886" h="3648039">
                <a:moveTo>
                  <a:pt x="0" y="3648039"/>
                </a:moveTo>
                <a:lnTo>
                  <a:pt x="1948543" y="3626268"/>
                </a:lnTo>
                <a:cubicBezTo>
                  <a:pt x="2344057" y="3622639"/>
                  <a:pt x="2356758" y="3631710"/>
                  <a:pt x="2373086" y="3626268"/>
                </a:cubicBezTo>
                <a:cubicBezTo>
                  <a:pt x="2389414" y="3620826"/>
                  <a:pt x="2846615" y="2133110"/>
                  <a:pt x="3091543" y="1634182"/>
                </a:cubicBezTo>
                <a:cubicBezTo>
                  <a:pt x="3336471" y="1135254"/>
                  <a:pt x="3492500" y="888511"/>
                  <a:pt x="3842657" y="632697"/>
                </a:cubicBezTo>
                <a:cubicBezTo>
                  <a:pt x="4192814" y="376883"/>
                  <a:pt x="4497615" y="204526"/>
                  <a:pt x="5192486" y="99297"/>
                </a:cubicBezTo>
                <a:cubicBezTo>
                  <a:pt x="5887358" y="-5932"/>
                  <a:pt x="6949622" y="-2304"/>
                  <a:pt x="8011886" y="1325"/>
                </a:cubicBezTo>
              </a:path>
            </a:pathLst>
          </a:custGeom>
          <a:noFill/>
          <a:ln w="53975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" name="Connecteur droit 3"/>
          <p:cNvCxnSpPr>
            <a:stCxn id="2" idx="2"/>
          </p:cNvCxnSpPr>
          <p:nvPr/>
        </p:nvCxnSpPr>
        <p:spPr>
          <a:xfrm flipV="1">
            <a:off x="3091543" y="2198913"/>
            <a:ext cx="1110343" cy="382088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>
            <a:off x="4132942" y="2198913"/>
            <a:ext cx="0" cy="4003450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orme libre 7"/>
          <p:cNvSpPr/>
          <p:nvPr/>
        </p:nvSpPr>
        <p:spPr>
          <a:xfrm>
            <a:off x="566057" y="3450774"/>
            <a:ext cx="3766457" cy="10886"/>
          </a:xfrm>
          <a:custGeom>
            <a:avLst/>
            <a:gdLst>
              <a:gd name="connsiteX0" fmla="*/ 3777343 w 3777343"/>
              <a:gd name="connsiteY0" fmla="*/ 21771 h 32657"/>
              <a:gd name="connsiteX1" fmla="*/ 10886 w 3777343"/>
              <a:gd name="connsiteY1" fmla="*/ 32657 h 32657"/>
              <a:gd name="connsiteX2" fmla="*/ 10886 w 3777343"/>
              <a:gd name="connsiteY2" fmla="*/ 32657 h 32657"/>
              <a:gd name="connsiteX3" fmla="*/ 0 w 3777343"/>
              <a:gd name="connsiteY3" fmla="*/ 0 h 32657"/>
              <a:gd name="connsiteX0" fmla="*/ 3766457 w 3766457"/>
              <a:gd name="connsiteY0" fmla="*/ 0 h 10886"/>
              <a:gd name="connsiteX1" fmla="*/ 0 w 3766457"/>
              <a:gd name="connsiteY1" fmla="*/ 10886 h 10886"/>
              <a:gd name="connsiteX2" fmla="*/ 0 w 3766457"/>
              <a:gd name="connsiteY2" fmla="*/ 10886 h 10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66457" h="10886">
                <a:moveTo>
                  <a:pt x="3766457" y="0"/>
                </a:moveTo>
                <a:lnTo>
                  <a:pt x="0" y="10886"/>
                </a:lnTo>
                <a:lnTo>
                  <a:pt x="0" y="10886"/>
                </a:lnTo>
              </a:path>
            </a:pathLst>
          </a:cu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5325704" y="5442161"/>
            <a:ext cx="19212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 = </a:t>
            </a: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baseline="-25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 – </a:t>
            </a:r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baseline="-25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0</a:t>
            </a:r>
          </a:p>
        </p:txBody>
      </p:sp>
      <p:sp>
        <p:nvSpPr>
          <p:cNvPr id="24" name="Text Box 10"/>
          <p:cNvSpPr txBox="1">
            <a:spLocks noChangeArrowheads="1"/>
          </p:cNvSpPr>
          <p:nvPr/>
        </p:nvSpPr>
        <p:spPr bwMode="auto">
          <a:xfrm>
            <a:off x="2860167" y="6049960"/>
            <a:ext cx="40107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baseline="-25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0</a:t>
            </a:r>
            <a:endParaRPr lang="fr-FR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5" name="Text Box 10"/>
          <p:cNvSpPr txBox="1">
            <a:spLocks noChangeArrowheads="1"/>
          </p:cNvSpPr>
          <p:nvPr/>
        </p:nvSpPr>
        <p:spPr bwMode="auto">
          <a:xfrm>
            <a:off x="3946920" y="6049960"/>
            <a:ext cx="40107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baseline="-25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1</a:t>
            </a:r>
            <a:endParaRPr lang="fr-FR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6" name="Forme libre 25"/>
          <p:cNvSpPr/>
          <p:nvPr/>
        </p:nvSpPr>
        <p:spPr>
          <a:xfrm>
            <a:off x="566397" y="2399932"/>
            <a:ext cx="8163946" cy="45719"/>
          </a:xfrm>
          <a:custGeom>
            <a:avLst/>
            <a:gdLst>
              <a:gd name="connsiteX0" fmla="*/ 3777343 w 3777343"/>
              <a:gd name="connsiteY0" fmla="*/ 21771 h 32657"/>
              <a:gd name="connsiteX1" fmla="*/ 10886 w 3777343"/>
              <a:gd name="connsiteY1" fmla="*/ 32657 h 32657"/>
              <a:gd name="connsiteX2" fmla="*/ 10886 w 3777343"/>
              <a:gd name="connsiteY2" fmla="*/ 32657 h 32657"/>
              <a:gd name="connsiteX3" fmla="*/ 0 w 3777343"/>
              <a:gd name="connsiteY3" fmla="*/ 0 h 32657"/>
              <a:gd name="connsiteX0" fmla="*/ 3766457 w 3766457"/>
              <a:gd name="connsiteY0" fmla="*/ 0 h 10886"/>
              <a:gd name="connsiteX1" fmla="*/ 0 w 3766457"/>
              <a:gd name="connsiteY1" fmla="*/ 10886 h 10886"/>
              <a:gd name="connsiteX2" fmla="*/ 0 w 3766457"/>
              <a:gd name="connsiteY2" fmla="*/ 10886 h 10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66457" h="10886">
                <a:moveTo>
                  <a:pt x="3766457" y="0"/>
                </a:moveTo>
                <a:lnTo>
                  <a:pt x="0" y="10886"/>
                </a:lnTo>
                <a:lnTo>
                  <a:pt x="0" y="10886"/>
                </a:lnTo>
              </a:path>
            </a:pathLst>
          </a:cu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Text Box 10"/>
          <p:cNvSpPr txBox="1">
            <a:spLocks noChangeArrowheads="1"/>
          </p:cNvSpPr>
          <p:nvPr/>
        </p:nvSpPr>
        <p:spPr bwMode="auto">
          <a:xfrm>
            <a:off x="-20867" y="3029985"/>
            <a:ext cx="88084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63%de S</a:t>
            </a:r>
            <a:endParaRPr lang="fr-FR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1" name="Rectangle 10"/>
          <p:cNvSpPr/>
          <p:nvPr/>
        </p:nvSpPr>
        <p:spPr>
          <a:xfrm rot="17272776">
            <a:off x="2300512" y="4274227"/>
            <a:ext cx="20465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Tangente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87901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75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9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9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9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9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9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75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550"/>
                            </p:stCondLst>
                            <p:childTnLst>
                              <p:par>
                                <p:cTn id="54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800"/>
                            </p:stCondLst>
                            <p:childTnLst>
                              <p:par>
                                <p:cTn id="58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800"/>
                            </p:stCondLst>
                            <p:childTnLst>
                              <p:par>
                                <p:cTn id="62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5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550"/>
                            </p:stCondLst>
                            <p:childTnLst>
                              <p:par>
                                <p:cTn id="70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18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75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305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23556" grpId="0" animBg="1"/>
      <p:bldP spid="23557" grpId="0" animBg="1"/>
      <p:bldP spid="23558" grpId="0"/>
      <p:bldP spid="23559" grpId="0"/>
      <p:bldP spid="23562" grpId="0" animBg="1"/>
      <p:bldP spid="9227" grpId="0"/>
      <p:bldP spid="12" grpId="0"/>
      <p:bldP spid="14" grpId="0"/>
      <p:bldP spid="2" grpId="0" animBg="1"/>
      <p:bldP spid="8" grpId="0" animBg="1"/>
      <p:bldP spid="10" grpId="0"/>
      <p:bldP spid="24" grpId="0" autoUpdateAnimBg="0"/>
      <p:bldP spid="25" grpId="0"/>
      <p:bldP spid="26" grpId="0" animBg="1"/>
      <p:bldP spid="27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Connecteur droit avec flèche 36"/>
          <p:cNvCxnSpPr/>
          <p:nvPr/>
        </p:nvCxnSpPr>
        <p:spPr>
          <a:xfrm flipH="1">
            <a:off x="3031675" y="6524841"/>
            <a:ext cx="4291006" cy="12694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-101600" y="2966792"/>
            <a:ext cx="9405257" cy="360040"/>
          </a:xfrm>
          <a:prstGeom prst="rect">
            <a:avLst/>
          </a:prstGeom>
          <a:solidFill>
            <a:schemeClr val="accent2">
              <a:lumMod val="60000"/>
              <a:lumOff val="40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-100930" y="1435483"/>
            <a:ext cx="9144000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Système 2</a:t>
            </a:r>
            <a:r>
              <a:rPr lang="fr-FR" sz="20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ème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Ordre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 constantes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temps), régime amorti.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V="1">
            <a:off x="963380" y="2035623"/>
            <a:ext cx="0" cy="433206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963386" y="5932710"/>
            <a:ext cx="15652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temps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-410709" y="2900547"/>
            <a:ext cx="1565276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bg1"/>
                </a:solidFill>
              </a:rPr>
              <a:t>S</a:t>
            </a:r>
          </a:p>
        </p:txBody>
      </p:sp>
      <p:sp>
        <p:nvSpPr>
          <p:cNvPr id="23562" name="Freeform 10"/>
          <p:cNvSpPr>
            <a:spLocks/>
          </p:cNvSpPr>
          <p:nvPr/>
        </p:nvSpPr>
        <p:spPr bwMode="auto">
          <a:xfrm>
            <a:off x="945415" y="2889473"/>
            <a:ext cx="8075048" cy="3004803"/>
          </a:xfrm>
          <a:custGeom>
            <a:avLst/>
            <a:gdLst>
              <a:gd name="T0" fmla="*/ 0 w 4538"/>
              <a:gd name="T1" fmla="*/ 2375 h 2375"/>
              <a:gd name="T2" fmla="*/ 1505 w 4538"/>
              <a:gd name="T3" fmla="*/ 2375 h 2375"/>
              <a:gd name="T4" fmla="*/ 1505 w 4538"/>
              <a:gd name="T5" fmla="*/ 24 h 2375"/>
              <a:gd name="T6" fmla="*/ 4538 w 4538"/>
              <a:gd name="T7" fmla="*/ 0 h 2375"/>
              <a:gd name="connsiteX0" fmla="*/ 0 w 11587"/>
              <a:gd name="connsiteY0" fmla="*/ 10000 h 10000"/>
              <a:gd name="connsiteX1" fmla="*/ 3316 w 11587"/>
              <a:gd name="connsiteY1" fmla="*/ 10000 h 10000"/>
              <a:gd name="connsiteX2" fmla="*/ 3316 w 11587"/>
              <a:gd name="connsiteY2" fmla="*/ 101 h 10000"/>
              <a:gd name="connsiteX3" fmla="*/ 11587 w 11587"/>
              <a:gd name="connsiteY3" fmla="*/ 0 h 10000"/>
              <a:gd name="connsiteX0" fmla="*/ 0 w 11209"/>
              <a:gd name="connsiteY0" fmla="*/ 10036 h 10036"/>
              <a:gd name="connsiteX1" fmla="*/ 2938 w 11209"/>
              <a:gd name="connsiteY1" fmla="*/ 10000 h 10036"/>
              <a:gd name="connsiteX2" fmla="*/ 2938 w 11209"/>
              <a:gd name="connsiteY2" fmla="*/ 101 h 10036"/>
              <a:gd name="connsiteX3" fmla="*/ 11209 w 11209"/>
              <a:gd name="connsiteY3" fmla="*/ 0 h 10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9" h="10036">
                <a:moveTo>
                  <a:pt x="0" y="10036"/>
                </a:moveTo>
                <a:lnTo>
                  <a:pt x="2938" y="10000"/>
                </a:lnTo>
                <a:lnTo>
                  <a:pt x="2938" y="101"/>
                </a:lnTo>
                <a:lnTo>
                  <a:pt x="11209" y="0"/>
                </a:lnTo>
              </a:path>
            </a:pathLst>
          </a:custGeom>
          <a:noFill/>
          <a:ln w="57150" cap="flat" cmpd="sng">
            <a:solidFill>
              <a:srgbClr val="FF33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568544" y="3970820"/>
            <a:ext cx="33591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Consigne</a:t>
            </a: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1" y="13374"/>
            <a:ext cx="8001000" cy="1143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/>
            <a:r>
              <a:rPr lang="fr-F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Les différents types de réponses des systèmes.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3402421" y="2265208"/>
            <a:ext cx="45784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Sortie ou réponse du système</a:t>
            </a:r>
            <a:endParaRPr lang="fr-FR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cxnSp>
        <p:nvCxnSpPr>
          <p:cNvPr id="16" name="Connecteur droit 15"/>
          <p:cNvCxnSpPr/>
          <p:nvPr/>
        </p:nvCxnSpPr>
        <p:spPr>
          <a:xfrm>
            <a:off x="3320158" y="4386485"/>
            <a:ext cx="0" cy="1652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2853581" y="5962872"/>
            <a:ext cx="3561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0</a:t>
            </a:r>
            <a:endParaRPr lang="fr-FR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3124692" y="5886670"/>
            <a:ext cx="47801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800" baseline="-25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U</a:t>
            </a:r>
            <a:endParaRPr lang="fr-FR" sz="28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cxnSp>
        <p:nvCxnSpPr>
          <p:cNvPr id="19" name="Connecteur droit 18"/>
          <p:cNvCxnSpPr/>
          <p:nvPr/>
        </p:nvCxnSpPr>
        <p:spPr>
          <a:xfrm>
            <a:off x="4704108" y="2739567"/>
            <a:ext cx="0" cy="329950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/>
          <p:cNvCxnSpPr/>
          <p:nvPr/>
        </p:nvCxnSpPr>
        <p:spPr>
          <a:xfrm>
            <a:off x="7246937" y="2726873"/>
            <a:ext cx="0" cy="329950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7007929" y="5886670"/>
            <a:ext cx="47801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800" baseline="-25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R</a:t>
            </a:r>
            <a:endParaRPr lang="fr-FR" sz="28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8738775" y="2244654"/>
            <a:ext cx="0" cy="1625181"/>
            <a:chOff x="8738775" y="2309970"/>
            <a:chExt cx="0" cy="1625181"/>
          </a:xfrm>
        </p:grpSpPr>
        <p:cxnSp>
          <p:nvCxnSpPr>
            <p:cNvPr id="24" name="Connecteur droit 23"/>
            <p:cNvCxnSpPr/>
            <p:nvPr/>
          </p:nvCxnSpPr>
          <p:spPr>
            <a:xfrm>
              <a:off x="8738775" y="2626858"/>
              <a:ext cx="0" cy="1073262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/>
            <p:cNvCxnSpPr/>
            <p:nvPr/>
          </p:nvCxnSpPr>
          <p:spPr>
            <a:xfrm>
              <a:off x="8738775" y="3246120"/>
              <a:ext cx="0" cy="689031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  <a:headEnd type="stealth" w="lg" len="lg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flipV="1">
              <a:off x="8738775" y="2309970"/>
              <a:ext cx="0" cy="689031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  <a:headEnd type="stealth" w="lg" len="lg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 Box 10"/>
          <p:cNvSpPr txBox="1">
            <a:spLocks noChangeArrowheads="1"/>
          </p:cNvSpPr>
          <p:nvPr/>
        </p:nvSpPr>
        <p:spPr bwMode="auto">
          <a:xfrm>
            <a:off x="7140652" y="3771860"/>
            <a:ext cx="2261571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Ecart de statisme: </a:t>
            </a:r>
          </a:p>
          <a:p>
            <a:pPr>
              <a:defRPr/>
            </a:pP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écart </a:t>
            </a:r>
          </a:p>
          <a:p>
            <a:pPr>
              <a:defRPr/>
            </a:pP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consigne – mesure </a:t>
            </a:r>
          </a:p>
          <a:p>
            <a:pPr>
              <a:defRPr/>
            </a:pP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à la fin de l’évolution </a:t>
            </a:r>
          </a:p>
          <a:p>
            <a:pPr>
              <a:defRPr/>
            </a:pP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de la sortie </a:t>
            </a:r>
          </a:p>
          <a:p>
            <a:pPr>
              <a:defRPr/>
            </a:pPr>
            <a:r>
              <a:rPr lang="fr-FR" sz="1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(réponse statique) </a:t>
            </a:r>
            <a:r>
              <a:rPr lang="fr-FR" sz="1400" baseline="-25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fr-FR" sz="14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1" name="Forme libre 30"/>
          <p:cNvSpPr/>
          <p:nvPr/>
        </p:nvSpPr>
        <p:spPr>
          <a:xfrm>
            <a:off x="783768" y="3472541"/>
            <a:ext cx="4088222" cy="45719"/>
          </a:xfrm>
          <a:custGeom>
            <a:avLst/>
            <a:gdLst>
              <a:gd name="connsiteX0" fmla="*/ 3777343 w 3777343"/>
              <a:gd name="connsiteY0" fmla="*/ 21771 h 32657"/>
              <a:gd name="connsiteX1" fmla="*/ 10886 w 3777343"/>
              <a:gd name="connsiteY1" fmla="*/ 32657 h 32657"/>
              <a:gd name="connsiteX2" fmla="*/ 10886 w 3777343"/>
              <a:gd name="connsiteY2" fmla="*/ 32657 h 32657"/>
              <a:gd name="connsiteX3" fmla="*/ 0 w 3777343"/>
              <a:gd name="connsiteY3" fmla="*/ 0 h 32657"/>
              <a:gd name="connsiteX0" fmla="*/ 3766457 w 3766457"/>
              <a:gd name="connsiteY0" fmla="*/ 0 h 10886"/>
              <a:gd name="connsiteX1" fmla="*/ 0 w 3766457"/>
              <a:gd name="connsiteY1" fmla="*/ 10886 h 10886"/>
              <a:gd name="connsiteX2" fmla="*/ 0 w 3766457"/>
              <a:gd name="connsiteY2" fmla="*/ 10886 h 10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66457" h="10886">
                <a:moveTo>
                  <a:pt x="3766457" y="0"/>
                </a:moveTo>
                <a:lnTo>
                  <a:pt x="0" y="10886"/>
                </a:lnTo>
                <a:lnTo>
                  <a:pt x="0" y="10886"/>
                </a:lnTo>
              </a:path>
            </a:pathLst>
          </a:cu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ext Box 10"/>
          <p:cNvSpPr txBox="1">
            <a:spLocks noChangeArrowheads="1"/>
          </p:cNvSpPr>
          <p:nvPr/>
        </p:nvSpPr>
        <p:spPr bwMode="auto">
          <a:xfrm>
            <a:off x="1304237" y="3486401"/>
            <a:ext cx="152364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- 10% de S</a:t>
            </a:r>
            <a:endParaRPr lang="fr-FR" sz="18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3" name="Forme libre 32"/>
          <p:cNvSpPr/>
          <p:nvPr/>
        </p:nvSpPr>
        <p:spPr>
          <a:xfrm>
            <a:off x="783767" y="3132905"/>
            <a:ext cx="8176446" cy="45719"/>
          </a:xfrm>
          <a:custGeom>
            <a:avLst/>
            <a:gdLst>
              <a:gd name="connsiteX0" fmla="*/ 3777343 w 3777343"/>
              <a:gd name="connsiteY0" fmla="*/ 21771 h 32657"/>
              <a:gd name="connsiteX1" fmla="*/ 10886 w 3777343"/>
              <a:gd name="connsiteY1" fmla="*/ 32657 h 32657"/>
              <a:gd name="connsiteX2" fmla="*/ 10886 w 3777343"/>
              <a:gd name="connsiteY2" fmla="*/ 32657 h 32657"/>
              <a:gd name="connsiteX3" fmla="*/ 0 w 3777343"/>
              <a:gd name="connsiteY3" fmla="*/ 0 h 32657"/>
              <a:gd name="connsiteX0" fmla="*/ 3766457 w 3766457"/>
              <a:gd name="connsiteY0" fmla="*/ 0 h 10886"/>
              <a:gd name="connsiteX1" fmla="*/ 0 w 3766457"/>
              <a:gd name="connsiteY1" fmla="*/ 10886 h 10886"/>
              <a:gd name="connsiteX2" fmla="*/ 0 w 3766457"/>
              <a:gd name="connsiteY2" fmla="*/ 10886 h 10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66457" h="10886">
                <a:moveTo>
                  <a:pt x="3766457" y="0"/>
                </a:moveTo>
                <a:lnTo>
                  <a:pt x="0" y="10886"/>
                </a:lnTo>
                <a:lnTo>
                  <a:pt x="0" y="10886"/>
                </a:lnTo>
              </a:path>
            </a:pathLst>
          </a:custGeom>
          <a:noFill/>
          <a:ln w="28575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198897" y="3248641"/>
            <a:ext cx="5148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  <a:sym typeface="Symbol"/>
              </a:rPr>
              <a:t>ε</a:t>
            </a:r>
            <a:r>
              <a:rPr lang="fr-FR" sz="2800" baseline="-25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</a:t>
            </a:r>
          </a:p>
        </p:txBody>
      </p:sp>
      <p:sp>
        <p:nvSpPr>
          <p:cNvPr id="38" name="Text Box 10"/>
          <p:cNvSpPr txBox="1">
            <a:spLocks noChangeArrowheads="1"/>
          </p:cNvSpPr>
          <p:nvPr/>
        </p:nvSpPr>
        <p:spPr bwMode="auto">
          <a:xfrm>
            <a:off x="5064143" y="4709861"/>
            <a:ext cx="2261571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000" baseline="-25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R</a:t>
            </a:r>
            <a:r>
              <a:rPr lang="fr-FR" sz="1400" baseline="-25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: temps de réponse à partir du moment où la réponse rentre dans le « tube » des 5%  et n’en ressort plus.   </a:t>
            </a:r>
            <a:endParaRPr lang="fr-FR" sz="1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9" name="Text Box 10"/>
          <p:cNvSpPr txBox="1">
            <a:spLocks noChangeArrowheads="1"/>
          </p:cNvSpPr>
          <p:nvPr/>
        </p:nvSpPr>
        <p:spPr bwMode="auto">
          <a:xfrm>
            <a:off x="4660792" y="3493766"/>
            <a:ext cx="2261571" cy="104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000" baseline="-25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</a:t>
            </a:r>
            <a:r>
              <a:rPr lang="fr-FR" sz="2000" baseline="-25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: temps de montée à partir du moment où la réponse arrive à 10 % de sa valeur finale.   </a:t>
            </a:r>
            <a:endParaRPr lang="fr-FR" sz="1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0" name="Text Box 10"/>
          <p:cNvSpPr txBox="1">
            <a:spLocks noChangeArrowheads="1"/>
          </p:cNvSpPr>
          <p:nvPr/>
        </p:nvSpPr>
        <p:spPr bwMode="auto">
          <a:xfrm>
            <a:off x="915559" y="2614141"/>
            <a:ext cx="2116115" cy="369332"/>
          </a:xfrm>
          <a:prstGeom prst="rect">
            <a:avLst/>
          </a:prstGeom>
          <a:solidFill>
            <a:schemeClr val="accent2">
              <a:lumMod val="60000"/>
              <a:lumOff val="40000"/>
              <a:alpha val="6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ou – 5%% de S</a:t>
            </a:r>
            <a:endParaRPr lang="fr-FR" sz="1800" baseline="-25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Text Box 10"/>
          <p:cNvSpPr txBox="1">
            <a:spLocks noChangeArrowheads="1"/>
          </p:cNvSpPr>
          <p:nvPr/>
        </p:nvSpPr>
        <p:spPr bwMode="auto">
          <a:xfrm>
            <a:off x="1013684" y="4932562"/>
            <a:ext cx="226157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000" baseline="-25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U</a:t>
            </a:r>
            <a:r>
              <a:rPr lang="fr-FR" sz="2000" baseline="-25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: temps mort… absence de réponse visible.   </a:t>
            </a:r>
            <a:endParaRPr lang="fr-FR" sz="1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05679" y="6280600"/>
            <a:ext cx="3090911" cy="461665"/>
          </a:xfrm>
          <a:prstGeom prst="rect">
            <a:avLst/>
          </a:prstGeom>
          <a:solidFill>
            <a:schemeClr val="tx2">
              <a:lumMod val="50000"/>
              <a:alpha val="75000"/>
            </a:schemeClr>
          </a:solidFill>
        </p:spPr>
        <p:txBody>
          <a:bodyPr wrap="none">
            <a:spAutoFit/>
          </a:bodyPr>
          <a:lstStyle/>
          <a:p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réponse </a:t>
            </a: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dynamique</a:t>
            </a:r>
            <a:endParaRPr lang="fr-FR" dirty="0"/>
          </a:p>
        </p:txBody>
      </p:sp>
      <p:sp>
        <p:nvSpPr>
          <p:cNvPr id="20" name="Text Box 10"/>
          <p:cNvSpPr txBox="1">
            <a:spLocks noChangeArrowheads="1"/>
          </p:cNvSpPr>
          <p:nvPr/>
        </p:nvSpPr>
        <p:spPr bwMode="auto">
          <a:xfrm>
            <a:off x="4199276" y="5886670"/>
            <a:ext cx="51809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800" baseline="-25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</a:t>
            </a:r>
            <a:endParaRPr lang="fr-FR" sz="28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cxnSp>
        <p:nvCxnSpPr>
          <p:cNvPr id="41" name="Connecteur droit avec flèche 40"/>
          <p:cNvCxnSpPr/>
          <p:nvPr/>
        </p:nvCxnSpPr>
        <p:spPr>
          <a:xfrm flipH="1">
            <a:off x="7322681" y="6479489"/>
            <a:ext cx="1821319" cy="42857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7611451" y="5912390"/>
            <a:ext cx="1300319" cy="830997"/>
          </a:xfrm>
          <a:prstGeom prst="rect">
            <a:avLst/>
          </a:prstGeom>
          <a:solidFill>
            <a:schemeClr val="tx2">
              <a:lumMod val="50000"/>
              <a:alpha val="63000"/>
            </a:schemeClr>
          </a:solidFill>
        </p:spPr>
        <p:txBody>
          <a:bodyPr wrap="square" lIns="0" rIns="0">
            <a:spAutoFit/>
          </a:bodyPr>
          <a:lstStyle/>
          <a:p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réponse </a:t>
            </a:r>
            <a:endParaRPr lang="fr-FR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statique</a:t>
            </a:r>
            <a:endParaRPr lang="fr-FR" dirty="0"/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>
            <a:off x="419099" y="5932710"/>
            <a:ext cx="86013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Forme libre 9"/>
          <p:cNvSpPr/>
          <p:nvPr/>
        </p:nvSpPr>
        <p:spPr>
          <a:xfrm>
            <a:off x="968830" y="3218390"/>
            <a:ext cx="8294912" cy="2670778"/>
          </a:xfrm>
          <a:custGeom>
            <a:avLst/>
            <a:gdLst>
              <a:gd name="connsiteX0" fmla="*/ 0 w 8153400"/>
              <a:gd name="connsiteY0" fmla="*/ 2468232 h 2556847"/>
              <a:gd name="connsiteX1" fmla="*/ 1556657 w 8153400"/>
              <a:gd name="connsiteY1" fmla="*/ 2468232 h 2556847"/>
              <a:gd name="connsiteX2" fmla="*/ 2079171 w 8153400"/>
              <a:gd name="connsiteY2" fmla="*/ 2457346 h 2556847"/>
              <a:gd name="connsiteX3" fmla="*/ 2405742 w 8153400"/>
              <a:gd name="connsiteY3" fmla="*/ 2413804 h 2556847"/>
              <a:gd name="connsiteX4" fmla="*/ 3309257 w 8153400"/>
              <a:gd name="connsiteY4" fmla="*/ 661204 h 2556847"/>
              <a:gd name="connsiteX5" fmla="*/ 4049485 w 8153400"/>
              <a:gd name="connsiteY5" fmla="*/ 149575 h 2556847"/>
              <a:gd name="connsiteX6" fmla="*/ 5921828 w 8153400"/>
              <a:gd name="connsiteY6" fmla="*/ 8061 h 2556847"/>
              <a:gd name="connsiteX7" fmla="*/ 8153400 w 8153400"/>
              <a:gd name="connsiteY7" fmla="*/ 29832 h 2556847"/>
              <a:gd name="connsiteX0" fmla="*/ 0 w 8153400"/>
              <a:gd name="connsiteY0" fmla="*/ 2468232 h 2468232"/>
              <a:gd name="connsiteX1" fmla="*/ 1556657 w 8153400"/>
              <a:gd name="connsiteY1" fmla="*/ 2468232 h 2468232"/>
              <a:gd name="connsiteX2" fmla="*/ 2079171 w 8153400"/>
              <a:gd name="connsiteY2" fmla="*/ 2457346 h 2468232"/>
              <a:gd name="connsiteX3" fmla="*/ 2405742 w 8153400"/>
              <a:gd name="connsiteY3" fmla="*/ 2413804 h 2468232"/>
              <a:gd name="connsiteX4" fmla="*/ 3309257 w 8153400"/>
              <a:gd name="connsiteY4" fmla="*/ 661204 h 2468232"/>
              <a:gd name="connsiteX5" fmla="*/ 4049485 w 8153400"/>
              <a:gd name="connsiteY5" fmla="*/ 149575 h 2468232"/>
              <a:gd name="connsiteX6" fmla="*/ 5921828 w 8153400"/>
              <a:gd name="connsiteY6" fmla="*/ 8061 h 2468232"/>
              <a:gd name="connsiteX7" fmla="*/ 8153400 w 8153400"/>
              <a:gd name="connsiteY7" fmla="*/ 29832 h 2468232"/>
              <a:gd name="connsiteX0" fmla="*/ 0 w 8153400"/>
              <a:gd name="connsiteY0" fmla="*/ 2468232 h 2469048"/>
              <a:gd name="connsiteX1" fmla="*/ 1556657 w 8153400"/>
              <a:gd name="connsiteY1" fmla="*/ 2468232 h 2469048"/>
              <a:gd name="connsiteX2" fmla="*/ 2079171 w 8153400"/>
              <a:gd name="connsiteY2" fmla="*/ 2457346 h 2469048"/>
              <a:gd name="connsiteX3" fmla="*/ 2405742 w 8153400"/>
              <a:gd name="connsiteY3" fmla="*/ 2457347 h 2469048"/>
              <a:gd name="connsiteX4" fmla="*/ 3309257 w 8153400"/>
              <a:gd name="connsiteY4" fmla="*/ 661204 h 2469048"/>
              <a:gd name="connsiteX5" fmla="*/ 4049485 w 8153400"/>
              <a:gd name="connsiteY5" fmla="*/ 149575 h 2469048"/>
              <a:gd name="connsiteX6" fmla="*/ 5921828 w 8153400"/>
              <a:gd name="connsiteY6" fmla="*/ 8061 h 2469048"/>
              <a:gd name="connsiteX7" fmla="*/ 8153400 w 8153400"/>
              <a:gd name="connsiteY7" fmla="*/ 29832 h 2469048"/>
              <a:gd name="connsiteX0" fmla="*/ 0 w 8153400"/>
              <a:gd name="connsiteY0" fmla="*/ 2468232 h 2468232"/>
              <a:gd name="connsiteX1" fmla="*/ 1556657 w 8153400"/>
              <a:gd name="connsiteY1" fmla="*/ 2468232 h 2468232"/>
              <a:gd name="connsiteX2" fmla="*/ 2079171 w 8153400"/>
              <a:gd name="connsiteY2" fmla="*/ 2457346 h 2468232"/>
              <a:gd name="connsiteX3" fmla="*/ 2405742 w 8153400"/>
              <a:gd name="connsiteY3" fmla="*/ 2424690 h 2468232"/>
              <a:gd name="connsiteX4" fmla="*/ 3309257 w 8153400"/>
              <a:gd name="connsiteY4" fmla="*/ 661204 h 2468232"/>
              <a:gd name="connsiteX5" fmla="*/ 4049485 w 8153400"/>
              <a:gd name="connsiteY5" fmla="*/ 149575 h 2468232"/>
              <a:gd name="connsiteX6" fmla="*/ 5921828 w 8153400"/>
              <a:gd name="connsiteY6" fmla="*/ 8061 h 2468232"/>
              <a:gd name="connsiteX7" fmla="*/ 8153400 w 8153400"/>
              <a:gd name="connsiteY7" fmla="*/ 29832 h 2468232"/>
              <a:gd name="connsiteX0" fmla="*/ 0 w 8153400"/>
              <a:gd name="connsiteY0" fmla="*/ 2483558 h 2483558"/>
              <a:gd name="connsiteX1" fmla="*/ 1556657 w 8153400"/>
              <a:gd name="connsiteY1" fmla="*/ 2483558 h 2483558"/>
              <a:gd name="connsiteX2" fmla="*/ 2079171 w 8153400"/>
              <a:gd name="connsiteY2" fmla="*/ 2472672 h 2483558"/>
              <a:gd name="connsiteX3" fmla="*/ 2405742 w 8153400"/>
              <a:gd name="connsiteY3" fmla="*/ 2440016 h 2483558"/>
              <a:gd name="connsiteX4" fmla="*/ 3309257 w 8153400"/>
              <a:gd name="connsiteY4" fmla="*/ 676530 h 2483558"/>
              <a:gd name="connsiteX5" fmla="*/ 4049485 w 8153400"/>
              <a:gd name="connsiteY5" fmla="*/ 164901 h 2483558"/>
              <a:gd name="connsiteX6" fmla="*/ 5921828 w 8153400"/>
              <a:gd name="connsiteY6" fmla="*/ 23387 h 2483558"/>
              <a:gd name="connsiteX7" fmla="*/ 8153400 w 8153400"/>
              <a:gd name="connsiteY7" fmla="*/ 12501 h 2483558"/>
              <a:gd name="connsiteX0" fmla="*/ 0 w 8153400"/>
              <a:gd name="connsiteY0" fmla="*/ 2483558 h 2483558"/>
              <a:gd name="connsiteX1" fmla="*/ 1556657 w 8153400"/>
              <a:gd name="connsiteY1" fmla="*/ 2483558 h 2483558"/>
              <a:gd name="connsiteX2" fmla="*/ 2079171 w 8153400"/>
              <a:gd name="connsiteY2" fmla="*/ 2472672 h 2483558"/>
              <a:gd name="connsiteX3" fmla="*/ 2405742 w 8153400"/>
              <a:gd name="connsiteY3" fmla="*/ 2440016 h 2483558"/>
              <a:gd name="connsiteX4" fmla="*/ 3309257 w 8153400"/>
              <a:gd name="connsiteY4" fmla="*/ 676530 h 2483558"/>
              <a:gd name="connsiteX5" fmla="*/ 4049485 w 8153400"/>
              <a:gd name="connsiteY5" fmla="*/ 164901 h 2483558"/>
              <a:gd name="connsiteX6" fmla="*/ 5921828 w 8153400"/>
              <a:gd name="connsiteY6" fmla="*/ 23387 h 2483558"/>
              <a:gd name="connsiteX7" fmla="*/ 8153400 w 8153400"/>
              <a:gd name="connsiteY7" fmla="*/ 12501 h 2483558"/>
              <a:gd name="connsiteX0" fmla="*/ 0 w 8218714"/>
              <a:gd name="connsiteY0" fmla="*/ 2576487 h 2576487"/>
              <a:gd name="connsiteX1" fmla="*/ 1556657 w 8218714"/>
              <a:gd name="connsiteY1" fmla="*/ 2576487 h 2576487"/>
              <a:gd name="connsiteX2" fmla="*/ 2079171 w 8218714"/>
              <a:gd name="connsiteY2" fmla="*/ 2565601 h 2576487"/>
              <a:gd name="connsiteX3" fmla="*/ 2405742 w 8218714"/>
              <a:gd name="connsiteY3" fmla="*/ 2532945 h 2576487"/>
              <a:gd name="connsiteX4" fmla="*/ 3309257 w 8218714"/>
              <a:gd name="connsiteY4" fmla="*/ 769459 h 2576487"/>
              <a:gd name="connsiteX5" fmla="*/ 4049485 w 8218714"/>
              <a:gd name="connsiteY5" fmla="*/ 257830 h 2576487"/>
              <a:gd name="connsiteX6" fmla="*/ 5921828 w 8218714"/>
              <a:gd name="connsiteY6" fmla="*/ 116316 h 2576487"/>
              <a:gd name="connsiteX7" fmla="*/ 8218714 w 8218714"/>
              <a:gd name="connsiteY7" fmla="*/ 3044 h 2576487"/>
              <a:gd name="connsiteX0" fmla="*/ 0 w 8218714"/>
              <a:gd name="connsiteY0" fmla="*/ 2577670 h 2577670"/>
              <a:gd name="connsiteX1" fmla="*/ 1556657 w 8218714"/>
              <a:gd name="connsiteY1" fmla="*/ 2577670 h 2577670"/>
              <a:gd name="connsiteX2" fmla="*/ 2079171 w 8218714"/>
              <a:gd name="connsiteY2" fmla="*/ 2566784 h 2577670"/>
              <a:gd name="connsiteX3" fmla="*/ 2405742 w 8218714"/>
              <a:gd name="connsiteY3" fmla="*/ 2534128 h 2577670"/>
              <a:gd name="connsiteX4" fmla="*/ 3309257 w 8218714"/>
              <a:gd name="connsiteY4" fmla="*/ 770642 h 2577670"/>
              <a:gd name="connsiteX5" fmla="*/ 4049485 w 8218714"/>
              <a:gd name="connsiteY5" fmla="*/ 259013 h 2577670"/>
              <a:gd name="connsiteX6" fmla="*/ 5900057 w 8218714"/>
              <a:gd name="connsiteY6" fmla="*/ 86783 h 2577670"/>
              <a:gd name="connsiteX7" fmla="*/ 8218714 w 8218714"/>
              <a:gd name="connsiteY7" fmla="*/ 4227 h 2577670"/>
              <a:gd name="connsiteX0" fmla="*/ 0 w 8218714"/>
              <a:gd name="connsiteY0" fmla="*/ 2607347 h 2607347"/>
              <a:gd name="connsiteX1" fmla="*/ 1556657 w 8218714"/>
              <a:gd name="connsiteY1" fmla="*/ 2607347 h 2607347"/>
              <a:gd name="connsiteX2" fmla="*/ 2079171 w 8218714"/>
              <a:gd name="connsiteY2" fmla="*/ 2596461 h 2607347"/>
              <a:gd name="connsiteX3" fmla="*/ 2405742 w 8218714"/>
              <a:gd name="connsiteY3" fmla="*/ 2563805 h 2607347"/>
              <a:gd name="connsiteX4" fmla="*/ 3309257 w 8218714"/>
              <a:gd name="connsiteY4" fmla="*/ 800319 h 2607347"/>
              <a:gd name="connsiteX5" fmla="*/ 4049485 w 8218714"/>
              <a:gd name="connsiteY5" fmla="*/ 288690 h 2607347"/>
              <a:gd name="connsiteX6" fmla="*/ 5900057 w 8218714"/>
              <a:gd name="connsiteY6" fmla="*/ 116460 h 2607347"/>
              <a:gd name="connsiteX7" fmla="*/ 8218714 w 8218714"/>
              <a:gd name="connsiteY7" fmla="*/ 3188 h 2607347"/>
              <a:gd name="connsiteX0" fmla="*/ 0 w 8218714"/>
              <a:gd name="connsiteY0" fmla="*/ 2604161 h 2604161"/>
              <a:gd name="connsiteX1" fmla="*/ 1556657 w 8218714"/>
              <a:gd name="connsiteY1" fmla="*/ 2604161 h 2604161"/>
              <a:gd name="connsiteX2" fmla="*/ 2079171 w 8218714"/>
              <a:gd name="connsiteY2" fmla="*/ 2593275 h 2604161"/>
              <a:gd name="connsiteX3" fmla="*/ 2405742 w 8218714"/>
              <a:gd name="connsiteY3" fmla="*/ 2560619 h 2604161"/>
              <a:gd name="connsiteX4" fmla="*/ 3309257 w 8218714"/>
              <a:gd name="connsiteY4" fmla="*/ 797133 h 2604161"/>
              <a:gd name="connsiteX5" fmla="*/ 4049485 w 8218714"/>
              <a:gd name="connsiteY5" fmla="*/ 285504 h 2604161"/>
              <a:gd name="connsiteX6" fmla="*/ 5900057 w 8218714"/>
              <a:gd name="connsiteY6" fmla="*/ 113274 h 2604161"/>
              <a:gd name="connsiteX7" fmla="*/ 8218714 w 8218714"/>
              <a:gd name="connsiteY7" fmla="*/ 2 h 2604161"/>
              <a:gd name="connsiteX0" fmla="*/ 0 w 8218714"/>
              <a:gd name="connsiteY0" fmla="*/ 2604161 h 2604161"/>
              <a:gd name="connsiteX1" fmla="*/ 1556657 w 8218714"/>
              <a:gd name="connsiteY1" fmla="*/ 2604161 h 2604161"/>
              <a:gd name="connsiteX2" fmla="*/ 2079171 w 8218714"/>
              <a:gd name="connsiteY2" fmla="*/ 2593275 h 2604161"/>
              <a:gd name="connsiteX3" fmla="*/ 2405742 w 8218714"/>
              <a:gd name="connsiteY3" fmla="*/ 2560619 h 2604161"/>
              <a:gd name="connsiteX4" fmla="*/ 3309257 w 8218714"/>
              <a:gd name="connsiteY4" fmla="*/ 797133 h 2604161"/>
              <a:gd name="connsiteX5" fmla="*/ 4016827 w 8218714"/>
              <a:gd name="connsiteY5" fmla="*/ 183118 h 2604161"/>
              <a:gd name="connsiteX6" fmla="*/ 5900057 w 8218714"/>
              <a:gd name="connsiteY6" fmla="*/ 113274 h 2604161"/>
              <a:gd name="connsiteX7" fmla="*/ 8218714 w 8218714"/>
              <a:gd name="connsiteY7" fmla="*/ 2 h 2604161"/>
              <a:gd name="connsiteX0" fmla="*/ 0 w 8218714"/>
              <a:gd name="connsiteY0" fmla="*/ 2604161 h 2604161"/>
              <a:gd name="connsiteX1" fmla="*/ 1556657 w 8218714"/>
              <a:gd name="connsiteY1" fmla="*/ 2604161 h 2604161"/>
              <a:gd name="connsiteX2" fmla="*/ 2079171 w 8218714"/>
              <a:gd name="connsiteY2" fmla="*/ 2593275 h 2604161"/>
              <a:gd name="connsiteX3" fmla="*/ 2405742 w 8218714"/>
              <a:gd name="connsiteY3" fmla="*/ 2560619 h 2604161"/>
              <a:gd name="connsiteX4" fmla="*/ 3309257 w 8218714"/>
              <a:gd name="connsiteY4" fmla="*/ 797133 h 2604161"/>
              <a:gd name="connsiteX5" fmla="*/ 4016827 w 8218714"/>
              <a:gd name="connsiteY5" fmla="*/ 183118 h 2604161"/>
              <a:gd name="connsiteX6" fmla="*/ 5900057 w 8218714"/>
              <a:gd name="connsiteY6" fmla="*/ 113274 h 2604161"/>
              <a:gd name="connsiteX7" fmla="*/ 8218714 w 8218714"/>
              <a:gd name="connsiteY7" fmla="*/ 2 h 2604161"/>
              <a:gd name="connsiteX0" fmla="*/ 0 w 8218714"/>
              <a:gd name="connsiteY0" fmla="*/ 2604161 h 2604161"/>
              <a:gd name="connsiteX1" fmla="*/ 1556657 w 8218714"/>
              <a:gd name="connsiteY1" fmla="*/ 2604161 h 2604161"/>
              <a:gd name="connsiteX2" fmla="*/ 2079171 w 8218714"/>
              <a:gd name="connsiteY2" fmla="*/ 2593275 h 2604161"/>
              <a:gd name="connsiteX3" fmla="*/ 2405742 w 8218714"/>
              <a:gd name="connsiteY3" fmla="*/ 2560619 h 2604161"/>
              <a:gd name="connsiteX4" fmla="*/ 3309257 w 8218714"/>
              <a:gd name="connsiteY4" fmla="*/ 797133 h 2604161"/>
              <a:gd name="connsiteX5" fmla="*/ 3995055 w 8218714"/>
              <a:gd name="connsiteY5" fmla="*/ 142164 h 2604161"/>
              <a:gd name="connsiteX6" fmla="*/ 5900057 w 8218714"/>
              <a:gd name="connsiteY6" fmla="*/ 113274 h 2604161"/>
              <a:gd name="connsiteX7" fmla="*/ 8218714 w 8218714"/>
              <a:gd name="connsiteY7" fmla="*/ 2 h 2604161"/>
              <a:gd name="connsiteX0" fmla="*/ 0 w 8218714"/>
              <a:gd name="connsiteY0" fmla="*/ 2604161 h 2604161"/>
              <a:gd name="connsiteX1" fmla="*/ 1556657 w 8218714"/>
              <a:gd name="connsiteY1" fmla="*/ 2604161 h 2604161"/>
              <a:gd name="connsiteX2" fmla="*/ 2079171 w 8218714"/>
              <a:gd name="connsiteY2" fmla="*/ 2593275 h 2604161"/>
              <a:gd name="connsiteX3" fmla="*/ 2405742 w 8218714"/>
              <a:gd name="connsiteY3" fmla="*/ 2560619 h 2604161"/>
              <a:gd name="connsiteX4" fmla="*/ 3309257 w 8218714"/>
              <a:gd name="connsiteY4" fmla="*/ 797133 h 2604161"/>
              <a:gd name="connsiteX5" fmla="*/ 3995055 w 8218714"/>
              <a:gd name="connsiteY5" fmla="*/ 142164 h 2604161"/>
              <a:gd name="connsiteX6" fmla="*/ 5900057 w 8218714"/>
              <a:gd name="connsiteY6" fmla="*/ 113274 h 2604161"/>
              <a:gd name="connsiteX7" fmla="*/ 8218714 w 8218714"/>
              <a:gd name="connsiteY7" fmla="*/ 2 h 2604161"/>
              <a:gd name="connsiteX0" fmla="*/ 0 w 8218714"/>
              <a:gd name="connsiteY0" fmla="*/ 2604161 h 2604161"/>
              <a:gd name="connsiteX1" fmla="*/ 1556657 w 8218714"/>
              <a:gd name="connsiteY1" fmla="*/ 2604161 h 2604161"/>
              <a:gd name="connsiteX2" fmla="*/ 2079171 w 8218714"/>
              <a:gd name="connsiteY2" fmla="*/ 2593275 h 2604161"/>
              <a:gd name="connsiteX3" fmla="*/ 2405742 w 8218714"/>
              <a:gd name="connsiteY3" fmla="*/ 2560619 h 2604161"/>
              <a:gd name="connsiteX4" fmla="*/ 3309257 w 8218714"/>
              <a:gd name="connsiteY4" fmla="*/ 797133 h 2604161"/>
              <a:gd name="connsiteX5" fmla="*/ 3995055 w 8218714"/>
              <a:gd name="connsiteY5" fmla="*/ 142164 h 2604161"/>
              <a:gd name="connsiteX6" fmla="*/ 5900057 w 8218714"/>
              <a:gd name="connsiteY6" fmla="*/ 113274 h 2604161"/>
              <a:gd name="connsiteX7" fmla="*/ 8218714 w 8218714"/>
              <a:gd name="connsiteY7" fmla="*/ 2 h 2604161"/>
              <a:gd name="connsiteX0" fmla="*/ 0 w 8218714"/>
              <a:gd name="connsiteY0" fmla="*/ 2604161 h 2604161"/>
              <a:gd name="connsiteX1" fmla="*/ 1556657 w 8218714"/>
              <a:gd name="connsiteY1" fmla="*/ 2604161 h 2604161"/>
              <a:gd name="connsiteX2" fmla="*/ 2079171 w 8218714"/>
              <a:gd name="connsiteY2" fmla="*/ 2593275 h 2604161"/>
              <a:gd name="connsiteX3" fmla="*/ 2405742 w 8218714"/>
              <a:gd name="connsiteY3" fmla="*/ 2560619 h 2604161"/>
              <a:gd name="connsiteX4" fmla="*/ 3309257 w 8218714"/>
              <a:gd name="connsiteY4" fmla="*/ 797133 h 2604161"/>
              <a:gd name="connsiteX5" fmla="*/ 4049484 w 8218714"/>
              <a:gd name="connsiteY5" fmla="*/ 213834 h 2604161"/>
              <a:gd name="connsiteX6" fmla="*/ 5900057 w 8218714"/>
              <a:gd name="connsiteY6" fmla="*/ 113274 h 2604161"/>
              <a:gd name="connsiteX7" fmla="*/ 8218714 w 8218714"/>
              <a:gd name="connsiteY7" fmla="*/ 2 h 2604161"/>
              <a:gd name="connsiteX0" fmla="*/ 0 w 8218714"/>
              <a:gd name="connsiteY0" fmla="*/ 2604161 h 2700152"/>
              <a:gd name="connsiteX1" fmla="*/ 1556657 w 8218714"/>
              <a:gd name="connsiteY1" fmla="*/ 2604161 h 2700152"/>
              <a:gd name="connsiteX2" fmla="*/ 2079171 w 8218714"/>
              <a:gd name="connsiteY2" fmla="*/ 2593275 h 2700152"/>
              <a:gd name="connsiteX3" fmla="*/ 2405742 w 8218714"/>
              <a:gd name="connsiteY3" fmla="*/ 2560619 h 2700152"/>
              <a:gd name="connsiteX4" fmla="*/ 3178629 w 8218714"/>
              <a:gd name="connsiteY4" fmla="*/ 807372 h 2700152"/>
              <a:gd name="connsiteX5" fmla="*/ 4049484 w 8218714"/>
              <a:gd name="connsiteY5" fmla="*/ 213834 h 2700152"/>
              <a:gd name="connsiteX6" fmla="*/ 5900057 w 8218714"/>
              <a:gd name="connsiteY6" fmla="*/ 113274 h 2700152"/>
              <a:gd name="connsiteX7" fmla="*/ 8218714 w 8218714"/>
              <a:gd name="connsiteY7" fmla="*/ 2 h 2700152"/>
              <a:gd name="connsiteX0" fmla="*/ 0 w 8218714"/>
              <a:gd name="connsiteY0" fmla="*/ 2604161 h 2700152"/>
              <a:gd name="connsiteX1" fmla="*/ 1556657 w 8218714"/>
              <a:gd name="connsiteY1" fmla="*/ 2604161 h 2700152"/>
              <a:gd name="connsiteX2" fmla="*/ 2079171 w 8218714"/>
              <a:gd name="connsiteY2" fmla="*/ 2593275 h 2700152"/>
              <a:gd name="connsiteX3" fmla="*/ 2405742 w 8218714"/>
              <a:gd name="connsiteY3" fmla="*/ 2560619 h 2700152"/>
              <a:gd name="connsiteX4" fmla="*/ 3178629 w 8218714"/>
              <a:gd name="connsiteY4" fmla="*/ 807372 h 2700152"/>
              <a:gd name="connsiteX5" fmla="*/ 4103912 w 8218714"/>
              <a:gd name="connsiteY5" fmla="*/ 244550 h 2700152"/>
              <a:gd name="connsiteX6" fmla="*/ 5900057 w 8218714"/>
              <a:gd name="connsiteY6" fmla="*/ 113274 h 2700152"/>
              <a:gd name="connsiteX7" fmla="*/ 8218714 w 8218714"/>
              <a:gd name="connsiteY7" fmla="*/ 2 h 2700152"/>
              <a:gd name="connsiteX0" fmla="*/ 0 w 8218714"/>
              <a:gd name="connsiteY0" fmla="*/ 2604160 h 2700151"/>
              <a:gd name="connsiteX1" fmla="*/ 1556657 w 8218714"/>
              <a:gd name="connsiteY1" fmla="*/ 2604160 h 2700151"/>
              <a:gd name="connsiteX2" fmla="*/ 2079171 w 8218714"/>
              <a:gd name="connsiteY2" fmla="*/ 2593274 h 2700151"/>
              <a:gd name="connsiteX3" fmla="*/ 2405742 w 8218714"/>
              <a:gd name="connsiteY3" fmla="*/ 2560618 h 2700151"/>
              <a:gd name="connsiteX4" fmla="*/ 3178629 w 8218714"/>
              <a:gd name="connsiteY4" fmla="*/ 807371 h 2700151"/>
              <a:gd name="connsiteX5" fmla="*/ 4103912 w 8218714"/>
              <a:gd name="connsiteY5" fmla="*/ 244549 h 2700151"/>
              <a:gd name="connsiteX6" fmla="*/ 5921828 w 8218714"/>
              <a:gd name="connsiteY6" fmla="*/ 164465 h 2700151"/>
              <a:gd name="connsiteX7" fmla="*/ 8218714 w 8218714"/>
              <a:gd name="connsiteY7" fmla="*/ 1 h 2700151"/>
              <a:gd name="connsiteX0" fmla="*/ 0 w 8218714"/>
              <a:gd name="connsiteY0" fmla="*/ 2604160 h 2700151"/>
              <a:gd name="connsiteX1" fmla="*/ 1556657 w 8218714"/>
              <a:gd name="connsiteY1" fmla="*/ 2604160 h 2700151"/>
              <a:gd name="connsiteX2" fmla="*/ 2079171 w 8218714"/>
              <a:gd name="connsiteY2" fmla="*/ 2593274 h 2700151"/>
              <a:gd name="connsiteX3" fmla="*/ 2405742 w 8218714"/>
              <a:gd name="connsiteY3" fmla="*/ 2560618 h 2700151"/>
              <a:gd name="connsiteX4" fmla="*/ 3178629 w 8218714"/>
              <a:gd name="connsiteY4" fmla="*/ 807371 h 2700151"/>
              <a:gd name="connsiteX5" fmla="*/ 4103912 w 8218714"/>
              <a:gd name="connsiteY5" fmla="*/ 244549 h 2700151"/>
              <a:gd name="connsiteX6" fmla="*/ 5921828 w 8218714"/>
              <a:gd name="connsiteY6" fmla="*/ 164465 h 2700151"/>
              <a:gd name="connsiteX7" fmla="*/ 8218714 w 8218714"/>
              <a:gd name="connsiteY7" fmla="*/ 1 h 2700151"/>
              <a:gd name="connsiteX0" fmla="*/ 0 w 8262256"/>
              <a:gd name="connsiteY0" fmla="*/ 2532491 h 2628482"/>
              <a:gd name="connsiteX1" fmla="*/ 1556657 w 8262256"/>
              <a:gd name="connsiteY1" fmla="*/ 2532491 h 2628482"/>
              <a:gd name="connsiteX2" fmla="*/ 2079171 w 8262256"/>
              <a:gd name="connsiteY2" fmla="*/ 2521605 h 2628482"/>
              <a:gd name="connsiteX3" fmla="*/ 2405742 w 8262256"/>
              <a:gd name="connsiteY3" fmla="*/ 2488949 h 2628482"/>
              <a:gd name="connsiteX4" fmla="*/ 3178629 w 8262256"/>
              <a:gd name="connsiteY4" fmla="*/ 735702 h 2628482"/>
              <a:gd name="connsiteX5" fmla="*/ 4103912 w 8262256"/>
              <a:gd name="connsiteY5" fmla="*/ 172880 h 2628482"/>
              <a:gd name="connsiteX6" fmla="*/ 5921828 w 8262256"/>
              <a:gd name="connsiteY6" fmla="*/ 92796 h 2628482"/>
              <a:gd name="connsiteX7" fmla="*/ 8262256 w 8262256"/>
              <a:gd name="connsiteY7" fmla="*/ 2 h 2628482"/>
              <a:gd name="connsiteX0" fmla="*/ 0 w 8262256"/>
              <a:gd name="connsiteY0" fmla="*/ 2501773 h 2597764"/>
              <a:gd name="connsiteX1" fmla="*/ 1556657 w 8262256"/>
              <a:gd name="connsiteY1" fmla="*/ 2501773 h 2597764"/>
              <a:gd name="connsiteX2" fmla="*/ 2079171 w 8262256"/>
              <a:gd name="connsiteY2" fmla="*/ 2490887 h 2597764"/>
              <a:gd name="connsiteX3" fmla="*/ 2405742 w 8262256"/>
              <a:gd name="connsiteY3" fmla="*/ 2458231 h 2597764"/>
              <a:gd name="connsiteX4" fmla="*/ 3178629 w 8262256"/>
              <a:gd name="connsiteY4" fmla="*/ 704984 h 2597764"/>
              <a:gd name="connsiteX5" fmla="*/ 4103912 w 8262256"/>
              <a:gd name="connsiteY5" fmla="*/ 142162 h 2597764"/>
              <a:gd name="connsiteX6" fmla="*/ 5921828 w 8262256"/>
              <a:gd name="connsiteY6" fmla="*/ 62078 h 2597764"/>
              <a:gd name="connsiteX7" fmla="*/ 8262256 w 8262256"/>
              <a:gd name="connsiteY7" fmla="*/ 0 h 2597764"/>
              <a:gd name="connsiteX0" fmla="*/ 0 w 8262256"/>
              <a:gd name="connsiteY0" fmla="*/ 2501773 h 2597764"/>
              <a:gd name="connsiteX1" fmla="*/ 1556657 w 8262256"/>
              <a:gd name="connsiteY1" fmla="*/ 2501773 h 2597764"/>
              <a:gd name="connsiteX2" fmla="*/ 2079171 w 8262256"/>
              <a:gd name="connsiteY2" fmla="*/ 2490887 h 2597764"/>
              <a:gd name="connsiteX3" fmla="*/ 2405742 w 8262256"/>
              <a:gd name="connsiteY3" fmla="*/ 2458231 h 2597764"/>
              <a:gd name="connsiteX4" fmla="*/ 3178629 w 8262256"/>
              <a:gd name="connsiteY4" fmla="*/ 704984 h 2597764"/>
              <a:gd name="connsiteX5" fmla="*/ 4103912 w 8262256"/>
              <a:gd name="connsiteY5" fmla="*/ 142162 h 2597764"/>
              <a:gd name="connsiteX6" fmla="*/ 5921828 w 8262256"/>
              <a:gd name="connsiteY6" fmla="*/ 31362 h 2597764"/>
              <a:gd name="connsiteX7" fmla="*/ 8262256 w 8262256"/>
              <a:gd name="connsiteY7" fmla="*/ 0 h 2597764"/>
              <a:gd name="connsiteX0" fmla="*/ 0 w 8262256"/>
              <a:gd name="connsiteY0" fmla="*/ 2532489 h 2628480"/>
              <a:gd name="connsiteX1" fmla="*/ 1556657 w 8262256"/>
              <a:gd name="connsiteY1" fmla="*/ 2532489 h 2628480"/>
              <a:gd name="connsiteX2" fmla="*/ 2079171 w 8262256"/>
              <a:gd name="connsiteY2" fmla="*/ 2521603 h 2628480"/>
              <a:gd name="connsiteX3" fmla="*/ 2405742 w 8262256"/>
              <a:gd name="connsiteY3" fmla="*/ 2488947 h 2628480"/>
              <a:gd name="connsiteX4" fmla="*/ 3178629 w 8262256"/>
              <a:gd name="connsiteY4" fmla="*/ 735700 h 2628480"/>
              <a:gd name="connsiteX5" fmla="*/ 4103912 w 8262256"/>
              <a:gd name="connsiteY5" fmla="*/ 172878 h 2628480"/>
              <a:gd name="connsiteX6" fmla="*/ 5921828 w 8262256"/>
              <a:gd name="connsiteY6" fmla="*/ 62078 h 2628480"/>
              <a:gd name="connsiteX7" fmla="*/ 8262256 w 8262256"/>
              <a:gd name="connsiteY7" fmla="*/ 0 h 2628480"/>
              <a:gd name="connsiteX0" fmla="*/ 0 w 8262256"/>
              <a:gd name="connsiteY0" fmla="*/ 2532489 h 2532489"/>
              <a:gd name="connsiteX1" fmla="*/ 1556657 w 8262256"/>
              <a:gd name="connsiteY1" fmla="*/ 2532489 h 2532489"/>
              <a:gd name="connsiteX2" fmla="*/ 2079171 w 8262256"/>
              <a:gd name="connsiteY2" fmla="*/ 2521603 h 2532489"/>
              <a:gd name="connsiteX3" fmla="*/ 2405742 w 8262256"/>
              <a:gd name="connsiteY3" fmla="*/ 2488947 h 2532489"/>
              <a:gd name="connsiteX4" fmla="*/ 3178629 w 8262256"/>
              <a:gd name="connsiteY4" fmla="*/ 735700 h 2532489"/>
              <a:gd name="connsiteX5" fmla="*/ 4103912 w 8262256"/>
              <a:gd name="connsiteY5" fmla="*/ 172878 h 2532489"/>
              <a:gd name="connsiteX6" fmla="*/ 5921828 w 8262256"/>
              <a:gd name="connsiteY6" fmla="*/ 62078 h 2532489"/>
              <a:gd name="connsiteX7" fmla="*/ 8262256 w 8262256"/>
              <a:gd name="connsiteY7" fmla="*/ 0 h 2532489"/>
              <a:gd name="connsiteX0" fmla="*/ 0 w 8262256"/>
              <a:gd name="connsiteY0" fmla="*/ 2532489 h 2532489"/>
              <a:gd name="connsiteX1" fmla="*/ 1556657 w 8262256"/>
              <a:gd name="connsiteY1" fmla="*/ 2532489 h 2532489"/>
              <a:gd name="connsiteX2" fmla="*/ 2079171 w 8262256"/>
              <a:gd name="connsiteY2" fmla="*/ 2521603 h 2532489"/>
              <a:gd name="connsiteX3" fmla="*/ 2405742 w 8262256"/>
              <a:gd name="connsiteY3" fmla="*/ 2488947 h 2532489"/>
              <a:gd name="connsiteX4" fmla="*/ 3178629 w 8262256"/>
              <a:gd name="connsiteY4" fmla="*/ 735700 h 2532489"/>
              <a:gd name="connsiteX5" fmla="*/ 4103912 w 8262256"/>
              <a:gd name="connsiteY5" fmla="*/ 172878 h 2532489"/>
              <a:gd name="connsiteX6" fmla="*/ 5921828 w 8262256"/>
              <a:gd name="connsiteY6" fmla="*/ 62078 h 2532489"/>
              <a:gd name="connsiteX7" fmla="*/ 8262256 w 8262256"/>
              <a:gd name="connsiteY7" fmla="*/ 0 h 2532489"/>
              <a:gd name="connsiteX0" fmla="*/ 0 w 8262256"/>
              <a:gd name="connsiteY0" fmla="*/ 2532489 h 2532489"/>
              <a:gd name="connsiteX1" fmla="*/ 1556657 w 8262256"/>
              <a:gd name="connsiteY1" fmla="*/ 2532489 h 2532489"/>
              <a:gd name="connsiteX2" fmla="*/ 2079171 w 8262256"/>
              <a:gd name="connsiteY2" fmla="*/ 2521603 h 2532489"/>
              <a:gd name="connsiteX3" fmla="*/ 2405742 w 8262256"/>
              <a:gd name="connsiteY3" fmla="*/ 2488947 h 2532489"/>
              <a:gd name="connsiteX4" fmla="*/ 3178629 w 8262256"/>
              <a:gd name="connsiteY4" fmla="*/ 735700 h 2532489"/>
              <a:gd name="connsiteX5" fmla="*/ 4103912 w 8262256"/>
              <a:gd name="connsiteY5" fmla="*/ 172878 h 2532489"/>
              <a:gd name="connsiteX6" fmla="*/ 5921828 w 8262256"/>
              <a:gd name="connsiteY6" fmla="*/ 62078 h 2532489"/>
              <a:gd name="connsiteX7" fmla="*/ 8262256 w 8262256"/>
              <a:gd name="connsiteY7" fmla="*/ 0 h 2532489"/>
              <a:gd name="connsiteX0" fmla="*/ 0 w 8262256"/>
              <a:gd name="connsiteY0" fmla="*/ 2532489 h 2532489"/>
              <a:gd name="connsiteX1" fmla="*/ 1556657 w 8262256"/>
              <a:gd name="connsiteY1" fmla="*/ 2532489 h 2532489"/>
              <a:gd name="connsiteX2" fmla="*/ 2079171 w 8262256"/>
              <a:gd name="connsiteY2" fmla="*/ 2521603 h 2532489"/>
              <a:gd name="connsiteX3" fmla="*/ 2405742 w 8262256"/>
              <a:gd name="connsiteY3" fmla="*/ 2488947 h 2532489"/>
              <a:gd name="connsiteX4" fmla="*/ 3178629 w 8262256"/>
              <a:gd name="connsiteY4" fmla="*/ 735700 h 2532489"/>
              <a:gd name="connsiteX5" fmla="*/ 4103912 w 8262256"/>
              <a:gd name="connsiteY5" fmla="*/ 172878 h 2532489"/>
              <a:gd name="connsiteX6" fmla="*/ 6324600 w 8262256"/>
              <a:gd name="connsiteY6" fmla="*/ 133749 h 2532489"/>
              <a:gd name="connsiteX7" fmla="*/ 8262256 w 8262256"/>
              <a:gd name="connsiteY7" fmla="*/ 0 h 2532489"/>
              <a:gd name="connsiteX0" fmla="*/ 0 w 8262256"/>
              <a:gd name="connsiteY0" fmla="*/ 2532489 h 2532489"/>
              <a:gd name="connsiteX1" fmla="*/ 1556657 w 8262256"/>
              <a:gd name="connsiteY1" fmla="*/ 2532489 h 2532489"/>
              <a:gd name="connsiteX2" fmla="*/ 2079171 w 8262256"/>
              <a:gd name="connsiteY2" fmla="*/ 2521603 h 2532489"/>
              <a:gd name="connsiteX3" fmla="*/ 2405742 w 8262256"/>
              <a:gd name="connsiteY3" fmla="*/ 2488947 h 2532489"/>
              <a:gd name="connsiteX4" fmla="*/ 3178629 w 8262256"/>
              <a:gd name="connsiteY4" fmla="*/ 735700 h 2532489"/>
              <a:gd name="connsiteX5" fmla="*/ 4103912 w 8262256"/>
              <a:gd name="connsiteY5" fmla="*/ 172878 h 2532489"/>
              <a:gd name="connsiteX6" fmla="*/ 6313715 w 8262256"/>
              <a:gd name="connsiteY6" fmla="*/ 123510 h 2532489"/>
              <a:gd name="connsiteX7" fmla="*/ 8262256 w 8262256"/>
              <a:gd name="connsiteY7" fmla="*/ 0 h 2532489"/>
              <a:gd name="connsiteX0" fmla="*/ 0 w 8262256"/>
              <a:gd name="connsiteY0" fmla="*/ 2532489 h 2532489"/>
              <a:gd name="connsiteX1" fmla="*/ 1556657 w 8262256"/>
              <a:gd name="connsiteY1" fmla="*/ 2532489 h 2532489"/>
              <a:gd name="connsiteX2" fmla="*/ 2079171 w 8262256"/>
              <a:gd name="connsiteY2" fmla="*/ 2521603 h 2532489"/>
              <a:gd name="connsiteX3" fmla="*/ 2405742 w 8262256"/>
              <a:gd name="connsiteY3" fmla="*/ 2488947 h 2532489"/>
              <a:gd name="connsiteX4" fmla="*/ 3178629 w 8262256"/>
              <a:gd name="connsiteY4" fmla="*/ 735700 h 2532489"/>
              <a:gd name="connsiteX5" fmla="*/ 4103912 w 8262256"/>
              <a:gd name="connsiteY5" fmla="*/ 172878 h 2532489"/>
              <a:gd name="connsiteX6" fmla="*/ 6313715 w 8262256"/>
              <a:gd name="connsiteY6" fmla="*/ 123510 h 2532489"/>
              <a:gd name="connsiteX7" fmla="*/ 8262256 w 8262256"/>
              <a:gd name="connsiteY7" fmla="*/ 0 h 2532489"/>
              <a:gd name="connsiteX0" fmla="*/ 0 w 8262256"/>
              <a:gd name="connsiteY0" fmla="*/ 2532489 h 2532489"/>
              <a:gd name="connsiteX1" fmla="*/ 1556657 w 8262256"/>
              <a:gd name="connsiteY1" fmla="*/ 2532489 h 2532489"/>
              <a:gd name="connsiteX2" fmla="*/ 2079171 w 8262256"/>
              <a:gd name="connsiteY2" fmla="*/ 2521603 h 2532489"/>
              <a:gd name="connsiteX3" fmla="*/ 2405742 w 8262256"/>
              <a:gd name="connsiteY3" fmla="*/ 2488947 h 2532489"/>
              <a:gd name="connsiteX4" fmla="*/ 3178629 w 8262256"/>
              <a:gd name="connsiteY4" fmla="*/ 735700 h 2532489"/>
              <a:gd name="connsiteX5" fmla="*/ 4103912 w 8262256"/>
              <a:gd name="connsiteY5" fmla="*/ 172878 h 2532489"/>
              <a:gd name="connsiteX6" fmla="*/ 6302829 w 8262256"/>
              <a:gd name="connsiteY6" fmla="*/ 92794 h 2532489"/>
              <a:gd name="connsiteX7" fmla="*/ 8262256 w 8262256"/>
              <a:gd name="connsiteY7" fmla="*/ 0 h 2532489"/>
              <a:gd name="connsiteX0" fmla="*/ 0 w 8273141"/>
              <a:gd name="connsiteY0" fmla="*/ 2542727 h 2542727"/>
              <a:gd name="connsiteX1" fmla="*/ 1556657 w 8273141"/>
              <a:gd name="connsiteY1" fmla="*/ 2542727 h 2542727"/>
              <a:gd name="connsiteX2" fmla="*/ 2079171 w 8273141"/>
              <a:gd name="connsiteY2" fmla="*/ 2531841 h 2542727"/>
              <a:gd name="connsiteX3" fmla="*/ 2405742 w 8273141"/>
              <a:gd name="connsiteY3" fmla="*/ 2499185 h 2542727"/>
              <a:gd name="connsiteX4" fmla="*/ 3178629 w 8273141"/>
              <a:gd name="connsiteY4" fmla="*/ 745938 h 2542727"/>
              <a:gd name="connsiteX5" fmla="*/ 4103912 w 8273141"/>
              <a:gd name="connsiteY5" fmla="*/ 183116 h 2542727"/>
              <a:gd name="connsiteX6" fmla="*/ 6302829 w 8273141"/>
              <a:gd name="connsiteY6" fmla="*/ 103032 h 2542727"/>
              <a:gd name="connsiteX7" fmla="*/ 8273141 w 8273141"/>
              <a:gd name="connsiteY7" fmla="*/ 0 h 2542727"/>
              <a:gd name="connsiteX0" fmla="*/ 0 w 8284027"/>
              <a:gd name="connsiteY0" fmla="*/ 2532488 h 2532488"/>
              <a:gd name="connsiteX1" fmla="*/ 1556657 w 8284027"/>
              <a:gd name="connsiteY1" fmla="*/ 2532488 h 2532488"/>
              <a:gd name="connsiteX2" fmla="*/ 2079171 w 8284027"/>
              <a:gd name="connsiteY2" fmla="*/ 2521602 h 2532488"/>
              <a:gd name="connsiteX3" fmla="*/ 2405742 w 8284027"/>
              <a:gd name="connsiteY3" fmla="*/ 2488946 h 2532488"/>
              <a:gd name="connsiteX4" fmla="*/ 3178629 w 8284027"/>
              <a:gd name="connsiteY4" fmla="*/ 735699 h 2532488"/>
              <a:gd name="connsiteX5" fmla="*/ 4103912 w 8284027"/>
              <a:gd name="connsiteY5" fmla="*/ 172877 h 2532488"/>
              <a:gd name="connsiteX6" fmla="*/ 6302829 w 8284027"/>
              <a:gd name="connsiteY6" fmla="*/ 92793 h 2532488"/>
              <a:gd name="connsiteX7" fmla="*/ 8284027 w 8284027"/>
              <a:gd name="connsiteY7" fmla="*/ 0 h 2532488"/>
              <a:gd name="connsiteX0" fmla="*/ 0 w 8294912"/>
              <a:gd name="connsiteY0" fmla="*/ 2512011 h 2512011"/>
              <a:gd name="connsiteX1" fmla="*/ 1556657 w 8294912"/>
              <a:gd name="connsiteY1" fmla="*/ 2512011 h 2512011"/>
              <a:gd name="connsiteX2" fmla="*/ 2079171 w 8294912"/>
              <a:gd name="connsiteY2" fmla="*/ 2501125 h 2512011"/>
              <a:gd name="connsiteX3" fmla="*/ 2405742 w 8294912"/>
              <a:gd name="connsiteY3" fmla="*/ 2468469 h 2512011"/>
              <a:gd name="connsiteX4" fmla="*/ 3178629 w 8294912"/>
              <a:gd name="connsiteY4" fmla="*/ 715222 h 2512011"/>
              <a:gd name="connsiteX5" fmla="*/ 4103912 w 8294912"/>
              <a:gd name="connsiteY5" fmla="*/ 152400 h 2512011"/>
              <a:gd name="connsiteX6" fmla="*/ 6302829 w 8294912"/>
              <a:gd name="connsiteY6" fmla="*/ 72316 h 2512011"/>
              <a:gd name="connsiteX7" fmla="*/ 8294912 w 8294912"/>
              <a:gd name="connsiteY7" fmla="*/ 0 h 2512011"/>
              <a:gd name="connsiteX0" fmla="*/ 0 w 8294912"/>
              <a:gd name="connsiteY0" fmla="*/ 2512011 h 2512011"/>
              <a:gd name="connsiteX1" fmla="*/ 1556657 w 8294912"/>
              <a:gd name="connsiteY1" fmla="*/ 2512011 h 2512011"/>
              <a:gd name="connsiteX2" fmla="*/ 2079171 w 8294912"/>
              <a:gd name="connsiteY2" fmla="*/ 2501125 h 2512011"/>
              <a:gd name="connsiteX3" fmla="*/ 2405742 w 8294912"/>
              <a:gd name="connsiteY3" fmla="*/ 2468469 h 2512011"/>
              <a:gd name="connsiteX4" fmla="*/ 3178629 w 8294912"/>
              <a:gd name="connsiteY4" fmla="*/ 715222 h 2512011"/>
              <a:gd name="connsiteX5" fmla="*/ 4103912 w 8294912"/>
              <a:gd name="connsiteY5" fmla="*/ 152400 h 2512011"/>
              <a:gd name="connsiteX6" fmla="*/ 6291944 w 8294912"/>
              <a:gd name="connsiteY6" fmla="*/ 51839 h 2512011"/>
              <a:gd name="connsiteX7" fmla="*/ 8294912 w 8294912"/>
              <a:gd name="connsiteY7" fmla="*/ 0 h 25120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294912" h="2512011">
                <a:moveTo>
                  <a:pt x="0" y="2512011"/>
                </a:moveTo>
                <a:lnTo>
                  <a:pt x="1556657" y="2512011"/>
                </a:lnTo>
                <a:cubicBezTo>
                  <a:pt x="1903185" y="2510197"/>
                  <a:pt x="1937657" y="2508382"/>
                  <a:pt x="2079171" y="2501125"/>
                </a:cubicBezTo>
                <a:cubicBezTo>
                  <a:pt x="2220685" y="2493868"/>
                  <a:pt x="2211614" y="2510155"/>
                  <a:pt x="2405742" y="2468469"/>
                </a:cubicBezTo>
                <a:cubicBezTo>
                  <a:pt x="2599870" y="2426783"/>
                  <a:pt x="2895601" y="1101233"/>
                  <a:pt x="3178629" y="715222"/>
                </a:cubicBezTo>
                <a:cubicBezTo>
                  <a:pt x="3461657" y="329211"/>
                  <a:pt x="3585026" y="262964"/>
                  <a:pt x="4103912" y="152400"/>
                </a:cubicBezTo>
                <a:cubicBezTo>
                  <a:pt x="4622798" y="41836"/>
                  <a:pt x="5598887" y="80652"/>
                  <a:pt x="6291944" y="51839"/>
                </a:cubicBezTo>
                <a:lnTo>
                  <a:pt x="8294912" y="0"/>
                </a:lnTo>
              </a:path>
            </a:pathLst>
          </a:custGeom>
          <a:noFill/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0106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5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75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250"/>
                            </p:stCondLst>
                            <p:childTnLst>
                              <p:par>
                                <p:cTn id="53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25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500"/>
                            </p:stCondLst>
                            <p:childTnLst>
                              <p:par>
                                <p:cTn id="78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0"/>
                            </p:stCondLst>
                            <p:childTnLst>
                              <p:par>
                                <p:cTn id="82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500"/>
                            </p:stCondLst>
                            <p:childTnLst>
                              <p:par>
                                <p:cTn id="8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6000"/>
                            </p:stCondLst>
                            <p:childTnLst>
                              <p:par>
                                <p:cTn id="90" presetID="22" presetClass="entr" presetSubtype="1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9000"/>
                            </p:stCondLst>
                            <p:childTnLst>
                              <p:par>
                                <p:cTn id="9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9500"/>
                            </p:stCondLst>
                            <p:childTnLst>
                              <p:par>
                                <p:cTn id="9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2" presetID="22" presetClass="entr" presetSubtype="4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4000"/>
                            </p:stCondLst>
                            <p:childTnLst>
                              <p:par>
                                <p:cTn id="114" presetID="6" presetClass="entr" presetSubtype="16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6" dur="1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7500"/>
                            </p:stCondLst>
                            <p:childTnLst>
                              <p:par>
                                <p:cTn id="1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8000"/>
                            </p:stCondLst>
                            <p:childTnLst>
                              <p:par>
                                <p:cTn id="122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4" dur="1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0000"/>
                            </p:stCondLst>
                            <p:childTnLst>
                              <p:par>
                                <p:cTn id="1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123" grpId="0"/>
      <p:bldP spid="23556" grpId="0" animBg="1"/>
      <p:bldP spid="23558" grpId="0"/>
      <p:bldP spid="23559" grpId="0"/>
      <p:bldP spid="23562" grpId="0" animBg="1"/>
      <p:bldP spid="12" grpId="0"/>
      <p:bldP spid="14" grpId="0" autoUpdateAnimBg="0"/>
      <p:bldP spid="17" grpId="0"/>
      <p:bldP spid="18" grpId="0"/>
      <p:bldP spid="23" grpId="0" autoUpdateAnimBg="0"/>
      <p:bldP spid="30" grpId="0" autoUpdateAnimBg="0"/>
      <p:bldP spid="31" grpId="0" animBg="1"/>
      <p:bldP spid="32" grpId="0"/>
      <p:bldP spid="33" grpId="0" animBg="1"/>
      <p:bldP spid="8" grpId="0"/>
      <p:bldP spid="38" grpId="0" autoUpdateAnimBg="0"/>
      <p:bldP spid="39" grpId="0" autoUpdateAnimBg="0"/>
      <p:bldP spid="40" grpId="0" animBg="1"/>
      <p:bldP spid="42" grpId="0" autoUpdateAnimBg="0"/>
      <p:bldP spid="2" grpId="0" animBg="1"/>
      <p:bldP spid="20" grpId="0" autoUpdateAnimBg="0"/>
      <p:bldP spid="4" grpId="0" animBg="1"/>
      <p:bldP spid="23557" grpId="0" animBg="1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Connecteur droit avec flèche 36"/>
          <p:cNvCxnSpPr/>
          <p:nvPr/>
        </p:nvCxnSpPr>
        <p:spPr>
          <a:xfrm flipH="1">
            <a:off x="3031675" y="6688131"/>
            <a:ext cx="4291006" cy="12694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-101600" y="3057057"/>
            <a:ext cx="9405257" cy="397342"/>
          </a:xfrm>
          <a:prstGeom prst="rect">
            <a:avLst/>
          </a:prstGeom>
          <a:solidFill>
            <a:schemeClr val="accent2">
              <a:lumMod val="60000"/>
              <a:lumOff val="40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1443839"/>
            <a:ext cx="9144000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Système 2</a:t>
            </a:r>
            <a:r>
              <a:rPr lang="fr-FR" sz="20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ème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Ordre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 constantes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temps), régime oscillations amorties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V="1">
            <a:off x="963380" y="2198913"/>
            <a:ext cx="0" cy="433206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963386" y="6096000"/>
            <a:ext cx="15652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temps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-410709" y="2976749"/>
            <a:ext cx="1565276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bg1"/>
                </a:solidFill>
              </a:rPr>
              <a:t>S</a:t>
            </a:r>
          </a:p>
        </p:txBody>
      </p:sp>
      <p:sp>
        <p:nvSpPr>
          <p:cNvPr id="23562" name="Freeform 10"/>
          <p:cNvSpPr>
            <a:spLocks/>
          </p:cNvSpPr>
          <p:nvPr/>
        </p:nvSpPr>
        <p:spPr bwMode="auto">
          <a:xfrm>
            <a:off x="673101" y="3052763"/>
            <a:ext cx="8347362" cy="2994025"/>
          </a:xfrm>
          <a:custGeom>
            <a:avLst/>
            <a:gdLst>
              <a:gd name="T0" fmla="*/ 0 w 4538"/>
              <a:gd name="T1" fmla="*/ 2375 h 2375"/>
              <a:gd name="T2" fmla="*/ 1505 w 4538"/>
              <a:gd name="T3" fmla="*/ 2375 h 2375"/>
              <a:gd name="T4" fmla="*/ 1505 w 4538"/>
              <a:gd name="T5" fmla="*/ 24 h 2375"/>
              <a:gd name="T6" fmla="*/ 4538 w 4538"/>
              <a:gd name="T7" fmla="*/ 0 h 2375"/>
              <a:gd name="connsiteX0" fmla="*/ 0 w 11587"/>
              <a:gd name="connsiteY0" fmla="*/ 10000 h 10000"/>
              <a:gd name="connsiteX1" fmla="*/ 3316 w 11587"/>
              <a:gd name="connsiteY1" fmla="*/ 10000 h 10000"/>
              <a:gd name="connsiteX2" fmla="*/ 3316 w 11587"/>
              <a:gd name="connsiteY2" fmla="*/ 101 h 10000"/>
              <a:gd name="connsiteX3" fmla="*/ 11587 w 11587"/>
              <a:gd name="connsiteY3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87" h="10000">
                <a:moveTo>
                  <a:pt x="0" y="10000"/>
                </a:moveTo>
                <a:lnTo>
                  <a:pt x="3316" y="10000"/>
                </a:lnTo>
                <a:lnTo>
                  <a:pt x="3316" y="101"/>
                </a:lnTo>
                <a:lnTo>
                  <a:pt x="11587" y="0"/>
                </a:lnTo>
              </a:path>
            </a:pathLst>
          </a:custGeom>
          <a:noFill/>
          <a:ln w="57150" cap="flat" cmpd="sng">
            <a:solidFill>
              <a:srgbClr val="FF33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63" name="Freeform 11"/>
          <p:cNvSpPr>
            <a:spLocks/>
          </p:cNvSpPr>
          <p:nvPr/>
        </p:nvSpPr>
        <p:spPr bwMode="auto">
          <a:xfrm>
            <a:off x="692150" y="2626858"/>
            <a:ext cx="8268063" cy="3421385"/>
          </a:xfrm>
          <a:custGeom>
            <a:avLst/>
            <a:gdLst>
              <a:gd name="T0" fmla="*/ 0 w 4749"/>
              <a:gd name="T1" fmla="*/ 3011 h 3029"/>
              <a:gd name="T2" fmla="*/ 635 w 4749"/>
              <a:gd name="T3" fmla="*/ 3023 h 3029"/>
              <a:gd name="T4" fmla="*/ 1175 w 4749"/>
              <a:gd name="T5" fmla="*/ 3011 h 3029"/>
              <a:gd name="T6" fmla="*/ 1528 w 4749"/>
              <a:gd name="T7" fmla="*/ 3023 h 3029"/>
              <a:gd name="T8" fmla="*/ 1728 w 4749"/>
              <a:gd name="T9" fmla="*/ 2976 h 3029"/>
              <a:gd name="T10" fmla="*/ 1892 w 4749"/>
              <a:gd name="T11" fmla="*/ 2811 h 3029"/>
              <a:gd name="T12" fmla="*/ 1975 w 4749"/>
              <a:gd name="T13" fmla="*/ 2505 h 3029"/>
              <a:gd name="T14" fmla="*/ 2445 w 4749"/>
              <a:gd name="T15" fmla="*/ 401 h 3029"/>
              <a:gd name="T16" fmla="*/ 2692 w 4749"/>
              <a:gd name="T17" fmla="*/ 96 h 3029"/>
              <a:gd name="T18" fmla="*/ 2809 w 4749"/>
              <a:gd name="T19" fmla="*/ 295 h 3029"/>
              <a:gd name="T20" fmla="*/ 2962 w 4749"/>
              <a:gd name="T21" fmla="*/ 942 h 3029"/>
              <a:gd name="T22" fmla="*/ 3115 w 4749"/>
              <a:gd name="T23" fmla="*/ 1083 h 3029"/>
              <a:gd name="T24" fmla="*/ 3280 w 4749"/>
              <a:gd name="T25" fmla="*/ 954 h 3029"/>
              <a:gd name="T26" fmla="*/ 3421 w 4749"/>
              <a:gd name="T27" fmla="*/ 519 h 3029"/>
              <a:gd name="T28" fmla="*/ 3562 w 4749"/>
              <a:gd name="T29" fmla="*/ 295 h 3029"/>
              <a:gd name="T30" fmla="*/ 3715 w 4749"/>
              <a:gd name="T31" fmla="*/ 413 h 3029"/>
              <a:gd name="T32" fmla="*/ 3879 w 4749"/>
              <a:gd name="T33" fmla="*/ 824 h 3029"/>
              <a:gd name="T34" fmla="*/ 4032 w 4749"/>
              <a:gd name="T35" fmla="*/ 954 h 3029"/>
              <a:gd name="T36" fmla="*/ 4232 w 4749"/>
              <a:gd name="T37" fmla="*/ 542 h 3029"/>
              <a:gd name="T38" fmla="*/ 4385 w 4749"/>
              <a:gd name="T39" fmla="*/ 613 h 3029"/>
              <a:gd name="T40" fmla="*/ 4678 w 4749"/>
              <a:gd name="T41" fmla="*/ 613 h 3029"/>
              <a:gd name="T42" fmla="*/ 4749 w 4749"/>
              <a:gd name="T43" fmla="*/ 625 h 3029"/>
              <a:gd name="connsiteX0" fmla="*/ 0 w 10967"/>
              <a:gd name="connsiteY0" fmla="*/ 9633 h 9676"/>
              <a:gd name="connsiteX1" fmla="*/ 1337 w 10967"/>
              <a:gd name="connsiteY1" fmla="*/ 9672 h 9676"/>
              <a:gd name="connsiteX2" fmla="*/ 2474 w 10967"/>
              <a:gd name="connsiteY2" fmla="*/ 9633 h 9676"/>
              <a:gd name="connsiteX3" fmla="*/ 3218 w 10967"/>
              <a:gd name="connsiteY3" fmla="*/ 9672 h 9676"/>
              <a:gd name="connsiteX4" fmla="*/ 3639 w 10967"/>
              <a:gd name="connsiteY4" fmla="*/ 9517 h 9676"/>
              <a:gd name="connsiteX5" fmla="*/ 3984 w 10967"/>
              <a:gd name="connsiteY5" fmla="*/ 8972 h 9676"/>
              <a:gd name="connsiteX6" fmla="*/ 4159 w 10967"/>
              <a:gd name="connsiteY6" fmla="*/ 7962 h 9676"/>
              <a:gd name="connsiteX7" fmla="*/ 5148 w 10967"/>
              <a:gd name="connsiteY7" fmla="*/ 1016 h 9676"/>
              <a:gd name="connsiteX8" fmla="*/ 5669 w 10967"/>
              <a:gd name="connsiteY8" fmla="*/ 9 h 9676"/>
              <a:gd name="connsiteX9" fmla="*/ 5915 w 10967"/>
              <a:gd name="connsiteY9" fmla="*/ 666 h 9676"/>
              <a:gd name="connsiteX10" fmla="*/ 6237 w 10967"/>
              <a:gd name="connsiteY10" fmla="*/ 2802 h 9676"/>
              <a:gd name="connsiteX11" fmla="*/ 6559 w 10967"/>
              <a:gd name="connsiteY11" fmla="*/ 3267 h 9676"/>
              <a:gd name="connsiteX12" fmla="*/ 6907 w 10967"/>
              <a:gd name="connsiteY12" fmla="*/ 2842 h 9676"/>
              <a:gd name="connsiteX13" fmla="*/ 7204 w 10967"/>
              <a:gd name="connsiteY13" fmla="*/ 1405 h 9676"/>
              <a:gd name="connsiteX14" fmla="*/ 7501 w 10967"/>
              <a:gd name="connsiteY14" fmla="*/ 666 h 9676"/>
              <a:gd name="connsiteX15" fmla="*/ 7823 w 10967"/>
              <a:gd name="connsiteY15" fmla="*/ 1055 h 9676"/>
              <a:gd name="connsiteX16" fmla="*/ 8168 w 10967"/>
              <a:gd name="connsiteY16" fmla="*/ 2412 h 9676"/>
              <a:gd name="connsiteX17" fmla="*/ 8490 w 10967"/>
              <a:gd name="connsiteY17" fmla="*/ 2842 h 9676"/>
              <a:gd name="connsiteX18" fmla="*/ 8911 w 10967"/>
              <a:gd name="connsiteY18" fmla="*/ 1481 h 9676"/>
              <a:gd name="connsiteX19" fmla="*/ 9234 w 10967"/>
              <a:gd name="connsiteY19" fmla="*/ 1716 h 9676"/>
              <a:gd name="connsiteX20" fmla="*/ 9850 w 10967"/>
              <a:gd name="connsiteY20" fmla="*/ 1716 h 9676"/>
              <a:gd name="connsiteX21" fmla="*/ 10967 w 10967"/>
              <a:gd name="connsiteY21" fmla="*/ 1690 h 9676"/>
              <a:gd name="connsiteX0" fmla="*/ 0 w 10000"/>
              <a:gd name="connsiteY0" fmla="*/ 9993 h 10037"/>
              <a:gd name="connsiteX1" fmla="*/ 1219 w 10000"/>
              <a:gd name="connsiteY1" fmla="*/ 10033 h 10037"/>
              <a:gd name="connsiteX2" fmla="*/ 2256 w 10000"/>
              <a:gd name="connsiteY2" fmla="*/ 9993 h 10037"/>
              <a:gd name="connsiteX3" fmla="*/ 2934 w 10000"/>
              <a:gd name="connsiteY3" fmla="*/ 10033 h 10037"/>
              <a:gd name="connsiteX4" fmla="*/ 3318 w 10000"/>
              <a:gd name="connsiteY4" fmla="*/ 9873 h 10037"/>
              <a:gd name="connsiteX5" fmla="*/ 3633 w 10000"/>
              <a:gd name="connsiteY5" fmla="*/ 9309 h 10037"/>
              <a:gd name="connsiteX6" fmla="*/ 3792 w 10000"/>
              <a:gd name="connsiteY6" fmla="*/ 8266 h 10037"/>
              <a:gd name="connsiteX7" fmla="*/ 4694 w 10000"/>
              <a:gd name="connsiteY7" fmla="*/ 1087 h 10037"/>
              <a:gd name="connsiteX8" fmla="*/ 5169 w 10000"/>
              <a:gd name="connsiteY8" fmla="*/ 46 h 10037"/>
              <a:gd name="connsiteX9" fmla="*/ 5393 w 10000"/>
              <a:gd name="connsiteY9" fmla="*/ 725 h 10037"/>
              <a:gd name="connsiteX10" fmla="*/ 5687 w 10000"/>
              <a:gd name="connsiteY10" fmla="*/ 2933 h 10037"/>
              <a:gd name="connsiteX11" fmla="*/ 5981 w 10000"/>
              <a:gd name="connsiteY11" fmla="*/ 3413 h 10037"/>
              <a:gd name="connsiteX12" fmla="*/ 6298 w 10000"/>
              <a:gd name="connsiteY12" fmla="*/ 2974 h 10037"/>
              <a:gd name="connsiteX13" fmla="*/ 6569 w 10000"/>
              <a:gd name="connsiteY13" fmla="*/ 1489 h 10037"/>
              <a:gd name="connsiteX14" fmla="*/ 6840 w 10000"/>
              <a:gd name="connsiteY14" fmla="*/ 725 h 10037"/>
              <a:gd name="connsiteX15" fmla="*/ 7133 w 10000"/>
              <a:gd name="connsiteY15" fmla="*/ 1127 h 10037"/>
              <a:gd name="connsiteX16" fmla="*/ 7448 w 10000"/>
              <a:gd name="connsiteY16" fmla="*/ 2530 h 10037"/>
              <a:gd name="connsiteX17" fmla="*/ 7741 w 10000"/>
              <a:gd name="connsiteY17" fmla="*/ 2974 h 10037"/>
              <a:gd name="connsiteX18" fmla="*/ 8125 w 10000"/>
              <a:gd name="connsiteY18" fmla="*/ 1568 h 10037"/>
              <a:gd name="connsiteX19" fmla="*/ 8420 w 10000"/>
              <a:gd name="connsiteY19" fmla="*/ 1810 h 10037"/>
              <a:gd name="connsiteX20" fmla="*/ 8981 w 10000"/>
              <a:gd name="connsiteY20" fmla="*/ 1810 h 10037"/>
              <a:gd name="connsiteX21" fmla="*/ 10000 w 10000"/>
              <a:gd name="connsiteY21" fmla="*/ 1784 h 10037"/>
              <a:gd name="connsiteX0" fmla="*/ 0 w 10000"/>
              <a:gd name="connsiteY0" fmla="*/ 10023 h 10067"/>
              <a:gd name="connsiteX1" fmla="*/ 1219 w 10000"/>
              <a:gd name="connsiteY1" fmla="*/ 10063 h 10067"/>
              <a:gd name="connsiteX2" fmla="*/ 2256 w 10000"/>
              <a:gd name="connsiteY2" fmla="*/ 10023 h 10067"/>
              <a:gd name="connsiteX3" fmla="*/ 2934 w 10000"/>
              <a:gd name="connsiteY3" fmla="*/ 10063 h 10067"/>
              <a:gd name="connsiteX4" fmla="*/ 3318 w 10000"/>
              <a:gd name="connsiteY4" fmla="*/ 9903 h 10067"/>
              <a:gd name="connsiteX5" fmla="*/ 3633 w 10000"/>
              <a:gd name="connsiteY5" fmla="*/ 9339 h 10067"/>
              <a:gd name="connsiteX6" fmla="*/ 3792 w 10000"/>
              <a:gd name="connsiteY6" fmla="*/ 8296 h 10067"/>
              <a:gd name="connsiteX7" fmla="*/ 4694 w 10000"/>
              <a:gd name="connsiteY7" fmla="*/ 1117 h 10067"/>
              <a:gd name="connsiteX8" fmla="*/ 5169 w 10000"/>
              <a:gd name="connsiteY8" fmla="*/ 76 h 10067"/>
              <a:gd name="connsiteX9" fmla="*/ 5393 w 10000"/>
              <a:gd name="connsiteY9" fmla="*/ 755 h 10067"/>
              <a:gd name="connsiteX10" fmla="*/ 5687 w 10000"/>
              <a:gd name="connsiteY10" fmla="*/ 2963 h 10067"/>
              <a:gd name="connsiteX11" fmla="*/ 5981 w 10000"/>
              <a:gd name="connsiteY11" fmla="*/ 3443 h 10067"/>
              <a:gd name="connsiteX12" fmla="*/ 6298 w 10000"/>
              <a:gd name="connsiteY12" fmla="*/ 3004 h 10067"/>
              <a:gd name="connsiteX13" fmla="*/ 6569 w 10000"/>
              <a:gd name="connsiteY13" fmla="*/ 1519 h 10067"/>
              <a:gd name="connsiteX14" fmla="*/ 6840 w 10000"/>
              <a:gd name="connsiteY14" fmla="*/ 755 h 10067"/>
              <a:gd name="connsiteX15" fmla="*/ 7133 w 10000"/>
              <a:gd name="connsiteY15" fmla="*/ 1157 h 10067"/>
              <a:gd name="connsiteX16" fmla="*/ 7448 w 10000"/>
              <a:gd name="connsiteY16" fmla="*/ 2560 h 10067"/>
              <a:gd name="connsiteX17" fmla="*/ 7741 w 10000"/>
              <a:gd name="connsiteY17" fmla="*/ 3004 h 10067"/>
              <a:gd name="connsiteX18" fmla="*/ 8125 w 10000"/>
              <a:gd name="connsiteY18" fmla="*/ 1598 h 10067"/>
              <a:gd name="connsiteX19" fmla="*/ 8420 w 10000"/>
              <a:gd name="connsiteY19" fmla="*/ 1840 h 10067"/>
              <a:gd name="connsiteX20" fmla="*/ 8981 w 10000"/>
              <a:gd name="connsiteY20" fmla="*/ 1840 h 10067"/>
              <a:gd name="connsiteX21" fmla="*/ 10000 w 10000"/>
              <a:gd name="connsiteY21" fmla="*/ 1814 h 10067"/>
              <a:gd name="connsiteX0" fmla="*/ 0 w 10000"/>
              <a:gd name="connsiteY0" fmla="*/ 10004 h 10048"/>
              <a:gd name="connsiteX1" fmla="*/ 1219 w 10000"/>
              <a:gd name="connsiteY1" fmla="*/ 10044 h 10048"/>
              <a:gd name="connsiteX2" fmla="*/ 2256 w 10000"/>
              <a:gd name="connsiteY2" fmla="*/ 10004 h 10048"/>
              <a:gd name="connsiteX3" fmla="*/ 2934 w 10000"/>
              <a:gd name="connsiteY3" fmla="*/ 10044 h 10048"/>
              <a:gd name="connsiteX4" fmla="*/ 3318 w 10000"/>
              <a:gd name="connsiteY4" fmla="*/ 9884 h 10048"/>
              <a:gd name="connsiteX5" fmla="*/ 3633 w 10000"/>
              <a:gd name="connsiteY5" fmla="*/ 9320 h 10048"/>
              <a:gd name="connsiteX6" fmla="*/ 3792 w 10000"/>
              <a:gd name="connsiteY6" fmla="*/ 8277 h 10048"/>
              <a:gd name="connsiteX7" fmla="*/ 4694 w 10000"/>
              <a:gd name="connsiteY7" fmla="*/ 1098 h 10048"/>
              <a:gd name="connsiteX8" fmla="*/ 5169 w 10000"/>
              <a:gd name="connsiteY8" fmla="*/ 57 h 10048"/>
              <a:gd name="connsiteX9" fmla="*/ 5393 w 10000"/>
              <a:gd name="connsiteY9" fmla="*/ 736 h 10048"/>
              <a:gd name="connsiteX10" fmla="*/ 5687 w 10000"/>
              <a:gd name="connsiteY10" fmla="*/ 2944 h 10048"/>
              <a:gd name="connsiteX11" fmla="*/ 5981 w 10000"/>
              <a:gd name="connsiteY11" fmla="*/ 3424 h 10048"/>
              <a:gd name="connsiteX12" fmla="*/ 6298 w 10000"/>
              <a:gd name="connsiteY12" fmla="*/ 2985 h 10048"/>
              <a:gd name="connsiteX13" fmla="*/ 6569 w 10000"/>
              <a:gd name="connsiteY13" fmla="*/ 1500 h 10048"/>
              <a:gd name="connsiteX14" fmla="*/ 6840 w 10000"/>
              <a:gd name="connsiteY14" fmla="*/ 736 h 10048"/>
              <a:gd name="connsiteX15" fmla="*/ 7133 w 10000"/>
              <a:gd name="connsiteY15" fmla="*/ 1138 h 10048"/>
              <a:gd name="connsiteX16" fmla="*/ 7448 w 10000"/>
              <a:gd name="connsiteY16" fmla="*/ 2541 h 10048"/>
              <a:gd name="connsiteX17" fmla="*/ 7741 w 10000"/>
              <a:gd name="connsiteY17" fmla="*/ 2985 h 10048"/>
              <a:gd name="connsiteX18" fmla="*/ 8125 w 10000"/>
              <a:gd name="connsiteY18" fmla="*/ 1579 h 10048"/>
              <a:gd name="connsiteX19" fmla="*/ 8420 w 10000"/>
              <a:gd name="connsiteY19" fmla="*/ 1821 h 10048"/>
              <a:gd name="connsiteX20" fmla="*/ 8981 w 10000"/>
              <a:gd name="connsiteY20" fmla="*/ 1821 h 10048"/>
              <a:gd name="connsiteX21" fmla="*/ 10000 w 10000"/>
              <a:gd name="connsiteY21" fmla="*/ 1795 h 10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000" h="10048">
                <a:moveTo>
                  <a:pt x="0" y="10004"/>
                </a:moveTo>
                <a:cubicBezTo>
                  <a:pt x="420" y="10023"/>
                  <a:pt x="843" y="10044"/>
                  <a:pt x="1219" y="10044"/>
                </a:cubicBezTo>
                <a:cubicBezTo>
                  <a:pt x="1596" y="10044"/>
                  <a:pt x="1970" y="10004"/>
                  <a:pt x="2256" y="10004"/>
                </a:cubicBezTo>
                <a:cubicBezTo>
                  <a:pt x="2542" y="10004"/>
                  <a:pt x="2757" y="10065"/>
                  <a:pt x="2934" y="10044"/>
                </a:cubicBezTo>
                <a:cubicBezTo>
                  <a:pt x="3110" y="10023"/>
                  <a:pt x="3201" y="10004"/>
                  <a:pt x="3318" y="9884"/>
                </a:cubicBezTo>
                <a:cubicBezTo>
                  <a:pt x="3435" y="9764"/>
                  <a:pt x="3554" y="9587"/>
                  <a:pt x="3633" y="9320"/>
                </a:cubicBezTo>
                <a:cubicBezTo>
                  <a:pt x="3711" y="9055"/>
                  <a:pt x="3615" y="9648"/>
                  <a:pt x="3792" y="8277"/>
                </a:cubicBezTo>
                <a:cubicBezTo>
                  <a:pt x="3968" y="6905"/>
                  <a:pt x="4466" y="2466"/>
                  <a:pt x="4694" y="1098"/>
                </a:cubicBezTo>
                <a:cubicBezTo>
                  <a:pt x="4923" y="-270"/>
                  <a:pt x="5052" y="7"/>
                  <a:pt x="5169" y="57"/>
                </a:cubicBezTo>
                <a:cubicBezTo>
                  <a:pt x="5286" y="107"/>
                  <a:pt x="5307" y="255"/>
                  <a:pt x="5393" y="736"/>
                </a:cubicBezTo>
                <a:cubicBezTo>
                  <a:pt x="5480" y="1217"/>
                  <a:pt x="5589" y="2496"/>
                  <a:pt x="5687" y="2944"/>
                </a:cubicBezTo>
                <a:cubicBezTo>
                  <a:pt x="5785" y="3390"/>
                  <a:pt x="5879" y="3418"/>
                  <a:pt x="5981" y="3424"/>
                </a:cubicBezTo>
                <a:cubicBezTo>
                  <a:pt x="6083" y="3432"/>
                  <a:pt x="6200" y="3306"/>
                  <a:pt x="6298" y="2985"/>
                </a:cubicBezTo>
                <a:cubicBezTo>
                  <a:pt x="6396" y="2664"/>
                  <a:pt x="6479" y="1876"/>
                  <a:pt x="6569" y="1500"/>
                </a:cubicBezTo>
                <a:cubicBezTo>
                  <a:pt x="6659" y="1125"/>
                  <a:pt x="6745" y="797"/>
                  <a:pt x="6840" y="736"/>
                </a:cubicBezTo>
                <a:cubicBezTo>
                  <a:pt x="6934" y="674"/>
                  <a:pt x="7031" y="839"/>
                  <a:pt x="7133" y="1138"/>
                </a:cubicBezTo>
                <a:cubicBezTo>
                  <a:pt x="7234" y="1439"/>
                  <a:pt x="7346" y="2234"/>
                  <a:pt x="7448" y="2541"/>
                </a:cubicBezTo>
                <a:cubicBezTo>
                  <a:pt x="7550" y="2848"/>
                  <a:pt x="7628" y="3145"/>
                  <a:pt x="7741" y="2985"/>
                </a:cubicBezTo>
                <a:cubicBezTo>
                  <a:pt x="7854" y="2824"/>
                  <a:pt x="8012" y="1774"/>
                  <a:pt x="8125" y="1579"/>
                </a:cubicBezTo>
                <a:cubicBezTo>
                  <a:pt x="8239" y="1384"/>
                  <a:pt x="8278" y="1780"/>
                  <a:pt x="8420" y="1821"/>
                </a:cubicBezTo>
                <a:cubicBezTo>
                  <a:pt x="8561" y="1862"/>
                  <a:pt x="8865" y="1814"/>
                  <a:pt x="8981" y="1821"/>
                </a:cubicBezTo>
                <a:cubicBezTo>
                  <a:pt x="9099" y="1828"/>
                  <a:pt x="9965" y="1781"/>
                  <a:pt x="10000" y="1795"/>
                </a:cubicBezTo>
              </a:path>
            </a:pathLst>
          </a:custGeom>
          <a:noFill/>
          <a:ln w="57150" cap="flat" cmpd="sng">
            <a:solidFill>
              <a:srgbClr val="00FF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568544" y="4134110"/>
            <a:ext cx="33591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Consigne</a:t>
            </a: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1" y="13374"/>
            <a:ext cx="8001000" cy="1143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/>
            <a:r>
              <a:rPr lang="fr-F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Les différents types de réponses des systèmes.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1130692" y="2081702"/>
            <a:ext cx="45784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Sortie ou réponse du système</a:t>
            </a:r>
            <a:endParaRPr lang="fr-FR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cxnSp>
        <p:nvCxnSpPr>
          <p:cNvPr id="16" name="Connecteur droit 15"/>
          <p:cNvCxnSpPr/>
          <p:nvPr/>
        </p:nvCxnSpPr>
        <p:spPr>
          <a:xfrm>
            <a:off x="3320158" y="4549775"/>
            <a:ext cx="0" cy="1652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2853581" y="6162442"/>
            <a:ext cx="3561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0</a:t>
            </a:r>
            <a:endParaRPr lang="fr-FR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3124692" y="6064474"/>
            <a:ext cx="47801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800" baseline="-25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U</a:t>
            </a:r>
            <a:endParaRPr lang="fr-FR" sz="28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cxnSp>
        <p:nvCxnSpPr>
          <p:cNvPr id="19" name="Connecteur droit 18"/>
          <p:cNvCxnSpPr/>
          <p:nvPr/>
        </p:nvCxnSpPr>
        <p:spPr>
          <a:xfrm>
            <a:off x="4400265" y="2902857"/>
            <a:ext cx="0" cy="329950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/>
          <p:cNvCxnSpPr/>
          <p:nvPr/>
        </p:nvCxnSpPr>
        <p:spPr>
          <a:xfrm>
            <a:off x="7246937" y="2900022"/>
            <a:ext cx="0" cy="329950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7007929" y="6076153"/>
            <a:ext cx="47801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800" baseline="-25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R</a:t>
            </a:r>
            <a:endParaRPr lang="fr-FR" sz="28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8738775" y="2309970"/>
            <a:ext cx="0" cy="1625181"/>
            <a:chOff x="8738775" y="2309970"/>
            <a:chExt cx="0" cy="1625181"/>
          </a:xfrm>
        </p:grpSpPr>
        <p:cxnSp>
          <p:nvCxnSpPr>
            <p:cNvPr id="24" name="Connecteur droit 23"/>
            <p:cNvCxnSpPr/>
            <p:nvPr/>
          </p:nvCxnSpPr>
          <p:spPr>
            <a:xfrm>
              <a:off x="8738775" y="2626858"/>
              <a:ext cx="0" cy="1073262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/>
            <p:cNvCxnSpPr/>
            <p:nvPr/>
          </p:nvCxnSpPr>
          <p:spPr>
            <a:xfrm>
              <a:off x="8738775" y="3246120"/>
              <a:ext cx="0" cy="689031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  <a:headEnd type="stealth" w="lg" len="lg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flipV="1">
              <a:off x="8738775" y="2309970"/>
              <a:ext cx="0" cy="689031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  <a:headEnd type="stealth" w="lg" len="lg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 Box 10"/>
          <p:cNvSpPr txBox="1">
            <a:spLocks noChangeArrowheads="1"/>
          </p:cNvSpPr>
          <p:nvPr/>
        </p:nvSpPr>
        <p:spPr bwMode="auto">
          <a:xfrm>
            <a:off x="7140652" y="3935150"/>
            <a:ext cx="2261571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Ecart de statisme: </a:t>
            </a:r>
          </a:p>
          <a:p>
            <a:pPr>
              <a:defRPr/>
            </a:pP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écart </a:t>
            </a:r>
          </a:p>
          <a:p>
            <a:pPr>
              <a:defRPr/>
            </a:pP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consigne – mesure </a:t>
            </a:r>
          </a:p>
          <a:p>
            <a:pPr>
              <a:defRPr/>
            </a:pP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à la fin de l’évolution </a:t>
            </a:r>
          </a:p>
          <a:p>
            <a:pPr>
              <a:defRPr/>
            </a:pP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de la sortie </a:t>
            </a:r>
          </a:p>
          <a:p>
            <a:pPr>
              <a:defRPr/>
            </a:pPr>
            <a:r>
              <a:rPr lang="fr-FR" sz="14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(réponse statique) </a:t>
            </a:r>
            <a:r>
              <a:rPr lang="fr-FR" sz="1400" baseline="-25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endParaRPr lang="fr-FR" sz="14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1" name="Forme libre 30"/>
          <p:cNvSpPr/>
          <p:nvPr/>
        </p:nvSpPr>
        <p:spPr>
          <a:xfrm>
            <a:off x="783768" y="3549536"/>
            <a:ext cx="4076264" cy="45719"/>
          </a:xfrm>
          <a:custGeom>
            <a:avLst/>
            <a:gdLst>
              <a:gd name="connsiteX0" fmla="*/ 3777343 w 3777343"/>
              <a:gd name="connsiteY0" fmla="*/ 21771 h 32657"/>
              <a:gd name="connsiteX1" fmla="*/ 10886 w 3777343"/>
              <a:gd name="connsiteY1" fmla="*/ 32657 h 32657"/>
              <a:gd name="connsiteX2" fmla="*/ 10886 w 3777343"/>
              <a:gd name="connsiteY2" fmla="*/ 32657 h 32657"/>
              <a:gd name="connsiteX3" fmla="*/ 0 w 3777343"/>
              <a:gd name="connsiteY3" fmla="*/ 0 h 32657"/>
              <a:gd name="connsiteX0" fmla="*/ 3766457 w 3766457"/>
              <a:gd name="connsiteY0" fmla="*/ 0 h 10886"/>
              <a:gd name="connsiteX1" fmla="*/ 0 w 3766457"/>
              <a:gd name="connsiteY1" fmla="*/ 10886 h 10886"/>
              <a:gd name="connsiteX2" fmla="*/ 0 w 3766457"/>
              <a:gd name="connsiteY2" fmla="*/ 10886 h 10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66457" h="10886">
                <a:moveTo>
                  <a:pt x="3766457" y="0"/>
                </a:moveTo>
                <a:lnTo>
                  <a:pt x="0" y="10886"/>
                </a:lnTo>
                <a:lnTo>
                  <a:pt x="0" y="10886"/>
                </a:lnTo>
              </a:path>
            </a:pathLst>
          </a:cu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ext Box 10"/>
          <p:cNvSpPr txBox="1">
            <a:spLocks noChangeArrowheads="1"/>
          </p:cNvSpPr>
          <p:nvPr/>
        </p:nvSpPr>
        <p:spPr bwMode="auto">
          <a:xfrm>
            <a:off x="1304237" y="3595261"/>
            <a:ext cx="151766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- 10% de S</a:t>
            </a:r>
            <a:endParaRPr lang="fr-FR" sz="18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3" name="Forme libre 32"/>
          <p:cNvSpPr/>
          <p:nvPr/>
        </p:nvSpPr>
        <p:spPr>
          <a:xfrm>
            <a:off x="783767" y="3230879"/>
            <a:ext cx="8176446" cy="45719"/>
          </a:xfrm>
          <a:custGeom>
            <a:avLst/>
            <a:gdLst>
              <a:gd name="connsiteX0" fmla="*/ 3777343 w 3777343"/>
              <a:gd name="connsiteY0" fmla="*/ 21771 h 32657"/>
              <a:gd name="connsiteX1" fmla="*/ 10886 w 3777343"/>
              <a:gd name="connsiteY1" fmla="*/ 32657 h 32657"/>
              <a:gd name="connsiteX2" fmla="*/ 10886 w 3777343"/>
              <a:gd name="connsiteY2" fmla="*/ 32657 h 32657"/>
              <a:gd name="connsiteX3" fmla="*/ 0 w 3777343"/>
              <a:gd name="connsiteY3" fmla="*/ 0 h 32657"/>
              <a:gd name="connsiteX0" fmla="*/ 3766457 w 3766457"/>
              <a:gd name="connsiteY0" fmla="*/ 0 h 10886"/>
              <a:gd name="connsiteX1" fmla="*/ 0 w 3766457"/>
              <a:gd name="connsiteY1" fmla="*/ 10886 h 10886"/>
              <a:gd name="connsiteX2" fmla="*/ 0 w 3766457"/>
              <a:gd name="connsiteY2" fmla="*/ 10886 h 10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66457" h="10886">
                <a:moveTo>
                  <a:pt x="3766457" y="0"/>
                </a:moveTo>
                <a:lnTo>
                  <a:pt x="0" y="10886"/>
                </a:lnTo>
                <a:lnTo>
                  <a:pt x="0" y="10886"/>
                </a:lnTo>
              </a:path>
            </a:pathLst>
          </a:custGeom>
          <a:noFill/>
          <a:ln w="28575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198897" y="3411931"/>
            <a:ext cx="5148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  <a:sym typeface="Symbol"/>
              </a:rPr>
              <a:t>ε</a:t>
            </a:r>
            <a:r>
              <a:rPr lang="fr-FR" sz="2800" baseline="-25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</a:t>
            </a:r>
          </a:p>
        </p:txBody>
      </p:sp>
      <p:sp>
        <p:nvSpPr>
          <p:cNvPr id="38" name="Text Box 10"/>
          <p:cNvSpPr txBox="1">
            <a:spLocks noChangeArrowheads="1"/>
          </p:cNvSpPr>
          <p:nvPr/>
        </p:nvSpPr>
        <p:spPr bwMode="auto">
          <a:xfrm>
            <a:off x="5061110" y="4847751"/>
            <a:ext cx="2261571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000" baseline="-25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R</a:t>
            </a:r>
            <a:r>
              <a:rPr lang="fr-FR" sz="1400" baseline="-25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: temps de réponse à partir du moment où la réponse rentre dans le « tube » des 5%  et n’en ressort plus.   </a:t>
            </a:r>
            <a:endParaRPr lang="fr-FR" sz="1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9" name="Text Box 10"/>
          <p:cNvSpPr txBox="1">
            <a:spLocks noChangeArrowheads="1"/>
          </p:cNvSpPr>
          <p:nvPr/>
        </p:nvSpPr>
        <p:spPr bwMode="auto">
          <a:xfrm>
            <a:off x="4342209" y="3746109"/>
            <a:ext cx="2261571" cy="1046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000" baseline="-25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</a:t>
            </a:r>
            <a:r>
              <a:rPr lang="fr-FR" sz="2000" baseline="-25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: temps de montée à partir du moment où la réponse arrive à 10 % de sa valeur finale.   </a:t>
            </a:r>
            <a:endParaRPr lang="fr-FR" sz="1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0" name="Text Box 10"/>
          <p:cNvSpPr txBox="1">
            <a:spLocks noChangeArrowheads="1"/>
          </p:cNvSpPr>
          <p:nvPr/>
        </p:nvSpPr>
        <p:spPr bwMode="auto">
          <a:xfrm>
            <a:off x="1013684" y="2690343"/>
            <a:ext cx="2017990" cy="369332"/>
          </a:xfrm>
          <a:prstGeom prst="rect">
            <a:avLst/>
          </a:prstGeom>
          <a:solidFill>
            <a:schemeClr val="accent2">
              <a:lumMod val="60000"/>
              <a:lumOff val="40000"/>
              <a:alpha val="6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ou – 5%% de S</a:t>
            </a:r>
            <a:endParaRPr lang="fr-FR" sz="1800" baseline="-25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Text Box 10"/>
          <p:cNvSpPr txBox="1">
            <a:spLocks noChangeArrowheads="1"/>
          </p:cNvSpPr>
          <p:nvPr/>
        </p:nvSpPr>
        <p:spPr bwMode="auto">
          <a:xfrm>
            <a:off x="1013684" y="5095852"/>
            <a:ext cx="226157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000" baseline="-25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U</a:t>
            </a:r>
            <a:r>
              <a:rPr lang="fr-FR" sz="2000" baseline="-25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: temps mort… absence de réponse visible.   </a:t>
            </a:r>
            <a:endParaRPr lang="fr-FR" sz="1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cxnSp>
        <p:nvCxnSpPr>
          <p:cNvPr id="11" name="Connecteur droit avec flèche 10"/>
          <p:cNvCxnSpPr/>
          <p:nvPr/>
        </p:nvCxnSpPr>
        <p:spPr>
          <a:xfrm flipH="1">
            <a:off x="5166292" y="2977412"/>
            <a:ext cx="1426602" cy="10703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5559731" y="2422274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  <a:sym typeface="Symbol"/>
              </a:rPr>
              <a:t>T</a:t>
            </a:r>
            <a:endParaRPr lang="fr-FR" sz="28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6" name="Text Box 10"/>
          <p:cNvSpPr txBox="1">
            <a:spLocks noChangeArrowheads="1"/>
          </p:cNvSpPr>
          <p:nvPr/>
        </p:nvSpPr>
        <p:spPr bwMode="auto">
          <a:xfrm>
            <a:off x="5761870" y="2527514"/>
            <a:ext cx="226157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Période d’oscillation</a:t>
            </a:r>
            <a:endParaRPr lang="fr-FR" sz="1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705679" y="6443890"/>
            <a:ext cx="3090911" cy="461665"/>
          </a:xfrm>
          <a:prstGeom prst="rect">
            <a:avLst/>
          </a:prstGeom>
          <a:solidFill>
            <a:schemeClr val="tx2">
              <a:lumMod val="50000"/>
              <a:alpha val="75000"/>
            </a:schemeClr>
          </a:solidFill>
        </p:spPr>
        <p:txBody>
          <a:bodyPr wrap="none">
            <a:spAutoFit/>
          </a:bodyPr>
          <a:lstStyle/>
          <a:p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réponse </a:t>
            </a: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dynamique</a:t>
            </a:r>
            <a:endParaRPr lang="fr-FR" dirty="0"/>
          </a:p>
        </p:txBody>
      </p:sp>
      <p:sp>
        <p:nvSpPr>
          <p:cNvPr id="20" name="Text Box 10"/>
          <p:cNvSpPr txBox="1">
            <a:spLocks noChangeArrowheads="1"/>
          </p:cNvSpPr>
          <p:nvPr/>
        </p:nvSpPr>
        <p:spPr bwMode="auto">
          <a:xfrm>
            <a:off x="4199276" y="6049960"/>
            <a:ext cx="51809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800" baseline="-25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</a:t>
            </a:r>
            <a:endParaRPr lang="fr-FR" sz="28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cxnSp>
        <p:nvCxnSpPr>
          <p:cNvPr id="41" name="Connecteur droit avec flèche 40"/>
          <p:cNvCxnSpPr/>
          <p:nvPr/>
        </p:nvCxnSpPr>
        <p:spPr>
          <a:xfrm flipH="1">
            <a:off x="7322681" y="6675437"/>
            <a:ext cx="1821319" cy="42857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7611451" y="6075680"/>
            <a:ext cx="1300319" cy="830997"/>
          </a:xfrm>
          <a:prstGeom prst="rect">
            <a:avLst/>
          </a:prstGeom>
          <a:solidFill>
            <a:schemeClr val="tx2">
              <a:lumMod val="50000"/>
              <a:alpha val="63000"/>
            </a:schemeClr>
          </a:solidFill>
        </p:spPr>
        <p:txBody>
          <a:bodyPr wrap="square" lIns="0" rIns="0">
            <a:spAutoFit/>
          </a:bodyPr>
          <a:lstStyle/>
          <a:p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réponse </a:t>
            </a:r>
            <a:endParaRPr lang="fr-FR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statique</a:t>
            </a:r>
            <a:endParaRPr lang="fr-FR" dirty="0"/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>
            <a:off x="419099" y="6096000"/>
            <a:ext cx="86013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55356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75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7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25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75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2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95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2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645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795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2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145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3200"/>
                            </p:stCondLst>
                            <p:childTnLst>
                              <p:par>
                                <p:cTn id="77" presetID="22" presetClass="entr" presetSubtype="1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545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695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995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045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095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1450"/>
                            </p:stCondLst>
                            <p:childTnLst>
                              <p:par>
                                <p:cTn id="10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1950"/>
                            </p:stCondLst>
                            <p:childTnLst>
                              <p:par>
                                <p:cTn id="10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2450"/>
                            </p:stCondLst>
                            <p:childTnLst>
                              <p:par>
                                <p:cTn id="1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32950"/>
                            </p:stCondLst>
                            <p:childTnLst>
                              <p:par>
                                <p:cTn id="1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123" grpId="0"/>
      <p:bldP spid="23563" grpId="0" animBg="1"/>
      <p:bldP spid="14" grpId="0"/>
      <p:bldP spid="17" grpId="0" autoUpdateAnimBg="0"/>
      <p:bldP spid="18" grpId="0" autoUpdateAnimBg="0"/>
      <p:bldP spid="23" grpId="0" autoUpdateAnimBg="0"/>
      <p:bldP spid="30" grpId="0"/>
      <p:bldP spid="31" grpId="0" animBg="1"/>
      <p:bldP spid="32" grpId="0"/>
      <p:bldP spid="33" grpId="0" animBg="1"/>
      <p:bldP spid="8" grpId="0"/>
      <p:bldP spid="38" grpId="0"/>
      <p:bldP spid="39" grpId="0"/>
      <p:bldP spid="40" grpId="0" animBg="1"/>
      <p:bldP spid="42" grpId="0"/>
      <p:bldP spid="45" grpId="0"/>
      <p:bldP spid="46" grpId="0"/>
      <p:bldP spid="2" grpId="0" animBg="1"/>
      <p:bldP spid="20" grpId="0" autoUpdateAnimBg="0"/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Line 5"/>
          <p:cNvSpPr>
            <a:spLocks noChangeShapeType="1"/>
          </p:cNvSpPr>
          <p:nvPr/>
        </p:nvSpPr>
        <p:spPr bwMode="auto">
          <a:xfrm>
            <a:off x="524329" y="6063338"/>
            <a:ext cx="86013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1" y="1574462"/>
            <a:ext cx="9143999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Système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fr-FR" sz="20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ème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Ordre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en limite de stabilité.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V="1">
            <a:off x="963380" y="2198913"/>
            <a:ext cx="0" cy="433206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963386" y="6096000"/>
            <a:ext cx="15652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temps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-214094" y="2853748"/>
            <a:ext cx="1565276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</a:p>
        </p:txBody>
      </p:sp>
      <p:sp>
        <p:nvSpPr>
          <p:cNvPr id="23562" name="Freeform 10"/>
          <p:cNvSpPr>
            <a:spLocks/>
          </p:cNvSpPr>
          <p:nvPr/>
        </p:nvSpPr>
        <p:spPr bwMode="auto">
          <a:xfrm>
            <a:off x="673101" y="3083003"/>
            <a:ext cx="8347362" cy="2963785"/>
          </a:xfrm>
          <a:custGeom>
            <a:avLst/>
            <a:gdLst>
              <a:gd name="T0" fmla="*/ 0 w 4538"/>
              <a:gd name="T1" fmla="*/ 2375 h 2375"/>
              <a:gd name="T2" fmla="*/ 1505 w 4538"/>
              <a:gd name="T3" fmla="*/ 2375 h 2375"/>
              <a:gd name="T4" fmla="*/ 1505 w 4538"/>
              <a:gd name="T5" fmla="*/ 24 h 2375"/>
              <a:gd name="T6" fmla="*/ 4538 w 4538"/>
              <a:gd name="T7" fmla="*/ 0 h 2375"/>
              <a:gd name="connsiteX0" fmla="*/ 0 w 11587"/>
              <a:gd name="connsiteY0" fmla="*/ 10000 h 10000"/>
              <a:gd name="connsiteX1" fmla="*/ 3316 w 11587"/>
              <a:gd name="connsiteY1" fmla="*/ 10000 h 10000"/>
              <a:gd name="connsiteX2" fmla="*/ 3316 w 11587"/>
              <a:gd name="connsiteY2" fmla="*/ 101 h 10000"/>
              <a:gd name="connsiteX3" fmla="*/ 11587 w 11587"/>
              <a:gd name="connsiteY3" fmla="*/ 0 h 10000"/>
              <a:gd name="connsiteX0" fmla="*/ 0 w 11587"/>
              <a:gd name="connsiteY0" fmla="*/ 9899 h 9899"/>
              <a:gd name="connsiteX1" fmla="*/ 3316 w 11587"/>
              <a:gd name="connsiteY1" fmla="*/ 9899 h 9899"/>
              <a:gd name="connsiteX2" fmla="*/ 3316 w 11587"/>
              <a:gd name="connsiteY2" fmla="*/ 0 h 9899"/>
              <a:gd name="connsiteX3" fmla="*/ 11587 w 11587"/>
              <a:gd name="connsiteY3" fmla="*/ 44 h 98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87" h="9899">
                <a:moveTo>
                  <a:pt x="0" y="9899"/>
                </a:moveTo>
                <a:lnTo>
                  <a:pt x="3316" y="9899"/>
                </a:lnTo>
                <a:lnTo>
                  <a:pt x="3316" y="0"/>
                </a:lnTo>
                <a:lnTo>
                  <a:pt x="11587" y="44"/>
                </a:lnTo>
              </a:path>
            </a:pathLst>
          </a:custGeom>
          <a:noFill/>
          <a:ln w="57150" cap="flat" cmpd="sng">
            <a:solidFill>
              <a:srgbClr val="FF33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568544" y="4134110"/>
            <a:ext cx="33591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Consigne</a:t>
            </a: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1" y="13374"/>
            <a:ext cx="8001000" cy="1143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/>
            <a:r>
              <a:rPr lang="fr-F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Les différents types de réponses des systèmes.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4555672" y="4008473"/>
            <a:ext cx="45784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Sortie ou réponse du système</a:t>
            </a:r>
            <a:endParaRPr lang="fr-FR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cxnSp>
        <p:nvCxnSpPr>
          <p:cNvPr id="16" name="Connecteur droit 15"/>
          <p:cNvCxnSpPr/>
          <p:nvPr/>
        </p:nvCxnSpPr>
        <p:spPr>
          <a:xfrm flipH="1">
            <a:off x="3363714" y="5413829"/>
            <a:ext cx="21771" cy="78853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2853581" y="6086240"/>
            <a:ext cx="3561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0</a:t>
            </a:r>
            <a:endParaRPr lang="fr-FR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3124692" y="5999158"/>
            <a:ext cx="47801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800" baseline="-25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U</a:t>
            </a:r>
            <a:endParaRPr lang="fr-FR" sz="28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cxnSp>
        <p:nvCxnSpPr>
          <p:cNvPr id="11" name="Connecteur droit avec flèche 10"/>
          <p:cNvCxnSpPr/>
          <p:nvPr/>
        </p:nvCxnSpPr>
        <p:spPr>
          <a:xfrm flipH="1" flipV="1">
            <a:off x="4871192" y="3083004"/>
            <a:ext cx="1388094" cy="7925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5230291" y="2620247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  <a:sym typeface="Symbol"/>
              </a:rPr>
              <a:t>T</a:t>
            </a:r>
            <a:endParaRPr lang="fr-FR" sz="28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6" name="Text Box 10"/>
          <p:cNvSpPr txBox="1">
            <a:spLocks noChangeArrowheads="1"/>
          </p:cNvSpPr>
          <p:nvPr/>
        </p:nvSpPr>
        <p:spPr bwMode="auto">
          <a:xfrm>
            <a:off x="5032528" y="2401042"/>
            <a:ext cx="226157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Période d’oscillation</a:t>
            </a:r>
            <a:endParaRPr lang="fr-FR" sz="1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9" name="Forme libre 68"/>
          <p:cNvSpPr/>
          <p:nvPr/>
        </p:nvSpPr>
        <p:spPr>
          <a:xfrm>
            <a:off x="957943" y="2656111"/>
            <a:ext cx="8414657" cy="3418118"/>
          </a:xfrm>
          <a:custGeom>
            <a:avLst/>
            <a:gdLst>
              <a:gd name="connsiteX0" fmla="*/ 0 w 8414657"/>
              <a:gd name="connsiteY0" fmla="*/ 3493244 h 3707828"/>
              <a:gd name="connsiteX1" fmla="*/ 2013857 w 8414657"/>
              <a:gd name="connsiteY1" fmla="*/ 3482358 h 3707828"/>
              <a:gd name="connsiteX2" fmla="*/ 2111828 w 8414657"/>
              <a:gd name="connsiteY2" fmla="*/ 3471472 h 3707828"/>
              <a:gd name="connsiteX3" fmla="*/ 2133600 w 8414657"/>
              <a:gd name="connsiteY3" fmla="*/ 3471472 h 3707828"/>
              <a:gd name="connsiteX4" fmla="*/ 2405743 w 8414657"/>
              <a:gd name="connsiteY4" fmla="*/ 3449701 h 3707828"/>
              <a:gd name="connsiteX5" fmla="*/ 3624943 w 8414657"/>
              <a:gd name="connsiteY5" fmla="*/ 53358 h 3707828"/>
              <a:gd name="connsiteX6" fmla="*/ 4321628 w 8414657"/>
              <a:gd name="connsiteY6" fmla="*/ 1283444 h 3707828"/>
              <a:gd name="connsiteX7" fmla="*/ 4996543 w 8414657"/>
              <a:gd name="connsiteY7" fmla="*/ 64244 h 3707828"/>
              <a:gd name="connsiteX8" fmla="*/ 5704114 w 8414657"/>
              <a:gd name="connsiteY8" fmla="*/ 1272558 h 3707828"/>
              <a:gd name="connsiteX9" fmla="*/ 6389914 w 8414657"/>
              <a:gd name="connsiteY9" fmla="*/ 75129 h 3707828"/>
              <a:gd name="connsiteX10" fmla="*/ 7086600 w 8414657"/>
              <a:gd name="connsiteY10" fmla="*/ 1283444 h 3707828"/>
              <a:gd name="connsiteX11" fmla="*/ 7772400 w 8414657"/>
              <a:gd name="connsiteY11" fmla="*/ 86015 h 3707828"/>
              <a:gd name="connsiteX12" fmla="*/ 8414657 w 8414657"/>
              <a:gd name="connsiteY12" fmla="*/ 1294329 h 3707828"/>
              <a:gd name="connsiteX0" fmla="*/ 0 w 8414657"/>
              <a:gd name="connsiteY0" fmla="*/ 3493244 h 3707828"/>
              <a:gd name="connsiteX1" fmla="*/ 2013857 w 8414657"/>
              <a:gd name="connsiteY1" fmla="*/ 3482358 h 3707828"/>
              <a:gd name="connsiteX2" fmla="*/ 2111828 w 8414657"/>
              <a:gd name="connsiteY2" fmla="*/ 3471472 h 3707828"/>
              <a:gd name="connsiteX3" fmla="*/ 2133600 w 8414657"/>
              <a:gd name="connsiteY3" fmla="*/ 3471472 h 3707828"/>
              <a:gd name="connsiteX4" fmla="*/ 2405743 w 8414657"/>
              <a:gd name="connsiteY4" fmla="*/ 3449701 h 3707828"/>
              <a:gd name="connsiteX5" fmla="*/ 3505200 w 8414657"/>
              <a:gd name="connsiteY5" fmla="*/ 53358 h 3707828"/>
              <a:gd name="connsiteX6" fmla="*/ 4321628 w 8414657"/>
              <a:gd name="connsiteY6" fmla="*/ 1283444 h 3707828"/>
              <a:gd name="connsiteX7" fmla="*/ 4996543 w 8414657"/>
              <a:gd name="connsiteY7" fmla="*/ 64244 h 3707828"/>
              <a:gd name="connsiteX8" fmla="*/ 5704114 w 8414657"/>
              <a:gd name="connsiteY8" fmla="*/ 1272558 h 3707828"/>
              <a:gd name="connsiteX9" fmla="*/ 6389914 w 8414657"/>
              <a:gd name="connsiteY9" fmla="*/ 75129 h 3707828"/>
              <a:gd name="connsiteX10" fmla="*/ 7086600 w 8414657"/>
              <a:gd name="connsiteY10" fmla="*/ 1283444 h 3707828"/>
              <a:gd name="connsiteX11" fmla="*/ 7772400 w 8414657"/>
              <a:gd name="connsiteY11" fmla="*/ 86015 h 3707828"/>
              <a:gd name="connsiteX12" fmla="*/ 8414657 w 8414657"/>
              <a:gd name="connsiteY12" fmla="*/ 1294329 h 3707828"/>
              <a:gd name="connsiteX0" fmla="*/ 0 w 8414657"/>
              <a:gd name="connsiteY0" fmla="*/ 3496377 h 3710961"/>
              <a:gd name="connsiteX1" fmla="*/ 2013857 w 8414657"/>
              <a:gd name="connsiteY1" fmla="*/ 3485491 h 3710961"/>
              <a:gd name="connsiteX2" fmla="*/ 2111828 w 8414657"/>
              <a:gd name="connsiteY2" fmla="*/ 3474605 h 3710961"/>
              <a:gd name="connsiteX3" fmla="*/ 2133600 w 8414657"/>
              <a:gd name="connsiteY3" fmla="*/ 3474605 h 3710961"/>
              <a:gd name="connsiteX4" fmla="*/ 2405743 w 8414657"/>
              <a:gd name="connsiteY4" fmla="*/ 3452834 h 3710961"/>
              <a:gd name="connsiteX5" fmla="*/ 3505200 w 8414657"/>
              <a:gd name="connsiteY5" fmla="*/ 56491 h 3710961"/>
              <a:gd name="connsiteX6" fmla="*/ 4310742 w 8414657"/>
              <a:gd name="connsiteY6" fmla="*/ 1243034 h 3710961"/>
              <a:gd name="connsiteX7" fmla="*/ 4996543 w 8414657"/>
              <a:gd name="connsiteY7" fmla="*/ 67377 h 3710961"/>
              <a:gd name="connsiteX8" fmla="*/ 5704114 w 8414657"/>
              <a:gd name="connsiteY8" fmla="*/ 1275691 h 3710961"/>
              <a:gd name="connsiteX9" fmla="*/ 6389914 w 8414657"/>
              <a:gd name="connsiteY9" fmla="*/ 78262 h 3710961"/>
              <a:gd name="connsiteX10" fmla="*/ 7086600 w 8414657"/>
              <a:gd name="connsiteY10" fmla="*/ 1286577 h 3710961"/>
              <a:gd name="connsiteX11" fmla="*/ 7772400 w 8414657"/>
              <a:gd name="connsiteY11" fmla="*/ 89148 h 3710961"/>
              <a:gd name="connsiteX12" fmla="*/ 8414657 w 8414657"/>
              <a:gd name="connsiteY12" fmla="*/ 1297462 h 3710961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133600 w 8414657"/>
              <a:gd name="connsiteY3" fmla="*/ 3474605 h 3496377"/>
              <a:gd name="connsiteX4" fmla="*/ 2405743 w 8414657"/>
              <a:gd name="connsiteY4" fmla="*/ 3452834 h 3496377"/>
              <a:gd name="connsiteX5" fmla="*/ 3505200 w 8414657"/>
              <a:gd name="connsiteY5" fmla="*/ 56491 h 3496377"/>
              <a:gd name="connsiteX6" fmla="*/ 4310742 w 8414657"/>
              <a:gd name="connsiteY6" fmla="*/ 1243034 h 3496377"/>
              <a:gd name="connsiteX7" fmla="*/ 4996543 w 8414657"/>
              <a:gd name="connsiteY7" fmla="*/ 67377 h 3496377"/>
              <a:gd name="connsiteX8" fmla="*/ 5704114 w 8414657"/>
              <a:gd name="connsiteY8" fmla="*/ 1275691 h 3496377"/>
              <a:gd name="connsiteX9" fmla="*/ 6389914 w 8414657"/>
              <a:gd name="connsiteY9" fmla="*/ 78262 h 3496377"/>
              <a:gd name="connsiteX10" fmla="*/ 7086600 w 8414657"/>
              <a:gd name="connsiteY10" fmla="*/ 1286577 h 3496377"/>
              <a:gd name="connsiteX11" fmla="*/ 7772400 w 8414657"/>
              <a:gd name="connsiteY11" fmla="*/ 89148 h 3496377"/>
              <a:gd name="connsiteX12" fmla="*/ 8414657 w 8414657"/>
              <a:gd name="connsiteY12" fmla="*/ 1297462 h 3496377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133600 w 8414657"/>
              <a:gd name="connsiteY3" fmla="*/ 3474605 h 3496377"/>
              <a:gd name="connsiteX4" fmla="*/ 2405743 w 8414657"/>
              <a:gd name="connsiteY4" fmla="*/ 3452834 h 3496377"/>
              <a:gd name="connsiteX5" fmla="*/ 3505200 w 8414657"/>
              <a:gd name="connsiteY5" fmla="*/ 56491 h 3496377"/>
              <a:gd name="connsiteX6" fmla="*/ 4310742 w 8414657"/>
              <a:gd name="connsiteY6" fmla="*/ 1243034 h 3496377"/>
              <a:gd name="connsiteX7" fmla="*/ 4996543 w 8414657"/>
              <a:gd name="connsiteY7" fmla="*/ 67377 h 3496377"/>
              <a:gd name="connsiteX8" fmla="*/ 5704114 w 8414657"/>
              <a:gd name="connsiteY8" fmla="*/ 1275691 h 3496377"/>
              <a:gd name="connsiteX9" fmla="*/ 6389914 w 8414657"/>
              <a:gd name="connsiteY9" fmla="*/ 78262 h 3496377"/>
              <a:gd name="connsiteX10" fmla="*/ 7086600 w 8414657"/>
              <a:gd name="connsiteY10" fmla="*/ 1286577 h 3496377"/>
              <a:gd name="connsiteX11" fmla="*/ 7772400 w 8414657"/>
              <a:gd name="connsiteY11" fmla="*/ 89148 h 3496377"/>
              <a:gd name="connsiteX12" fmla="*/ 8414657 w 8414657"/>
              <a:gd name="connsiteY12" fmla="*/ 1297462 h 3496377"/>
              <a:gd name="connsiteX0" fmla="*/ 0 w 8414657"/>
              <a:gd name="connsiteY0" fmla="*/ 3494543 h 3494543"/>
              <a:gd name="connsiteX1" fmla="*/ 2013857 w 8414657"/>
              <a:gd name="connsiteY1" fmla="*/ 3483657 h 3494543"/>
              <a:gd name="connsiteX2" fmla="*/ 2111828 w 8414657"/>
              <a:gd name="connsiteY2" fmla="*/ 3472771 h 3494543"/>
              <a:gd name="connsiteX3" fmla="*/ 2133600 w 8414657"/>
              <a:gd name="connsiteY3" fmla="*/ 3472771 h 3494543"/>
              <a:gd name="connsiteX4" fmla="*/ 2405743 w 8414657"/>
              <a:gd name="connsiteY4" fmla="*/ 3407457 h 3494543"/>
              <a:gd name="connsiteX5" fmla="*/ 3505200 w 8414657"/>
              <a:gd name="connsiteY5" fmla="*/ 54657 h 3494543"/>
              <a:gd name="connsiteX6" fmla="*/ 4310742 w 8414657"/>
              <a:gd name="connsiteY6" fmla="*/ 1241200 h 3494543"/>
              <a:gd name="connsiteX7" fmla="*/ 4996543 w 8414657"/>
              <a:gd name="connsiteY7" fmla="*/ 65543 h 3494543"/>
              <a:gd name="connsiteX8" fmla="*/ 5704114 w 8414657"/>
              <a:gd name="connsiteY8" fmla="*/ 1273857 h 3494543"/>
              <a:gd name="connsiteX9" fmla="*/ 6389914 w 8414657"/>
              <a:gd name="connsiteY9" fmla="*/ 76428 h 3494543"/>
              <a:gd name="connsiteX10" fmla="*/ 7086600 w 8414657"/>
              <a:gd name="connsiteY10" fmla="*/ 1284743 h 3494543"/>
              <a:gd name="connsiteX11" fmla="*/ 7772400 w 8414657"/>
              <a:gd name="connsiteY11" fmla="*/ 87314 h 3494543"/>
              <a:gd name="connsiteX12" fmla="*/ 8414657 w 8414657"/>
              <a:gd name="connsiteY12" fmla="*/ 1295628 h 3494543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133600 w 8414657"/>
              <a:gd name="connsiteY3" fmla="*/ 3474605 h 3496377"/>
              <a:gd name="connsiteX4" fmla="*/ 2405743 w 8414657"/>
              <a:gd name="connsiteY4" fmla="*/ 3452834 h 3496377"/>
              <a:gd name="connsiteX5" fmla="*/ 3505200 w 8414657"/>
              <a:gd name="connsiteY5" fmla="*/ 56491 h 3496377"/>
              <a:gd name="connsiteX6" fmla="*/ 4310742 w 8414657"/>
              <a:gd name="connsiteY6" fmla="*/ 1243034 h 3496377"/>
              <a:gd name="connsiteX7" fmla="*/ 4996543 w 8414657"/>
              <a:gd name="connsiteY7" fmla="*/ 67377 h 3496377"/>
              <a:gd name="connsiteX8" fmla="*/ 5704114 w 8414657"/>
              <a:gd name="connsiteY8" fmla="*/ 1275691 h 3496377"/>
              <a:gd name="connsiteX9" fmla="*/ 6389914 w 8414657"/>
              <a:gd name="connsiteY9" fmla="*/ 78262 h 3496377"/>
              <a:gd name="connsiteX10" fmla="*/ 7086600 w 8414657"/>
              <a:gd name="connsiteY10" fmla="*/ 1286577 h 3496377"/>
              <a:gd name="connsiteX11" fmla="*/ 7772400 w 8414657"/>
              <a:gd name="connsiteY11" fmla="*/ 89148 h 3496377"/>
              <a:gd name="connsiteX12" fmla="*/ 8414657 w 8414657"/>
              <a:gd name="connsiteY12" fmla="*/ 1297462 h 3496377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133600 w 8414657"/>
              <a:gd name="connsiteY3" fmla="*/ 3474605 h 3496377"/>
              <a:gd name="connsiteX4" fmla="*/ 2405743 w 8414657"/>
              <a:gd name="connsiteY4" fmla="*/ 3452834 h 3496377"/>
              <a:gd name="connsiteX5" fmla="*/ 3505200 w 8414657"/>
              <a:gd name="connsiteY5" fmla="*/ 56491 h 3496377"/>
              <a:gd name="connsiteX6" fmla="*/ 4310742 w 8414657"/>
              <a:gd name="connsiteY6" fmla="*/ 1243034 h 3496377"/>
              <a:gd name="connsiteX7" fmla="*/ 4996543 w 8414657"/>
              <a:gd name="connsiteY7" fmla="*/ 67377 h 3496377"/>
              <a:gd name="connsiteX8" fmla="*/ 5704114 w 8414657"/>
              <a:gd name="connsiteY8" fmla="*/ 1275691 h 3496377"/>
              <a:gd name="connsiteX9" fmla="*/ 6389914 w 8414657"/>
              <a:gd name="connsiteY9" fmla="*/ 78262 h 3496377"/>
              <a:gd name="connsiteX10" fmla="*/ 7086600 w 8414657"/>
              <a:gd name="connsiteY10" fmla="*/ 1286577 h 3496377"/>
              <a:gd name="connsiteX11" fmla="*/ 7772400 w 8414657"/>
              <a:gd name="connsiteY11" fmla="*/ 89148 h 3496377"/>
              <a:gd name="connsiteX12" fmla="*/ 8414657 w 8414657"/>
              <a:gd name="connsiteY12" fmla="*/ 1297462 h 3496377"/>
              <a:gd name="connsiteX0" fmla="*/ 0 w 8414657"/>
              <a:gd name="connsiteY0" fmla="*/ 3496377 h 3718630"/>
              <a:gd name="connsiteX1" fmla="*/ 2013857 w 8414657"/>
              <a:gd name="connsiteY1" fmla="*/ 3485491 h 3718630"/>
              <a:gd name="connsiteX2" fmla="*/ 2111828 w 8414657"/>
              <a:gd name="connsiteY2" fmla="*/ 3474605 h 3718630"/>
              <a:gd name="connsiteX3" fmla="*/ 2133600 w 8414657"/>
              <a:gd name="connsiteY3" fmla="*/ 3474605 h 3718630"/>
              <a:gd name="connsiteX4" fmla="*/ 2405743 w 8414657"/>
              <a:gd name="connsiteY4" fmla="*/ 3452834 h 3718630"/>
              <a:gd name="connsiteX5" fmla="*/ 3505200 w 8414657"/>
              <a:gd name="connsiteY5" fmla="*/ 56491 h 3718630"/>
              <a:gd name="connsiteX6" fmla="*/ 4310742 w 8414657"/>
              <a:gd name="connsiteY6" fmla="*/ 1243034 h 3718630"/>
              <a:gd name="connsiteX7" fmla="*/ 4996543 w 8414657"/>
              <a:gd name="connsiteY7" fmla="*/ 67377 h 3718630"/>
              <a:gd name="connsiteX8" fmla="*/ 5704114 w 8414657"/>
              <a:gd name="connsiteY8" fmla="*/ 1275691 h 3718630"/>
              <a:gd name="connsiteX9" fmla="*/ 6389914 w 8414657"/>
              <a:gd name="connsiteY9" fmla="*/ 78262 h 3718630"/>
              <a:gd name="connsiteX10" fmla="*/ 7086600 w 8414657"/>
              <a:gd name="connsiteY10" fmla="*/ 1286577 h 3718630"/>
              <a:gd name="connsiteX11" fmla="*/ 7772400 w 8414657"/>
              <a:gd name="connsiteY11" fmla="*/ 89148 h 3718630"/>
              <a:gd name="connsiteX12" fmla="*/ 8414657 w 8414657"/>
              <a:gd name="connsiteY12" fmla="*/ 1297462 h 3718630"/>
              <a:gd name="connsiteX0" fmla="*/ 0 w 8414657"/>
              <a:gd name="connsiteY0" fmla="*/ 3496377 h 3718630"/>
              <a:gd name="connsiteX1" fmla="*/ 2013857 w 8414657"/>
              <a:gd name="connsiteY1" fmla="*/ 3485491 h 3718630"/>
              <a:gd name="connsiteX2" fmla="*/ 2111828 w 8414657"/>
              <a:gd name="connsiteY2" fmla="*/ 3474605 h 3718630"/>
              <a:gd name="connsiteX3" fmla="*/ 2133600 w 8414657"/>
              <a:gd name="connsiteY3" fmla="*/ 3474605 h 3718630"/>
              <a:gd name="connsiteX4" fmla="*/ 2405743 w 8414657"/>
              <a:gd name="connsiteY4" fmla="*/ 3452834 h 3718630"/>
              <a:gd name="connsiteX5" fmla="*/ 3505200 w 8414657"/>
              <a:gd name="connsiteY5" fmla="*/ 56491 h 3718630"/>
              <a:gd name="connsiteX6" fmla="*/ 4310742 w 8414657"/>
              <a:gd name="connsiteY6" fmla="*/ 1243034 h 3718630"/>
              <a:gd name="connsiteX7" fmla="*/ 4996543 w 8414657"/>
              <a:gd name="connsiteY7" fmla="*/ 67377 h 3718630"/>
              <a:gd name="connsiteX8" fmla="*/ 5704114 w 8414657"/>
              <a:gd name="connsiteY8" fmla="*/ 1275691 h 3718630"/>
              <a:gd name="connsiteX9" fmla="*/ 6389914 w 8414657"/>
              <a:gd name="connsiteY9" fmla="*/ 78262 h 3718630"/>
              <a:gd name="connsiteX10" fmla="*/ 7086600 w 8414657"/>
              <a:gd name="connsiteY10" fmla="*/ 1286577 h 3718630"/>
              <a:gd name="connsiteX11" fmla="*/ 7772400 w 8414657"/>
              <a:gd name="connsiteY11" fmla="*/ 89148 h 3718630"/>
              <a:gd name="connsiteX12" fmla="*/ 8414657 w 8414657"/>
              <a:gd name="connsiteY12" fmla="*/ 1297462 h 3718630"/>
              <a:gd name="connsiteX0" fmla="*/ 0 w 8414657"/>
              <a:gd name="connsiteY0" fmla="*/ 3496377 h 3718630"/>
              <a:gd name="connsiteX1" fmla="*/ 2013857 w 8414657"/>
              <a:gd name="connsiteY1" fmla="*/ 3485491 h 3718630"/>
              <a:gd name="connsiteX2" fmla="*/ 2111828 w 8414657"/>
              <a:gd name="connsiteY2" fmla="*/ 3474605 h 3718630"/>
              <a:gd name="connsiteX3" fmla="*/ 2133600 w 8414657"/>
              <a:gd name="connsiteY3" fmla="*/ 3474605 h 3718630"/>
              <a:gd name="connsiteX4" fmla="*/ 2405743 w 8414657"/>
              <a:gd name="connsiteY4" fmla="*/ 3452834 h 3718630"/>
              <a:gd name="connsiteX5" fmla="*/ 3505200 w 8414657"/>
              <a:gd name="connsiteY5" fmla="*/ 56491 h 3718630"/>
              <a:gd name="connsiteX6" fmla="*/ 4310742 w 8414657"/>
              <a:gd name="connsiteY6" fmla="*/ 1243034 h 3718630"/>
              <a:gd name="connsiteX7" fmla="*/ 4996543 w 8414657"/>
              <a:gd name="connsiteY7" fmla="*/ 67377 h 3718630"/>
              <a:gd name="connsiteX8" fmla="*/ 5704114 w 8414657"/>
              <a:gd name="connsiteY8" fmla="*/ 1275691 h 3718630"/>
              <a:gd name="connsiteX9" fmla="*/ 6389914 w 8414657"/>
              <a:gd name="connsiteY9" fmla="*/ 78262 h 3718630"/>
              <a:gd name="connsiteX10" fmla="*/ 7086600 w 8414657"/>
              <a:gd name="connsiteY10" fmla="*/ 1286577 h 3718630"/>
              <a:gd name="connsiteX11" fmla="*/ 7772400 w 8414657"/>
              <a:gd name="connsiteY11" fmla="*/ 89148 h 3718630"/>
              <a:gd name="connsiteX12" fmla="*/ 8414657 w 8414657"/>
              <a:gd name="connsiteY12" fmla="*/ 1297462 h 3718630"/>
              <a:gd name="connsiteX0" fmla="*/ 0 w 8414657"/>
              <a:gd name="connsiteY0" fmla="*/ 3496377 h 3496606"/>
              <a:gd name="connsiteX1" fmla="*/ 2013857 w 8414657"/>
              <a:gd name="connsiteY1" fmla="*/ 3485491 h 3496606"/>
              <a:gd name="connsiteX2" fmla="*/ 2111828 w 8414657"/>
              <a:gd name="connsiteY2" fmla="*/ 3474605 h 3496606"/>
              <a:gd name="connsiteX3" fmla="*/ 2133600 w 8414657"/>
              <a:gd name="connsiteY3" fmla="*/ 3474605 h 3496606"/>
              <a:gd name="connsiteX4" fmla="*/ 2405743 w 8414657"/>
              <a:gd name="connsiteY4" fmla="*/ 3452834 h 3496606"/>
              <a:gd name="connsiteX5" fmla="*/ 3505200 w 8414657"/>
              <a:gd name="connsiteY5" fmla="*/ 56491 h 3496606"/>
              <a:gd name="connsiteX6" fmla="*/ 4310742 w 8414657"/>
              <a:gd name="connsiteY6" fmla="*/ 1243034 h 3496606"/>
              <a:gd name="connsiteX7" fmla="*/ 4996543 w 8414657"/>
              <a:gd name="connsiteY7" fmla="*/ 67377 h 3496606"/>
              <a:gd name="connsiteX8" fmla="*/ 5704114 w 8414657"/>
              <a:gd name="connsiteY8" fmla="*/ 1275691 h 3496606"/>
              <a:gd name="connsiteX9" fmla="*/ 6389914 w 8414657"/>
              <a:gd name="connsiteY9" fmla="*/ 78262 h 3496606"/>
              <a:gd name="connsiteX10" fmla="*/ 7086600 w 8414657"/>
              <a:gd name="connsiteY10" fmla="*/ 1286577 h 3496606"/>
              <a:gd name="connsiteX11" fmla="*/ 7772400 w 8414657"/>
              <a:gd name="connsiteY11" fmla="*/ 89148 h 3496606"/>
              <a:gd name="connsiteX12" fmla="*/ 8414657 w 8414657"/>
              <a:gd name="connsiteY12" fmla="*/ 1297462 h 3496606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133600 w 8414657"/>
              <a:gd name="connsiteY3" fmla="*/ 3474605 h 3496377"/>
              <a:gd name="connsiteX4" fmla="*/ 2405743 w 8414657"/>
              <a:gd name="connsiteY4" fmla="*/ 3452834 h 3496377"/>
              <a:gd name="connsiteX5" fmla="*/ 3505200 w 8414657"/>
              <a:gd name="connsiteY5" fmla="*/ 56491 h 3496377"/>
              <a:gd name="connsiteX6" fmla="*/ 4310742 w 8414657"/>
              <a:gd name="connsiteY6" fmla="*/ 1243034 h 3496377"/>
              <a:gd name="connsiteX7" fmla="*/ 4996543 w 8414657"/>
              <a:gd name="connsiteY7" fmla="*/ 67377 h 3496377"/>
              <a:gd name="connsiteX8" fmla="*/ 5704114 w 8414657"/>
              <a:gd name="connsiteY8" fmla="*/ 1275691 h 3496377"/>
              <a:gd name="connsiteX9" fmla="*/ 6389914 w 8414657"/>
              <a:gd name="connsiteY9" fmla="*/ 78262 h 3496377"/>
              <a:gd name="connsiteX10" fmla="*/ 7086600 w 8414657"/>
              <a:gd name="connsiteY10" fmla="*/ 1286577 h 3496377"/>
              <a:gd name="connsiteX11" fmla="*/ 7772400 w 8414657"/>
              <a:gd name="connsiteY11" fmla="*/ 89148 h 3496377"/>
              <a:gd name="connsiteX12" fmla="*/ 8414657 w 8414657"/>
              <a:gd name="connsiteY12" fmla="*/ 1297462 h 3496377"/>
              <a:gd name="connsiteX0" fmla="*/ 0 w 8414657"/>
              <a:gd name="connsiteY0" fmla="*/ 3496377 h 3710545"/>
              <a:gd name="connsiteX1" fmla="*/ 2013857 w 8414657"/>
              <a:gd name="connsiteY1" fmla="*/ 3485491 h 3710545"/>
              <a:gd name="connsiteX2" fmla="*/ 2111828 w 8414657"/>
              <a:gd name="connsiteY2" fmla="*/ 3474605 h 3710545"/>
              <a:gd name="connsiteX3" fmla="*/ 2405743 w 8414657"/>
              <a:gd name="connsiteY3" fmla="*/ 3452834 h 3710545"/>
              <a:gd name="connsiteX4" fmla="*/ 3505200 w 8414657"/>
              <a:gd name="connsiteY4" fmla="*/ 56491 h 3710545"/>
              <a:gd name="connsiteX5" fmla="*/ 4310742 w 8414657"/>
              <a:gd name="connsiteY5" fmla="*/ 1243034 h 3710545"/>
              <a:gd name="connsiteX6" fmla="*/ 4996543 w 8414657"/>
              <a:gd name="connsiteY6" fmla="*/ 67377 h 3710545"/>
              <a:gd name="connsiteX7" fmla="*/ 5704114 w 8414657"/>
              <a:gd name="connsiteY7" fmla="*/ 1275691 h 3710545"/>
              <a:gd name="connsiteX8" fmla="*/ 6389914 w 8414657"/>
              <a:gd name="connsiteY8" fmla="*/ 78262 h 3710545"/>
              <a:gd name="connsiteX9" fmla="*/ 7086600 w 8414657"/>
              <a:gd name="connsiteY9" fmla="*/ 1286577 h 3710545"/>
              <a:gd name="connsiteX10" fmla="*/ 7772400 w 8414657"/>
              <a:gd name="connsiteY10" fmla="*/ 89148 h 3710545"/>
              <a:gd name="connsiteX11" fmla="*/ 8414657 w 8414657"/>
              <a:gd name="connsiteY11" fmla="*/ 1297462 h 3710545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405743 w 8414657"/>
              <a:gd name="connsiteY3" fmla="*/ 3452834 h 3496377"/>
              <a:gd name="connsiteX4" fmla="*/ 3505200 w 8414657"/>
              <a:gd name="connsiteY4" fmla="*/ 56491 h 3496377"/>
              <a:gd name="connsiteX5" fmla="*/ 4310742 w 8414657"/>
              <a:gd name="connsiteY5" fmla="*/ 1243034 h 3496377"/>
              <a:gd name="connsiteX6" fmla="*/ 4996543 w 8414657"/>
              <a:gd name="connsiteY6" fmla="*/ 67377 h 3496377"/>
              <a:gd name="connsiteX7" fmla="*/ 5704114 w 8414657"/>
              <a:gd name="connsiteY7" fmla="*/ 1275691 h 3496377"/>
              <a:gd name="connsiteX8" fmla="*/ 6389914 w 8414657"/>
              <a:gd name="connsiteY8" fmla="*/ 78262 h 3496377"/>
              <a:gd name="connsiteX9" fmla="*/ 7086600 w 8414657"/>
              <a:gd name="connsiteY9" fmla="*/ 1286577 h 3496377"/>
              <a:gd name="connsiteX10" fmla="*/ 7772400 w 8414657"/>
              <a:gd name="connsiteY10" fmla="*/ 89148 h 3496377"/>
              <a:gd name="connsiteX11" fmla="*/ 8414657 w 8414657"/>
              <a:gd name="connsiteY11" fmla="*/ 1297462 h 3496377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405743 w 8414657"/>
              <a:gd name="connsiteY3" fmla="*/ 3452834 h 3496377"/>
              <a:gd name="connsiteX4" fmla="*/ 3505200 w 8414657"/>
              <a:gd name="connsiteY4" fmla="*/ 56491 h 3496377"/>
              <a:gd name="connsiteX5" fmla="*/ 4310742 w 8414657"/>
              <a:gd name="connsiteY5" fmla="*/ 1243034 h 3496377"/>
              <a:gd name="connsiteX6" fmla="*/ 4996543 w 8414657"/>
              <a:gd name="connsiteY6" fmla="*/ 67377 h 3496377"/>
              <a:gd name="connsiteX7" fmla="*/ 5704114 w 8414657"/>
              <a:gd name="connsiteY7" fmla="*/ 1275691 h 3496377"/>
              <a:gd name="connsiteX8" fmla="*/ 6389914 w 8414657"/>
              <a:gd name="connsiteY8" fmla="*/ 78262 h 3496377"/>
              <a:gd name="connsiteX9" fmla="*/ 7086600 w 8414657"/>
              <a:gd name="connsiteY9" fmla="*/ 1286577 h 3496377"/>
              <a:gd name="connsiteX10" fmla="*/ 7772400 w 8414657"/>
              <a:gd name="connsiteY10" fmla="*/ 89148 h 3496377"/>
              <a:gd name="connsiteX11" fmla="*/ 8414657 w 8414657"/>
              <a:gd name="connsiteY11" fmla="*/ 1297462 h 3496377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405743 w 8414657"/>
              <a:gd name="connsiteY3" fmla="*/ 3452834 h 3496377"/>
              <a:gd name="connsiteX4" fmla="*/ 3505200 w 8414657"/>
              <a:gd name="connsiteY4" fmla="*/ 56491 h 3496377"/>
              <a:gd name="connsiteX5" fmla="*/ 4310742 w 8414657"/>
              <a:gd name="connsiteY5" fmla="*/ 1243034 h 3496377"/>
              <a:gd name="connsiteX6" fmla="*/ 4996543 w 8414657"/>
              <a:gd name="connsiteY6" fmla="*/ 67377 h 3496377"/>
              <a:gd name="connsiteX7" fmla="*/ 5704114 w 8414657"/>
              <a:gd name="connsiteY7" fmla="*/ 1275691 h 3496377"/>
              <a:gd name="connsiteX8" fmla="*/ 6389914 w 8414657"/>
              <a:gd name="connsiteY8" fmla="*/ 78262 h 3496377"/>
              <a:gd name="connsiteX9" fmla="*/ 7086600 w 8414657"/>
              <a:gd name="connsiteY9" fmla="*/ 1286577 h 3496377"/>
              <a:gd name="connsiteX10" fmla="*/ 7772400 w 8414657"/>
              <a:gd name="connsiteY10" fmla="*/ 89148 h 3496377"/>
              <a:gd name="connsiteX11" fmla="*/ 8414657 w 8414657"/>
              <a:gd name="connsiteY11" fmla="*/ 1297462 h 3496377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405743 w 8414657"/>
              <a:gd name="connsiteY3" fmla="*/ 3452834 h 3496377"/>
              <a:gd name="connsiteX4" fmla="*/ 3505200 w 8414657"/>
              <a:gd name="connsiteY4" fmla="*/ 56491 h 3496377"/>
              <a:gd name="connsiteX5" fmla="*/ 4310742 w 8414657"/>
              <a:gd name="connsiteY5" fmla="*/ 1243034 h 3496377"/>
              <a:gd name="connsiteX6" fmla="*/ 4996543 w 8414657"/>
              <a:gd name="connsiteY6" fmla="*/ 67377 h 3496377"/>
              <a:gd name="connsiteX7" fmla="*/ 5704114 w 8414657"/>
              <a:gd name="connsiteY7" fmla="*/ 1275691 h 3496377"/>
              <a:gd name="connsiteX8" fmla="*/ 6389914 w 8414657"/>
              <a:gd name="connsiteY8" fmla="*/ 78262 h 3496377"/>
              <a:gd name="connsiteX9" fmla="*/ 7086600 w 8414657"/>
              <a:gd name="connsiteY9" fmla="*/ 1286577 h 3496377"/>
              <a:gd name="connsiteX10" fmla="*/ 7772400 w 8414657"/>
              <a:gd name="connsiteY10" fmla="*/ 89148 h 3496377"/>
              <a:gd name="connsiteX11" fmla="*/ 8414657 w 8414657"/>
              <a:gd name="connsiteY11" fmla="*/ 1297462 h 3496377"/>
              <a:gd name="connsiteX0" fmla="*/ 0 w 8414657"/>
              <a:gd name="connsiteY0" fmla="*/ 3429019 h 3635516"/>
              <a:gd name="connsiteX1" fmla="*/ 2013857 w 8414657"/>
              <a:gd name="connsiteY1" fmla="*/ 3418133 h 3635516"/>
              <a:gd name="connsiteX2" fmla="*/ 2111828 w 8414657"/>
              <a:gd name="connsiteY2" fmla="*/ 3407247 h 3635516"/>
              <a:gd name="connsiteX3" fmla="*/ 2405743 w 8414657"/>
              <a:gd name="connsiteY3" fmla="*/ 3385476 h 3635516"/>
              <a:gd name="connsiteX4" fmla="*/ 3494314 w 8414657"/>
              <a:gd name="connsiteY4" fmla="*/ 87105 h 3635516"/>
              <a:gd name="connsiteX5" fmla="*/ 4310742 w 8414657"/>
              <a:gd name="connsiteY5" fmla="*/ 1175676 h 3635516"/>
              <a:gd name="connsiteX6" fmla="*/ 4996543 w 8414657"/>
              <a:gd name="connsiteY6" fmla="*/ 19 h 3635516"/>
              <a:gd name="connsiteX7" fmla="*/ 5704114 w 8414657"/>
              <a:gd name="connsiteY7" fmla="*/ 1208333 h 3635516"/>
              <a:gd name="connsiteX8" fmla="*/ 6389914 w 8414657"/>
              <a:gd name="connsiteY8" fmla="*/ 10904 h 3635516"/>
              <a:gd name="connsiteX9" fmla="*/ 7086600 w 8414657"/>
              <a:gd name="connsiteY9" fmla="*/ 1219219 h 3635516"/>
              <a:gd name="connsiteX10" fmla="*/ 7772400 w 8414657"/>
              <a:gd name="connsiteY10" fmla="*/ 21790 h 3635516"/>
              <a:gd name="connsiteX11" fmla="*/ 8414657 w 8414657"/>
              <a:gd name="connsiteY11" fmla="*/ 1230104 h 3635516"/>
              <a:gd name="connsiteX0" fmla="*/ 0 w 8414657"/>
              <a:gd name="connsiteY0" fmla="*/ 3429000 h 3635497"/>
              <a:gd name="connsiteX1" fmla="*/ 2013857 w 8414657"/>
              <a:gd name="connsiteY1" fmla="*/ 3418114 h 3635497"/>
              <a:gd name="connsiteX2" fmla="*/ 2111828 w 8414657"/>
              <a:gd name="connsiteY2" fmla="*/ 3407228 h 3635497"/>
              <a:gd name="connsiteX3" fmla="*/ 2405743 w 8414657"/>
              <a:gd name="connsiteY3" fmla="*/ 3385457 h 3635497"/>
              <a:gd name="connsiteX4" fmla="*/ 3494314 w 8414657"/>
              <a:gd name="connsiteY4" fmla="*/ 87086 h 3635497"/>
              <a:gd name="connsiteX5" fmla="*/ 4310742 w 8414657"/>
              <a:gd name="connsiteY5" fmla="*/ 1208314 h 3635497"/>
              <a:gd name="connsiteX6" fmla="*/ 4996543 w 8414657"/>
              <a:gd name="connsiteY6" fmla="*/ 0 h 3635497"/>
              <a:gd name="connsiteX7" fmla="*/ 5704114 w 8414657"/>
              <a:gd name="connsiteY7" fmla="*/ 1208314 h 3635497"/>
              <a:gd name="connsiteX8" fmla="*/ 6389914 w 8414657"/>
              <a:gd name="connsiteY8" fmla="*/ 10885 h 3635497"/>
              <a:gd name="connsiteX9" fmla="*/ 7086600 w 8414657"/>
              <a:gd name="connsiteY9" fmla="*/ 1219200 h 3635497"/>
              <a:gd name="connsiteX10" fmla="*/ 7772400 w 8414657"/>
              <a:gd name="connsiteY10" fmla="*/ 21771 h 3635497"/>
              <a:gd name="connsiteX11" fmla="*/ 8414657 w 8414657"/>
              <a:gd name="connsiteY11" fmla="*/ 1230085 h 3635497"/>
              <a:gd name="connsiteX0" fmla="*/ 0 w 8414657"/>
              <a:gd name="connsiteY0" fmla="*/ 3418118 h 3624615"/>
              <a:gd name="connsiteX1" fmla="*/ 2013857 w 8414657"/>
              <a:gd name="connsiteY1" fmla="*/ 3407232 h 3624615"/>
              <a:gd name="connsiteX2" fmla="*/ 2111828 w 8414657"/>
              <a:gd name="connsiteY2" fmla="*/ 3396346 h 3624615"/>
              <a:gd name="connsiteX3" fmla="*/ 2405743 w 8414657"/>
              <a:gd name="connsiteY3" fmla="*/ 3374575 h 3624615"/>
              <a:gd name="connsiteX4" fmla="*/ 3494314 w 8414657"/>
              <a:gd name="connsiteY4" fmla="*/ 76204 h 3624615"/>
              <a:gd name="connsiteX5" fmla="*/ 4310742 w 8414657"/>
              <a:gd name="connsiteY5" fmla="*/ 1197432 h 3624615"/>
              <a:gd name="connsiteX6" fmla="*/ 4996543 w 8414657"/>
              <a:gd name="connsiteY6" fmla="*/ 21775 h 3624615"/>
              <a:gd name="connsiteX7" fmla="*/ 5704114 w 8414657"/>
              <a:gd name="connsiteY7" fmla="*/ 1197432 h 3624615"/>
              <a:gd name="connsiteX8" fmla="*/ 6389914 w 8414657"/>
              <a:gd name="connsiteY8" fmla="*/ 3 h 3624615"/>
              <a:gd name="connsiteX9" fmla="*/ 7086600 w 8414657"/>
              <a:gd name="connsiteY9" fmla="*/ 1208318 h 3624615"/>
              <a:gd name="connsiteX10" fmla="*/ 7772400 w 8414657"/>
              <a:gd name="connsiteY10" fmla="*/ 10889 h 3624615"/>
              <a:gd name="connsiteX11" fmla="*/ 8414657 w 8414657"/>
              <a:gd name="connsiteY11" fmla="*/ 1219203 h 3624615"/>
              <a:gd name="connsiteX0" fmla="*/ 0 w 8414657"/>
              <a:gd name="connsiteY0" fmla="*/ 3418118 h 3418118"/>
              <a:gd name="connsiteX1" fmla="*/ 2013857 w 8414657"/>
              <a:gd name="connsiteY1" fmla="*/ 3407232 h 3418118"/>
              <a:gd name="connsiteX2" fmla="*/ 2111828 w 8414657"/>
              <a:gd name="connsiteY2" fmla="*/ 3396346 h 3418118"/>
              <a:gd name="connsiteX3" fmla="*/ 2405743 w 8414657"/>
              <a:gd name="connsiteY3" fmla="*/ 3374575 h 3418118"/>
              <a:gd name="connsiteX4" fmla="*/ 3494314 w 8414657"/>
              <a:gd name="connsiteY4" fmla="*/ 76204 h 3418118"/>
              <a:gd name="connsiteX5" fmla="*/ 4310742 w 8414657"/>
              <a:gd name="connsiteY5" fmla="*/ 1197432 h 3418118"/>
              <a:gd name="connsiteX6" fmla="*/ 4996543 w 8414657"/>
              <a:gd name="connsiteY6" fmla="*/ 21775 h 3418118"/>
              <a:gd name="connsiteX7" fmla="*/ 5704114 w 8414657"/>
              <a:gd name="connsiteY7" fmla="*/ 1197432 h 3418118"/>
              <a:gd name="connsiteX8" fmla="*/ 6389914 w 8414657"/>
              <a:gd name="connsiteY8" fmla="*/ 3 h 3418118"/>
              <a:gd name="connsiteX9" fmla="*/ 7086600 w 8414657"/>
              <a:gd name="connsiteY9" fmla="*/ 1208318 h 3418118"/>
              <a:gd name="connsiteX10" fmla="*/ 7772400 w 8414657"/>
              <a:gd name="connsiteY10" fmla="*/ 10889 h 3418118"/>
              <a:gd name="connsiteX11" fmla="*/ 8414657 w 8414657"/>
              <a:gd name="connsiteY11" fmla="*/ 1219203 h 3418118"/>
              <a:gd name="connsiteX0" fmla="*/ 0 w 8414657"/>
              <a:gd name="connsiteY0" fmla="*/ 3418118 h 3418118"/>
              <a:gd name="connsiteX1" fmla="*/ 2013857 w 8414657"/>
              <a:gd name="connsiteY1" fmla="*/ 3407232 h 3418118"/>
              <a:gd name="connsiteX2" fmla="*/ 2111828 w 8414657"/>
              <a:gd name="connsiteY2" fmla="*/ 3396346 h 3418118"/>
              <a:gd name="connsiteX3" fmla="*/ 2405743 w 8414657"/>
              <a:gd name="connsiteY3" fmla="*/ 3374575 h 3418118"/>
              <a:gd name="connsiteX4" fmla="*/ 3494314 w 8414657"/>
              <a:gd name="connsiteY4" fmla="*/ 76204 h 3418118"/>
              <a:gd name="connsiteX5" fmla="*/ 4310742 w 8414657"/>
              <a:gd name="connsiteY5" fmla="*/ 1197432 h 3418118"/>
              <a:gd name="connsiteX6" fmla="*/ 4996543 w 8414657"/>
              <a:gd name="connsiteY6" fmla="*/ 21775 h 3418118"/>
              <a:gd name="connsiteX7" fmla="*/ 5704114 w 8414657"/>
              <a:gd name="connsiteY7" fmla="*/ 1197432 h 3418118"/>
              <a:gd name="connsiteX8" fmla="*/ 6389914 w 8414657"/>
              <a:gd name="connsiteY8" fmla="*/ 3 h 3418118"/>
              <a:gd name="connsiteX9" fmla="*/ 7086600 w 8414657"/>
              <a:gd name="connsiteY9" fmla="*/ 1208318 h 3418118"/>
              <a:gd name="connsiteX10" fmla="*/ 7772400 w 8414657"/>
              <a:gd name="connsiteY10" fmla="*/ 10889 h 3418118"/>
              <a:gd name="connsiteX11" fmla="*/ 8414657 w 8414657"/>
              <a:gd name="connsiteY11" fmla="*/ 1219203 h 3418118"/>
              <a:gd name="connsiteX0" fmla="*/ 0 w 8414657"/>
              <a:gd name="connsiteY0" fmla="*/ 3418118 h 3418118"/>
              <a:gd name="connsiteX1" fmla="*/ 2013857 w 8414657"/>
              <a:gd name="connsiteY1" fmla="*/ 3407232 h 3418118"/>
              <a:gd name="connsiteX2" fmla="*/ 2111828 w 8414657"/>
              <a:gd name="connsiteY2" fmla="*/ 3396346 h 3418118"/>
              <a:gd name="connsiteX3" fmla="*/ 2416628 w 8414657"/>
              <a:gd name="connsiteY3" fmla="*/ 3396346 h 3418118"/>
              <a:gd name="connsiteX4" fmla="*/ 3494314 w 8414657"/>
              <a:gd name="connsiteY4" fmla="*/ 76204 h 3418118"/>
              <a:gd name="connsiteX5" fmla="*/ 4310742 w 8414657"/>
              <a:gd name="connsiteY5" fmla="*/ 1197432 h 3418118"/>
              <a:gd name="connsiteX6" fmla="*/ 4996543 w 8414657"/>
              <a:gd name="connsiteY6" fmla="*/ 21775 h 3418118"/>
              <a:gd name="connsiteX7" fmla="*/ 5704114 w 8414657"/>
              <a:gd name="connsiteY7" fmla="*/ 1197432 h 3418118"/>
              <a:gd name="connsiteX8" fmla="*/ 6389914 w 8414657"/>
              <a:gd name="connsiteY8" fmla="*/ 3 h 3418118"/>
              <a:gd name="connsiteX9" fmla="*/ 7086600 w 8414657"/>
              <a:gd name="connsiteY9" fmla="*/ 1208318 h 3418118"/>
              <a:gd name="connsiteX10" fmla="*/ 7772400 w 8414657"/>
              <a:gd name="connsiteY10" fmla="*/ 10889 h 3418118"/>
              <a:gd name="connsiteX11" fmla="*/ 8414657 w 8414657"/>
              <a:gd name="connsiteY11" fmla="*/ 1219203 h 34181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414657" h="3418118">
                <a:moveTo>
                  <a:pt x="0" y="3418118"/>
                </a:moveTo>
                <a:lnTo>
                  <a:pt x="2013857" y="3407232"/>
                </a:lnTo>
                <a:cubicBezTo>
                  <a:pt x="2365828" y="3403603"/>
                  <a:pt x="2044700" y="3398160"/>
                  <a:pt x="2111828" y="3396346"/>
                </a:cubicBezTo>
                <a:cubicBezTo>
                  <a:pt x="2178956" y="3394532"/>
                  <a:pt x="2142671" y="3405416"/>
                  <a:pt x="2416628" y="3396346"/>
                </a:cubicBezTo>
                <a:cubicBezTo>
                  <a:pt x="2690585" y="3387276"/>
                  <a:pt x="3178628" y="442690"/>
                  <a:pt x="3494314" y="76204"/>
                </a:cubicBezTo>
                <a:cubicBezTo>
                  <a:pt x="3810000" y="-290282"/>
                  <a:pt x="4060371" y="1206503"/>
                  <a:pt x="4310742" y="1197432"/>
                </a:cubicBezTo>
                <a:cubicBezTo>
                  <a:pt x="4561113" y="1188361"/>
                  <a:pt x="4764314" y="21775"/>
                  <a:pt x="4996543" y="21775"/>
                </a:cubicBezTo>
                <a:cubicBezTo>
                  <a:pt x="5228772" y="21775"/>
                  <a:pt x="5471886" y="1201061"/>
                  <a:pt x="5704114" y="1197432"/>
                </a:cubicBezTo>
                <a:cubicBezTo>
                  <a:pt x="5936342" y="1193803"/>
                  <a:pt x="6159500" y="-1811"/>
                  <a:pt x="6389914" y="3"/>
                </a:cubicBezTo>
                <a:cubicBezTo>
                  <a:pt x="6620328" y="1817"/>
                  <a:pt x="6856186" y="1206504"/>
                  <a:pt x="7086600" y="1208318"/>
                </a:cubicBezTo>
                <a:cubicBezTo>
                  <a:pt x="7317014" y="1210132"/>
                  <a:pt x="7551057" y="9075"/>
                  <a:pt x="7772400" y="10889"/>
                </a:cubicBezTo>
                <a:cubicBezTo>
                  <a:pt x="7993743" y="12703"/>
                  <a:pt x="8204200" y="615953"/>
                  <a:pt x="8414657" y="1219203"/>
                </a:cubicBezTo>
              </a:path>
            </a:pathLst>
          </a:custGeom>
          <a:noFill/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4" name="Line 5"/>
          <p:cNvSpPr>
            <a:spLocks noChangeShapeType="1"/>
          </p:cNvSpPr>
          <p:nvPr/>
        </p:nvSpPr>
        <p:spPr bwMode="auto">
          <a:xfrm>
            <a:off x="728963" y="3309252"/>
            <a:ext cx="8601363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6141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4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4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15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6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1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1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1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1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1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14" grpId="0"/>
      <p:bldP spid="17" grpId="0"/>
      <p:bldP spid="18" grpId="0"/>
      <p:bldP spid="45" grpId="0"/>
      <p:bldP spid="46" grpId="0"/>
      <p:bldP spid="69" grpId="0" animBg="1"/>
      <p:bldP spid="9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Line 5"/>
          <p:cNvSpPr>
            <a:spLocks noChangeShapeType="1"/>
          </p:cNvSpPr>
          <p:nvPr/>
        </p:nvSpPr>
        <p:spPr bwMode="auto">
          <a:xfrm>
            <a:off x="524329" y="6063338"/>
            <a:ext cx="86013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-348351" y="1367636"/>
            <a:ext cx="9372599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Système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fr-FR" sz="20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ème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Ordre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en instabilité. L’oscillation augmente jusqu’à 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limite physique du système …. Et éventuellement  sa destruction  !!!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V="1">
            <a:off x="963380" y="2198913"/>
            <a:ext cx="0" cy="433206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6731214" y="6063338"/>
            <a:ext cx="15652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temps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-214094" y="2760873"/>
            <a:ext cx="1565276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</a:p>
        </p:txBody>
      </p:sp>
      <p:sp>
        <p:nvSpPr>
          <p:cNvPr id="23562" name="Freeform 10"/>
          <p:cNvSpPr>
            <a:spLocks/>
          </p:cNvSpPr>
          <p:nvPr/>
        </p:nvSpPr>
        <p:spPr bwMode="auto">
          <a:xfrm>
            <a:off x="981953" y="3083003"/>
            <a:ext cx="8038510" cy="2963785"/>
          </a:xfrm>
          <a:custGeom>
            <a:avLst/>
            <a:gdLst>
              <a:gd name="T0" fmla="*/ 0 w 4538"/>
              <a:gd name="T1" fmla="*/ 2375 h 2375"/>
              <a:gd name="T2" fmla="*/ 1505 w 4538"/>
              <a:gd name="T3" fmla="*/ 2375 h 2375"/>
              <a:gd name="T4" fmla="*/ 1505 w 4538"/>
              <a:gd name="T5" fmla="*/ 24 h 2375"/>
              <a:gd name="T6" fmla="*/ 4538 w 4538"/>
              <a:gd name="T7" fmla="*/ 0 h 2375"/>
              <a:gd name="connsiteX0" fmla="*/ 0 w 11587"/>
              <a:gd name="connsiteY0" fmla="*/ 10000 h 10000"/>
              <a:gd name="connsiteX1" fmla="*/ 3316 w 11587"/>
              <a:gd name="connsiteY1" fmla="*/ 10000 h 10000"/>
              <a:gd name="connsiteX2" fmla="*/ 3316 w 11587"/>
              <a:gd name="connsiteY2" fmla="*/ 101 h 10000"/>
              <a:gd name="connsiteX3" fmla="*/ 11587 w 11587"/>
              <a:gd name="connsiteY3" fmla="*/ 0 h 10000"/>
              <a:gd name="connsiteX0" fmla="*/ 0 w 11587"/>
              <a:gd name="connsiteY0" fmla="*/ 9899 h 9899"/>
              <a:gd name="connsiteX1" fmla="*/ 3316 w 11587"/>
              <a:gd name="connsiteY1" fmla="*/ 9899 h 9899"/>
              <a:gd name="connsiteX2" fmla="*/ 3316 w 11587"/>
              <a:gd name="connsiteY2" fmla="*/ 0 h 9899"/>
              <a:gd name="connsiteX3" fmla="*/ 11587 w 11587"/>
              <a:gd name="connsiteY3" fmla="*/ 44 h 9899"/>
              <a:gd name="connsiteX0" fmla="*/ 0 w 9630"/>
              <a:gd name="connsiteY0" fmla="*/ 10000 h 10000"/>
              <a:gd name="connsiteX1" fmla="*/ 2492 w 9630"/>
              <a:gd name="connsiteY1" fmla="*/ 10000 h 10000"/>
              <a:gd name="connsiteX2" fmla="*/ 2492 w 9630"/>
              <a:gd name="connsiteY2" fmla="*/ 0 h 10000"/>
              <a:gd name="connsiteX3" fmla="*/ 9630 w 9630"/>
              <a:gd name="connsiteY3" fmla="*/ 44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30" h="10000">
                <a:moveTo>
                  <a:pt x="0" y="10000"/>
                </a:moveTo>
                <a:lnTo>
                  <a:pt x="2492" y="10000"/>
                </a:lnTo>
                <a:lnTo>
                  <a:pt x="2492" y="0"/>
                </a:lnTo>
                <a:lnTo>
                  <a:pt x="9630" y="44"/>
                </a:lnTo>
              </a:path>
            </a:pathLst>
          </a:custGeom>
          <a:noFill/>
          <a:ln w="57150" cap="flat" cmpd="sng">
            <a:solidFill>
              <a:srgbClr val="FF33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568544" y="4134110"/>
            <a:ext cx="33591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Consigne</a:t>
            </a: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1" y="13374"/>
            <a:ext cx="8001000" cy="1143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/>
            <a:r>
              <a:rPr lang="fr-F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Les différents types de réponses des systèmes.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4441966" y="4857559"/>
            <a:ext cx="45784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Sortie ou réponse du système</a:t>
            </a:r>
            <a:endParaRPr lang="fr-FR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cxnSp>
        <p:nvCxnSpPr>
          <p:cNvPr id="16" name="Connecteur droit 15"/>
          <p:cNvCxnSpPr/>
          <p:nvPr/>
        </p:nvCxnSpPr>
        <p:spPr>
          <a:xfrm flipH="1">
            <a:off x="3363714" y="5413829"/>
            <a:ext cx="21771" cy="788534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2853581" y="6086240"/>
            <a:ext cx="3561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0</a:t>
            </a:r>
            <a:endParaRPr lang="fr-FR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8" name="Text Box 10"/>
          <p:cNvSpPr txBox="1">
            <a:spLocks noChangeArrowheads="1"/>
          </p:cNvSpPr>
          <p:nvPr/>
        </p:nvSpPr>
        <p:spPr bwMode="auto">
          <a:xfrm>
            <a:off x="3124692" y="5999158"/>
            <a:ext cx="47801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</a:t>
            </a:r>
            <a:r>
              <a:rPr lang="fr-FR" sz="2800" baseline="-25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U</a:t>
            </a:r>
            <a:endParaRPr lang="fr-FR" sz="28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cxnSp>
        <p:nvCxnSpPr>
          <p:cNvPr id="11" name="Connecteur droit avec flèche 10"/>
          <p:cNvCxnSpPr/>
          <p:nvPr/>
        </p:nvCxnSpPr>
        <p:spPr>
          <a:xfrm flipH="1" flipV="1">
            <a:off x="4871192" y="3074464"/>
            <a:ext cx="1388094" cy="7925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5230291" y="2620247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  <a:sym typeface="Symbol"/>
              </a:rPr>
              <a:t>T</a:t>
            </a:r>
            <a:endParaRPr lang="fr-FR" sz="28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6" name="Text Box 10"/>
          <p:cNvSpPr txBox="1">
            <a:spLocks noChangeArrowheads="1"/>
          </p:cNvSpPr>
          <p:nvPr/>
        </p:nvSpPr>
        <p:spPr bwMode="auto">
          <a:xfrm>
            <a:off x="3740406" y="2312470"/>
            <a:ext cx="226157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Période d’oscillation</a:t>
            </a:r>
            <a:endParaRPr lang="fr-FR" sz="1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9" name="Forme libre 68"/>
          <p:cNvSpPr/>
          <p:nvPr/>
        </p:nvSpPr>
        <p:spPr>
          <a:xfrm>
            <a:off x="957944" y="1476420"/>
            <a:ext cx="9644742" cy="4597808"/>
          </a:xfrm>
          <a:custGeom>
            <a:avLst/>
            <a:gdLst>
              <a:gd name="connsiteX0" fmla="*/ 0 w 8414657"/>
              <a:gd name="connsiteY0" fmla="*/ 3493244 h 3707828"/>
              <a:gd name="connsiteX1" fmla="*/ 2013857 w 8414657"/>
              <a:gd name="connsiteY1" fmla="*/ 3482358 h 3707828"/>
              <a:gd name="connsiteX2" fmla="*/ 2111828 w 8414657"/>
              <a:gd name="connsiteY2" fmla="*/ 3471472 h 3707828"/>
              <a:gd name="connsiteX3" fmla="*/ 2133600 w 8414657"/>
              <a:gd name="connsiteY3" fmla="*/ 3471472 h 3707828"/>
              <a:gd name="connsiteX4" fmla="*/ 2405743 w 8414657"/>
              <a:gd name="connsiteY4" fmla="*/ 3449701 h 3707828"/>
              <a:gd name="connsiteX5" fmla="*/ 3624943 w 8414657"/>
              <a:gd name="connsiteY5" fmla="*/ 53358 h 3707828"/>
              <a:gd name="connsiteX6" fmla="*/ 4321628 w 8414657"/>
              <a:gd name="connsiteY6" fmla="*/ 1283444 h 3707828"/>
              <a:gd name="connsiteX7" fmla="*/ 4996543 w 8414657"/>
              <a:gd name="connsiteY7" fmla="*/ 64244 h 3707828"/>
              <a:gd name="connsiteX8" fmla="*/ 5704114 w 8414657"/>
              <a:gd name="connsiteY8" fmla="*/ 1272558 h 3707828"/>
              <a:gd name="connsiteX9" fmla="*/ 6389914 w 8414657"/>
              <a:gd name="connsiteY9" fmla="*/ 75129 h 3707828"/>
              <a:gd name="connsiteX10" fmla="*/ 7086600 w 8414657"/>
              <a:gd name="connsiteY10" fmla="*/ 1283444 h 3707828"/>
              <a:gd name="connsiteX11" fmla="*/ 7772400 w 8414657"/>
              <a:gd name="connsiteY11" fmla="*/ 86015 h 3707828"/>
              <a:gd name="connsiteX12" fmla="*/ 8414657 w 8414657"/>
              <a:gd name="connsiteY12" fmla="*/ 1294329 h 3707828"/>
              <a:gd name="connsiteX0" fmla="*/ 0 w 8414657"/>
              <a:gd name="connsiteY0" fmla="*/ 3493244 h 3707828"/>
              <a:gd name="connsiteX1" fmla="*/ 2013857 w 8414657"/>
              <a:gd name="connsiteY1" fmla="*/ 3482358 h 3707828"/>
              <a:gd name="connsiteX2" fmla="*/ 2111828 w 8414657"/>
              <a:gd name="connsiteY2" fmla="*/ 3471472 h 3707828"/>
              <a:gd name="connsiteX3" fmla="*/ 2133600 w 8414657"/>
              <a:gd name="connsiteY3" fmla="*/ 3471472 h 3707828"/>
              <a:gd name="connsiteX4" fmla="*/ 2405743 w 8414657"/>
              <a:gd name="connsiteY4" fmla="*/ 3449701 h 3707828"/>
              <a:gd name="connsiteX5" fmla="*/ 3505200 w 8414657"/>
              <a:gd name="connsiteY5" fmla="*/ 53358 h 3707828"/>
              <a:gd name="connsiteX6" fmla="*/ 4321628 w 8414657"/>
              <a:gd name="connsiteY6" fmla="*/ 1283444 h 3707828"/>
              <a:gd name="connsiteX7" fmla="*/ 4996543 w 8414657"/>
              <a:gd name="connsiteY7" fmla="*/ 64244 h 3707828"/>
              <a:gd name="connsiteX8" fmla="*/ 5704114 w 8414657"/>
              <a:gd name="connsiteY8" fmla="*/ 1272558 h 3707828"/>
              <a:gd name="connsiteX9" fmla="*/ 6389914 w 8414657"/>
              <a:gd name="connsiteY9" fmla="*/ 75129 h 3707828"/>
              <a:gd name="connsiteX10" fmla="*/ 7086600 w 8414657"/>
              <a:gd name="connsiteY10" fmla="*/ 1283444 h 3707828"/>
              <a:gd name="connsiteX11" fmla="*/ 7772400 w 8414657"/>
              <a:gd name="connsiteY11" fmla="*/ 86015 h 3707828"/>
              <a:gd name="connsiteX12" fmla="*/ 8414657 w 8414657"/>
              <a:gd name="connsiteY12" fmla="*/ 1294329 h 3707828"/>
              <a:gd name="connsiteX0" fmla="*/ 0 w 8414657"/>
              <a:gd name="connsiteY0" fmla="*/ 3496377 h 3710961"/>
              <a:gd name="connsiteX1" fmla="*/ 2013857 w 8414657"/>
              <a:gd name="connsiteY1" fmla="*/ 3485491 h 3710961"/>
              <a:gd name="connsiteX2" fmla="*/ 2111828 w 8414657"/>
              <a:gd name="connsiteY2" fmla="*/ 3474605 h 3710961"/>
              <a:gd name="connsiteX3" fmla="*/ 2133600 w 8414657"/>
              <a:gd name="connsiteY3" fmla="*/ 3474605 h 3710961"/>
              <a:gd name="connsiteX4" fmla="*/ 2405743 w 8414657"/>
              <a:gd name="connsiteY4" fmla="*/ 3452834 h 3710961"/>
              <a:gd name="connsiteX5" fmla="*/ 3505200 w 8414657"/>
              <a:gd name="connsiteY5" fmla="*/ 56491 h 3710961"/>
              <a:gd name="connsiteX6" fmla="*/ 4310742 w 8414657"/>
              <a:gd name="connsiteY6" fmla="*/ 1243034 h 3710961"/>
              <a:gd name="connsiteX7" fmla="*/ 4996543 w 8414657"/>
              <a:gd name="connsiteY7" fmla="*/ 67377 h 3710961"/>
              <a:gd name="connsiteX8" fmla="*/ 5704114 w 8414657"/>
              <a:gd name="connsiteY8" fmla="*/ 1275691 h 3710961"/>
              <a:gd name="connsiteX9" fmla="*/ 6389914 w 8414657"/>
              <a:gd name="connsiteY9" fmla="*/ 78262 h 3710961"/>
              <a:gd name="connsiteX10" fmla="*/ 7086600 w 8414657"/>
              <a:gd name="connsiteY10" fmla="*/ 1286577 h 3710961"/>
              <a:gd name="connsiteX11" fmla="*/ 7772400 w 8414657"/>
              <a:gd name="connsiteY11" fmla="*/ 89148 h 3710961"/>
              <a:gd name="connsiteX12" fmla="*/ 8414657 w 8414657"/>
              <a:gd name="connsiteY12" fmla="*/ 1297462 h 3710961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133600 w 8414657"/>
              <a:gd name="connsiteY3" fmla="*/ 3474605 h 3496377"/>
              <a:gd name="connsiteX4" fmla="*/ 2405743 w 8414657"/>
              <a:gd name="connsiteY4" fmla="*/ 3452834 h 3496377"/>
              <a:gd name="connsiteX5" fmla="*/ 3505200 w 8414657"/>
              <a:gd name="connsiteY5" fmla="*/ 56491 h 3496377"/>
              <a:gd name="connsiteX6" fmla="*/ 4310742 w 8414657"/>
              <a:gd name="connsiteY6" fmla="*/ 1243034 h 3496377"/>
              <a:gd name="connsiteX7" fmla="*/ 4996543 w 8414657"/>
              <a:gd name="connsiteY7" fmla="*/ 67377 h 3496377"/>
              <a:gd name="connsiteX8" fmla="*/ 5704114 w 8414657"/>
              <a:gd name="connsiteY8" fmla="*/ 1275691 h 3496377"/>
              <a:gd name="connsiteX9" fmla="*/ 6389914 w 8414657"/>
              <a:gd name="connsiteY9" fmla="*/ 78262 h 3496377"/>
              <a:gd name="connsiteX10" fmla="*/ 7086600 w 8414657"/>
              <a:gd name="connsiteY10" fmla="*/ 1286577 h 3496377"/>
              <a:gd name="connsiteX11" fmla="*/ 7772400 w 8414657"/>
              <a:gd name="connsiteY11" fmla="*/ 89148 h 3496377"/>
              <a:gd name="connsiteX12" fmla="*/ 8414657 w 8414657"/>
              <a:gd name="connsiteY12" fmla="*/ 1297462 h 3496377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133600 w 8414657"/>
              <a:gd name="connsiteY3" fmla="*/ 3474605 h 3496377"/>
              <a:gd name="connsiteX4" fmla="*/ 2405743 w 8414657"/>
              <a:gd name="connsiteY4" fmla="*/ 3452834 h 3496377"/>
              <a:gd name="connsiteX5" fmla="*/ 3505200 w 8414657"/>
              <a:gd name="connsiteY5" fmla="*/ 56491 h 3496377"/>
              <a:gd name="connsiteX6" fmla="*/ 4310742 w 8414657"/>
              <a:gd name="connsiteY6" fmla="*/ 1243034 h 3496377"/>
              <a:gd name="connsiteX7" fmla="*/ 4996543 w 8414657"/>
              <a:gd name="connsiteY7" fmla="*/ 67377 h 3496377"/>
              <a:gd name="connsiteX8" fmla="*/ 5704114 w 8414657"/>
              <a:gd name="connsiteY8" fmla="*/ 1275691 h 3496377"/>
              <a:gd name="connsiteX9" fmla="*/ 6389914 w 8414657"/>
              <a:gd name="connsiteY9" fmla="*/ 78262 h 3496377"/>
              <a:gd name="connsiteX10" fmla="*/ 7086600 w 8414657"/>
              <a:gd name="connsiteY10" fmla="*/ 1286577 h 3496377"/>
              <a:gd name="connsiteX11" fmla="*/ 7772400 w 8414657"/>
              <a:gd name="connsiteY11" fmla="*/ 89148 h 3496377"/>
              <a:gd name="connsiteX12" fmla="*/ 8414657 w 8414657"/>
              <a:gd name="connsiteY12" fmla="*/ 1297462 h 3496377"/>
              <a:gd name="connsiteX0" fmla="*/ 0 w 8414657"/>
              <a:gd name="connsiteY0" fmla="*/ 3494543 h 3494543"/>
              <a:gd name="connsiteX1" fmla="*/ 2013857 w 8414657"/>
              <a:gd name="connsiteY1" fmla="*/ 3483657 h 3494543"/>
              <a:gd name="connsiteX2" fmla="*/ 2111828 w 8414657"/>
              <a:gd name="connsiteY2" fmla="*/ 3472771 h 3494543"/>
              <a:gd name="connsiteX3" fmla="*/ 2133600 w 8414657"/>
              <a:gd name="connsiteY3" fmla="*/ 3472771 h 3494543"/>
              <a:gd name="connsiteX4" fmla="*/ 2405743 w 8414657"/>
              <a:gd name="connsiteY4" fmla="*/ 3407457 h 3494543"/>
              <a:gd name="connsiteX5" fmla="*/ 3505200 w 8414657"/>
              <a:gd name="connsiteY5" fmla="*/ 54657 h 3494543"/>
              <a:gd name="connsiteX6" fmla="*/ 4310742 w 8414657"/>
              <a:gd name="connsiteY6" fmla="*/ 1241200 h 3494543"/>
              <a:gd name="connsiteX7" fmla="*/ 4996543 w 8414657"/>
              <a:gd name="connsiteY7" fmla="*/ 65543 h 3494543"/>
              <a:gd name="connsiteX8" fmla="*/ 5704114 w 8414657"/>
              <a:gd name="connsiteY8" fmla="*/ 1273857 h 3494543"/>
              <a:gd name="connsiteX9" fmla="*/ 6389914 w 8414657"/>
              <a:gd name="connsiteY9" fmla="*/ 76428 h 3494543"/>
              <a:gd name="connsiteX10" fmla="*/ 7086600 w 8414657"/>
              <a:gd name="connsiteY10" fmla="*/ 1284743 h 3494543"/>
              <a:gd name="connsiteX11" fmla="*/ 7772400 w 8414657"/>
              <a:gd name="connsiteY11" fmla="*/ 87314 h 3494543"/>
              <a:gd name="connsiteX12" fmla="*/ 8414657 w 8414657"/>
              <a:gd name="connsiteY12" fmla="*/ 1295628 h 3494543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133600 w 8414657"/>
              <a:gd name="connsiteY3" fmla="*/ 3474605 h 3496377"/>
              <a:gd name="connsiteX4" fmla="*/ 2405743 w 8414657"/>
              <a:gd name="connsiteY4" fmla="*/ 3452834 h 3496377"/>
              <a:gd name="connsiteX5" fmla="*/ 3505200 w 8414657"/>
              <a:gd name="connsiteY5" fmla="*/ 56491 h 3496377"/>
              <a:gd name="connsiteX6" fmla="*/ 4310742 w 8414657"/>
              <a:gd name="connsiteY6" fmla="*/ 1243034 h 3496377"/>
              <a:gd name="connsiteX7" fmla="*/ 4996543 w 8414657"/>
              <a:gd name="connsiteY7" fmla="*/ 67377 h 3496377"/>
              <a:gd name="connsiteX8" fmla="*/ 5704114 w 8414657"/>
              <a:gd name="connsiteY8" fmla="*/ 1275691 h 3496377"/>
              <a:gd name="connsiteX9" fmla="*/ 6389914 w 8414657"/>
              <a:gd name="connsiteY9" fmla="*/ 78262 h 3496377"/>
              <a:gd name="connsiteX10" fmla="*/ 7086600 w 8414657"/>
              <a:gd name="connsiteY10" fmla="*/ 1286577 h 3496377"/>
              <a:gd name="connsiteX11" fmla="*/ 7772400 w 8414657"/>
              <a:gd name="connsiteY11" fmla="*/ 89148 h 3496377"/>
              <a:gd name="connsiteX12" fmla="*/ 8414657 w 8414657"/>
              <a:gd name="connsiteY12" fmla="*/ 1297462 h 3496377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133600 w 8414657"/>
              <a:gd name="connsiteY3" fmla="*/ 3474605 h 3496377"/>
              <a:gd name="connsiteX4" fmla="*/ 2405743 w 8414657"/>
              <a:gd name="connsiteY4" fmla="*/ 3452834 h 3496377"/>
              <a:gd name="connsiteX5" fmla="*/ 3505200 w 8414657"/>
              <a:gd name="connsiteY5" fmla="*/ 56491 h 3496377"/>
              <a:gd name="connsiteX6" fmla="*/ 4310742 w 8414657"/>
              <a:gd name="connsiteY6" fmla="*/ 1243034 h 3496377"/>
              <a:gd name="connsiteX7" fmla="*/ 4996543 w 8414657"/>
              <a:gd name="connsiteY7" fmla="*/ 67377 h 3496377"/>
              <a:gd name="connsiteX8" fmla="*/ 5704114 w 8414657"/>
              <a:gd name="connsiteY8" fmla="*/ 1275691 h 3496377"/>
              <a:gd name="connsiteX9" fmla="*/ 6389914 w 8414657"/>
              <a:gd name="connsiteY9" fmla="*/ 78262 h 3496377"/>
              <a:gd name="connsiteX10" fmla="*/ 7086600 w 8414657"/>
              <a:gd name="connsiteY10" fmla="*/ 1286577 h 3496377"/>
              <a:gd name="connsiteX11" fmla="*/ 7772400 w 8414657"/>
              <a:gd name="connsiteY11" fmla="*/ 89148 h 3496377"/>
              <a:gd name="connsiteX12" fmla="*/ 8414657 w 8414657"/>
              <a:gd name="connsiteY12" fmla="*/ 1297462 h 3496377"/>
              <a:gd name="connsiteX0" fmla="*/ 0 w 8414657"/>
              <a:gd name="connsiteY0" fmla="*/ 3496377 h 3718630"/>
              <a:gd name="connsiteX1" fmla="*/ 2013857 w 8414657"/>
              <a:gd name="connsiteY1" fmla="*/ 3485491 h 3718630"/>
              <a:gd name="connsiteX2" fmla="*/ 2111828 w 8414657"/>
              <a:gd name="connsiteY2" fmla="*/ 3474605 h 3718630"/>
              <a:gd name="connsiteX3" fmla="*/ 2133600 w 8414657"/>
              <a:gd name="connsiteY3" fmla="*/ 3474605 h 3718630"/>
              <a:gd name="connsiteX4" fmla="*/ 2405743 w 8414657"/>
              <a:gd name="connsiteY4" fmla="*/ 3452834 h 3718630"/>
              <a:gd name="connsiteX5" fmla="*/ 3505200 w 8414657"/>
              <a:gd name="connsiteY5" fmla="*/ 56491 h 3718630"/>
              <a:gd name="connsiteX6" fmla="*/ 4310742 w 8414657"/>
              <a:gd name="connsiteY6" fmla="*/ 1243034 h 3718630"/>
              <a:gd name="connsiteX7" fmla="*/ 4996543 w 8414657"/>
              <a:gd name="connsiteY7" fmla="*/ 67377 h 3718630"/>
              <a:gd name="connsiteX8" fmla="*/ 5704114 w 8414657"/>
              <a:gd name="connsiteY8" fmla="*/ 1275691 h 3718630"/>
              <a:gd name="connsiteX9" fmla="*/ 6389914 w 8414657"/>
              <a:gd name="connsiteY9" fmla="*/ 78262 h 3718630"/>
              <a:gd name="connsiteX10" fmla="*/ 7086600 w 8414657"/>
              <a:gd name="connsiteY10" fmla="*/ 1286577 h 3718630"/>
              <a:gd name="connsiteX11" fmla="*/ 7772400 w 8414657"/>
              <a:gd name="connsiteY11" fmla="*/ 89148 h 3718630"/>
              <a:gd name="connsiteX12" fmla="*/ 8414657 w 8414657"/>
              <a:gd name="connsiteY12" fmla="*/ 1297462 h 3718630"/>
              <a:gd name="connsiteX0" fmla="*/ 0 w 8414657"/>
              <a:gd name="connsiteY0" fmla="*/ 3496377 h 3718630"/>
              <a:gd name="connsiteX1" fmla="*/ 2013857 w 8414657"/>
              <a:gd name="connsiteY1" fmla="*/ 3485491 h 3718630"/>
              <a:gd name="connsiteX2" fmla="*/ 2111828 w 8414657"/>
              <a:gd name="connsiteY2" fmla="*/ 3474605 h 3718630"/>
              <a:gd name="connsiteX3" fmla="*/ 2133600 w 8414657"/>
              <a:gd name="connsiteY3" fmla="*/ 3474605 h 3718630"/>
              <a:gd name="connsiteX4" fmla="*/ 2405743 w 8414657"/>
              <a:gd name="connsiteY4" fmla="*/ 3452834 h 3718630"/>
              <a:gd name="connsiteX5" fmla="*/ 3505200 w 8414657"/>
              <a:gd name="connsiteY5" fmla="*/ 56491 h 3718630"/>
              <a:gd name="connsiteX6" fmla="*/ 4310742 w 8414657"/>
              <a:gd name="connsiteY6" fmla="*/ 1243034 h 3718630"/>
              <a:gd name="connsiteX7" fmla="*/ 4996543 w 8414657"/>
              <a:gd name="connsiteY7" fmla="*/ 67377 h 3718630"/>
              <a:gd name="connsiteX8" fmla="*/ 5704114 w 8414657"/>
              <a:gd name="connsiteY8" fmla="*/ 1275691 h 3718630"/>
              <a:gd name="connsiteX9" fmla="*/ 6389914 w 8414657"/>
              <a:gd name="connsiteY9" fmla="*/ 78262 h 3718630"/>
              <a:gd name="connsiteX10" fmla="*/ 7086600 w 8414657"/>
              <a:gd name="connsiteY10" fmla="*/ 1286577 h 3718630"/>
              <a:gd name="connsiteX11" fmla="*/ 7772400 w 8414657"/>
              <a:gd name="connsiteY11" fmla="*/ 89148 h 3718630"/>
              <a:gd name="connsiteX12" fmla="*/ 8414657 w 8414657"/>
              <a:gd name="connsiteY12" fmla="*/ 1297462 h 3718630"/>
              <a:gd name="connsiteX0" fmla="*/ 0 w 8414657"/>
              <a:gd name="connsiteY0" fmla="*/ 3496377 h 3718630"/>
              <a:gd name="connsiteX1" fmla="*/ 2013857 w 8414657"/>
              <a:gd name="connsiteY1" fmla="*/ 3485491 h 3718630"/>
              <a:gd name="connsiteX2" fmla="*/ 2111828 w 8414657"/>
              <a:gd name="connsiteY2" fmla="*/ 3474605 h 3718630"/>
              <a:gd name="connsiteX3" fmla="*/ 2133600 w 8414657"/>
              <a:gd name="connsiteY3" fmla="*/ 3474605 h 3718630"/>
              <a:gd name="connsiteX4" fmla="*/ 2405743 w 8414657"/>
              <a:gd name="connsiteY4" fmla="*/ 3452834 h 3718630"/>
              <a:gd name="connsiteX5" fmla="*/ 3505200 w 8414657"/>
              <a:gd name="connsiteY5" fmla="*/ 56491 h 3718630"/>
              <a:gd name="connsiteX6" fmla="*/ 4310742 w 8414657"/>
              <a:gd name="connsiteY6" fmla="*/ 1243034 h 3718630"/>
              <a:gd name="connsiteX7" fmla="*/ 4996543 w 8414657"/>
              <a:gd name="connsiteY7" fmla="*/ 67377 h 3718630"/>
              <a:gd name="connsiteX8" fmla="*/ 5704114 w 8414657"/>
              <a:gd name="connsiteY8" fmla="*/ 1275691 h 3718630"/>
              <a:gd name="connsiteX9" fmla="*/ 6389914 w 8414657"/>
              <a:gd name="connsiteY9" fmla="*/ 78262 h 3718630"/>
              <a:gd name="connsiteX10" fmla="*/ 7086600 w 8414657"/>
              <a:gd name="connsiteY10" fmla="*/ 1286577 h 3718630"/>
              <a:gd name="connsiteX11" fmla="*/ 7772400 w 8414657"/>
              <a:gd name="connsiteY11" fmla="*/ 89148 h 3718630"/>
              <a:gd name="connsiteX12" fmla="*/ 8414657 w 8414657"/>
              <a:gd name="connsiteY12" fmla="*/ 1297462 h 3718630"/>
              <a:gd name="connsiteX0" fmla="*/ 0 w 8414657"/>
              <a:gd name="connsiteY0" fmla="*/ 3496377 h 3496606"/>
              <a:gd name="connsiteX1" fmla="*/ 2013857 w 8414657"/>
              <a:gd name="connsiteY1" fmla="*/ 3485491 h 3496606"/>
              <a:gd name="connsiteX2" fmla="*/ 2111828 w 8414657"/>
              <a:gd name="connsiteY2" fmla="*/ 3474605 h 3496606"/>
              <a:gd name="connsiteX3" fmla="*/ 2133600 w 8414657"/>
              <a:gd name="connsiteY3" fmla="*/ 3474605 h 3496606"/>
              <a:gd name="connsiteX4" fmla="*/ 2405743 w 8414657"/>
              <a:gd name="connsiteY4" fmla="*/ 3452834 h 3496606"/>
              <a:gd name="connsiteX5" fmla="*/ 3505200 w 8414657"/>
              <a:gd name="connsiteY5" fmla="*/ 56491 h 3496606"/>
              <a:gd name="connsiteX6" fmla="*/ 4310742 w 8414657"/>
              <a:gd name="connsiteY6" fmla="*/ 1243034 h 3496606"/>
              <a:gd name="connsiteX7" fmla="*/ 4996543 w 8414657"/>
              <a:gd name="connsiteY7" fmla="*/ 67377 h 3496606"/>
              <a:gd name="connsiteX8" fmla="*/ 5704114 w 8414657"/>
              <a:gd name="connsiteY8" fmla="*/ 1275691 h 3496606"/>
              <a:gd name="connsiteX9" fmla="*/ 6389914 w 8414657"/>
              <a:gd name="connsiteY9" fmla="*/ 78262 h 3496606"/>
              <a:gd name="connsiteX10" fmla="*/ 7086600 w 8414657"/>
              <a:gd name="connsiteY10" fmla="*/ 1286577 h 3496606"/>
              <a:gd name="connsiteX11" fmla="*/ 7772400 w 8414657"/>
              <a:gd name="connsiteY11" fmla="*/ 89148 h 3496606"/>
              <a:gd name="connsiteX12" fmla="*/ 8414657 w 8414657"/>
              <a:gd name="connsiteY12" fmla="*/ 1297462 h 3496606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133600 w 8414657"/>
              <a:gd name="connsiteY3" fmla="*/ 3474605 h 3496377"/>
              <a:gd name="connsiteX4" fmla="*/ 2405743 w 8414657"/>
              <a:gd name="connsiteY4" fmla="*/ 3452834 h 3496377"/>
              <a:gd name="connsiteX5" fmla="*/ 3505200 w 8414657"/>
              <a:gd name="connsiteY5" fmla="*/ 56491 h 3496377"/>
              <a:gd name="connsiteX6" fmla="*/ 4310742 w 8414657"/>
              <a:gd name="connsiteY6" fmla="*/ 1243034 h 3496377"/>
              <a:gd name="connsiteX7" fmla="*/ 4996543 w 8414657"/>
              <a:gd name="connsiteY7" fmla="*/ 67377 h 3496377"/>
              <a:gd name="connsiteX8" fmla="*/ 5704114 w 8414657"/>
              <a:gd name="connsiteY8" fmla="*/ 1275691 h 3496377"/>
              <a:gd name="connsiteX9" fmla="*/ 6389914 w 8414657"/>
              <a:gd name="connsiteY9" fmla="*/ 78262 h 3496377"/>
              <a:gd name="connsiteX10" fmla="*/ 7086600 w 8414657"/>
              <a:gd name="connsiteY10" fmla="*/ 1286577 h 3496377"/>
              <a:gd name="connsiteX11" fmla="*/ 7772400 w 8414657"/>
              <a:gd name="connsiteY11" fmla="*/ 89148 h 3496377"/>
              <a:gd name="connsiteX12" fmla="*/ 8414657 w 8414657"/>
              <a:gd name="connsiteY12" fmla="*/ 1297462 h 3496377"/>
              <a:gd name="connsiteX0" fmla="*/ 0 w 8414657"/>
              <a:gd name="connsiteY0" fmla="*/ 3496377 h 3710545"/>
              <a:gd name="connsiteX1" fmla="*/ 2013857 w 8414657"/>
              <a:gd name="connsiteY1" fmla="*/ 3485491 h 3710545"/>
              <a:gd name="connsiteX2" fmla="*/ 2111828 w 8414657"/>
              <a:gd name="connsiteY2" fmla="*/ 3474605 h 3710545"/>
              <a:gd name="connsiteX3" fmla="*/ 2405743 w 8414657"/>
              <a:gd name="connsiteY3" fmla="*/ 3452834 h 3710545"/>
              <a:gd name="connsiteX4" fmla="*/ 3505200 w 8414657"/>
              <a:gd name="connsiteY4" fmla="*/ 56491 h 3710545"/>
              <a:gd name="connsiteX5" fmla="*/ 4310742 w 8414657"/>
              <a:gd name="connsiteY5" fmla="*/ 1243034 h 3710545"/>
              <a:gd name="connsiteX6" fmla="*/ 4996543 w 8414657"/>
              <a:gd name="connsiteY6" fmla="*/ 67377 h 3710545"/>
              <a:gd name="connsiteX7" fmla="*/ 5704114 w 8414657"/>
              <a:gd name="connsiteY7" fmla="*/ 1275691 h 3710545"/>
              <a:gd name="connsiteX8" fmla="*/ 6389914 w 8414657"/>
              <a:gd name="connsiteY8" fmla="*/ 78262 h 3710545"/>
              <a:gd name="connsiteX9" fmla="*/ 7086600 w 8414657"/>
              <a:gd name="connsiteY9" fmla="*/ 1286577 h 3710545"/>
              <a:gd name="connsiteX10" fmla="*/ 7772400 w 8414657"/>
              <a:gd name="connsiteY10" fmla="*/ 89148 h 3710545"/>
              <a:gd name="connsiteX11" fmla="*/ 8414657 w 8414657"/>
              <a:gd name="connsiteY11" fmla="*/ 1297462 h 3710545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405743 w 8414657"/>
              <a:gd name="connsiteY3" fmla="*/ 3452834 h 3496377"/>
              <a:gd name="connsiteX4" fmla="*/ 3505200 w 8414657"/>
              <a:gd name="connsiteY4" fmla="*/ 56491 h 3496377"/>
              <a:gd name="connsiteX5" fmla="*/ 4310742 w 8414657"/>
              <a:gd name="connsiteY5" fmla="*/ 1243034 h 3496377"/>
              <a:gd name="connsiteX6" fmla="*/ 4996543 w 8414657"/>
              <a:gd name="connsiteY6" fmla="*/ 67377 h 3496377"/>
              <a:gd name="connsiteX7" fmla="*/ 5704114 w 8414657"/>
              <a:gd name="connsiteY7" fmla="*/ 1275691 h 3496377"/>
              <a:gd name="connsiteX8" fmla="*/ 6389914 w 8414657"/>
              <a:gd name="connsiteY8" fmla="*/ 78262 h 3496377"/>
              <a:gd name="connsiteX9" fmla="*/ 7086600 w 8414657"/>
              <a:gd name="connsiteY9" fmla="*/ 1286577 h 3496377"/>
              <a:gd name="connsiteX10" fmla="*/ 7772400 w 8414657"/>
              <a:gd name="connsiteY10" fmla="*/ 89148 h 3496377"/>
              <a:gd name="connsiteX11" fmla="*/ 8414657 w 8414657"/>
              <a:gd name="connsiteY11" fmla="*/ 1297462 h 3496377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405743 w 8414657"/>
              <a:gd name="connsiteY3" fmla="*/ 3452834 h 3496377"/>
              <a:gd name="connsiteX4" fmla="*/ 3505200 w 8414657"/>
              <a:gd name="connsiteY4" fmla="*/ 56491 h 3496377"/>
              <a:gd name="connsiteX5" fmla="*/ 4310742 w 8414657"/>
              <a:gd name="connsiteY5" fmla="*/ 1243034 h 3496377"/>
              <a:gd name="connsiteX6" fmla="*/ 4996543 w 8414657"/>
              <a:gd name="connsiteY6" fmla="*/ 67377 h 3496377"/>
              <a:gd name="connsiteX7" fmla="*/ 5704114 w 8414657"/>
              <a:gd name="connsiteY7" fmla="*/ 1275691 h 3496377"/>
              <a:gd name="connsiteX8" fmla="*/ 6389914 w 8414657"/>
              <a:gd name="connsiteY8" fmla="*/ 78262 h 3496377"/>
              <a:gd name="connsiteX9" fmla="*/ 7086600 w 8414657"/>
              <a:gd name="connsiteY9" fmla="*/ 1286577 h 3496377"/>
              <a:gd name="connsiteX10" fmla="*/ 7772400 w 8414657"/>
              <a:gd name="connsiteY10" fmla="*/ 89148 h 3496377"/>
              <a:gd name="connsiteX11" fmla="*/ 8414657 w 8414657"/>
              <a:gd name="connsiteY11" fmla="*/ 1297462 h 3496377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405743 w 8414657"/>
              <a:gd name="connsiteY3" fmla="*/ 3452834 h 3496377"/>
              <a:gd name="connsiteX4" fmla="*/ 3505200 w 8414657"/>
              <a:gd name="connsiteY4" fmla="*/ 56491 h 3496377"/>
              <a:gd name="connsiteX5" fmla="*/ 4310742 w 8414657"/>
              <a:gd name="connsiteY5" fmla="*/ 1243034 h 3496377"/>
              <a:gd name="connsiteX6" fmla="*/ 4996543 w 8414657"/>
              <a:gd name="connsiteY6" fmla="*/ 67377 h 3496377"/>
              <a:gd name="connsiteX7" fmla="*/ 5704114 w 8414657"/>
              <a:gd name="connsiteY7" fmla="*/ 1275691 h 3496377"/>
              <a:gd name="connsiteX8" fmla="*/ 6389914 w 8414657"/>
              <a:gd name="connsiteY8" fmla="*/ 78262 h 3496377"/>
              <a:gd name="connsiteX9" fmla="*/ 7086600 w 8414657"/>
              <a:gd name="connsiteY9" fmla="*/ 1286577 h 3496377"/>
              <a:gd name="connsiteX10" fmla="*/ 7772400 w 8414657"/>
              <a:gd name="connsiteY10" fmla="*/ 89148 h 3496377"/>
              <a:gd name="connsiteX11" fmla="*/ 8414657 w 8414657"/>
              <a:gd name="connsiteY11" fmla="*/ 1297462 h 3496377"/>
              <a:gd name="connsiteX0" fmla="*/ 0 w 8414657"/>
              <a:gd name="connsiteY0" fmla="*/ 3496377 h 3496377"/>
              <a:gd name="connsiteX1" fmla="*/ 2013857 w 8414657"/>
              <a:gd name="connsiteY1" fmla="*/ 3485491 h 3496377"/>
              <a:gd name="connsiteX2" fmla="*/ 2111828 w 8414657"/>
              <a:gd name="connsiteY2" fmla="*/ 3474605 h 3496377"/>
              <a:gd name="connsiteX3" fmla="*/ 2405743 w 8414657"/>
              <a:gd name="connsiteY3" fmla="*/ 3452834 h 3496377"/>
              <a:gd name="connsiteX4" fmla="*/ 3505200 w 8414657"/>
              <a:gd name="connsiteY4" fmla="*/ 56491 h 3496377"/>
              <a:gd name="connsiteX5" fmla="*/ 4310742 w 8414657"/>
              <a:gd name="connsiteY5" fmla="*/ 1243034 h 3496377"/>
              <a:gd name="connsiteX6" fmla="*/ 4996543 w 8414657"/>
              <a:gd name="connsiteY6" fmla="*/ 67377 h 3496377"/>
              <a:gd name="connsiteX7" fmla="*/ 5704114 w 8414657"/>
              <a:gd name="connsiteY7" fmla="*/ 1275691 h 3496377"/>
              <a:gd name="connsiteX8" fmla="*/ 6389914 w 8414657"/>
              <a:gd name="connsiteY8" fmla="*/ 78262 h 3496377"/>
              <a:gd name="connsiteX9" fmla="*/ 7086600 w 8414657"/>
              <a:gd name="connsiteY9" fmla="*/ 1286577 h 3496377"/>
              <a:gd name="connsiteX10" fmla="*/ 7772400 w 8414657"/>
              <a:gd name="connsiteY10" fmla="*/ 89148 h 3496377"/>
              <a:gd name="connsiteX11" fmla="*/ 8414657 w 8414657"/>
              <a:gd name="connsiteY11" fmla="*/ 1297462 h 3496377"/>
              <a:gd name="connsiteX0" fmla="*/ 0 w 8414657"/>
              <a:gd name="connsiteY0" fmla="*/ 3429019 h 3635516"/>
              <a:gd name="connsiteX1" fmla="*/ 2013857 w 8414657"/>
              <a:gd name="connsiteY1" fmla="*/ 3418133 h 3635516"/>
              <a:gd name="connsiteX2" fmla="*/ 2111828 w 8414657"/>
              <a:gd name="connsiteY2" fmla="*/ 3407247 h 3635516"/>
              <a:gd name="connsiteX3" fmla="*/ 2405743 w 8414657"/>
              <a:gd name="connsiteY3" fmla="*/ 3385476 h 3635516"/>
              <a:gd name="connsiteX4" fmla="*/ 3494314 w 8414657"/>
              <a:gd name="connsiteY4" fmla="*/ 87105 h 3635516"/>
              <a:gd name="connsiteX5" fmla="*/ 4310742 w 8414657"/>
              <a:gd name="connsiteY5" fmla="*/ 1175676 h 3635516"/>
              <a:gd name="connsiteX6" fmla="*/ 4996543 w 8414657"/>
              <a:gd name="connsiteY6" fmla="*/ 19 h 3635516"/>
              <a:gd name="connsiteX7" fmla="*/ 5704114 w 8414657"/>
              <a:gd name="connsiteY7" fmla="*/ 1208333 h 3635516"/>
              <a:gd name="connsiteX8" fmla="*/ 6389914 w 8414657"/>
              <a:gd name="connsiteY8" fmla="*/ 10904 h 3635516"/>
              <a:gd name="connsiteX9" fmla="*/ 7086600 w 8414657"/>
              <a:gd name="connsiteY9" fmla="*/ 1219219 h 3635516"/>
              <a:gd name="connsiteX10" fmla="*/ 7772400 w 8414657"/>
              <a:gd name="connsiteY10" fmla="*/ 21790 h 3635516"/>
              <a:gd name="connsiteX11" fmla="*/ 8414657 w 8414657"/>
              <a:gd name="connsiteY11" fmla="*/ 1230104 h 3635516"/>
              <a:gd name="connsiteX0" fmla="*/ 0 w 8414657"/>
              <a:gd name="connsiteY0" fmla="*/ 3429000 h 3635497"/>
              <a:gd name="connsiteX1" fmla="*/ 2013857 w 8414657"/>
              <a:gd name="connsiteY1" fmla="*/ 3418114 h 3635497"/>
              <a:gd name="connsiteX2" fmla="*/ 2111828 w 8414657"/>
              <a:gd name="connsiteY2" fmla="*/ 3407228 h 3635497"/>
              <a:gd name="connsiteX3" fmla="*/ 2405743 w 8414657"/>
              <a:gd name="connsiteY3" fmla="*/ 3385457 h 3635497"/>
              <a:gd name="connsiteX4" fmla="*/ 3494314 w 8414657"/>
              <a:gd name="connsiteY4" fmla="*/ 87086 h 3635497"/>
              <a:gd name="connsiteX5" fmla="*/ 4310742 w 8414657"/>
              <a:gd name="connsiteY5" fmla="*/ 1208314 h 3635497"/>
              <a:gd name="connsiteX6" fmla="*/ 4996543 w 8414657"/>
              <a:gd name="connsiteY6" fmla="*/ 0 h 3635497"/>
              <a:gd name="connsiteX7" fmla="*/ 5704114 w 8414657"/>
              <a:gd name="connsiteY7" fmla="*/ 1208314 h 3635497"/>
              <a:gd name="connsiteX8" fmla="*/ 6389914 w 8414657"/>
              <a:gd name="connsiteY8" fmla="*/ 10885 h 3635497"/>
              <a:gd name="connsiteX9" fmla="*/ 7086600 w 8414657"/>
              <a:gd name="connsiteY9" fmla="*/ 1219200 h 3635497"/>
              <a:gd name="connsiteX10" fmla="*/ 7772400 w 8414657"/>
              <a:gd name="connsiteY10" fmla="*/ 21771 h 3635497"/>
              <a:gd name="connsiteX11" fmla="*/ 8414657 w 8414657"/>
              <a:gd name="connsiteY11" fmla="*/ 1230085 h 3635497"/>
              <a:gd name="connsiteX0" fmla="*/ 0 w 8414657"/>
              <a:gd name="connsiteY0" fmla="*/ 3418118 h 3624615"/>
              <a:gd name="connsiteX1" fmla="*/ 2013857 w 8414657"/>
              <a:gd name="connsiteY1" fmla="*/ 3407232 h 3624615"/>
              <a:gd name="connsiteX2" fmla="*/ 2111828 w 8414657"/>
              <a:gd name="connsiteY2" fmla="*/ 3396346 h 3624615"/>
              <a:gd name="connsiteX3" fmla="*/ 2405743 w 8414657"/>
              <a:gd name="connsiteY3" fmla="*/ 3374575 h 3624615"/>
              <a:gd name="connsiteX4" fmla="*/ 3494314 w 8414657"/>
              <a:gd name="connsiteY4" fmla="*/ 76204 h 3624615"/>
              <a:gd name="connsiteX5" fmla="*/ 4310742 w 8414657"/>
              <a:gd name="connsiteY5" fmla="*/ 1197432 h 3624615"/>
              <a:gd name="connsiteX6" fmla="*/ 4996543 w 8414657"/>
              <a:gd name="connsiteY6" fmla="*/ 21775 h 3624615"/>
              <a:gd name="connsiteX7" fmla="*/ 5704114 w 8414657"/>
              <a:gd name="connsiteY7" fmla="*/ 1197432 h 3624615"/>
              <a:gd name="connsiteX8" fmla="*/ 6389914 w 8414657"/>
              <a:gd name="connsiteY8" fmla="*/ 3 h 3624615"/>
              <a:gd name="connsiteX9" fmla="*/ 7086600 w 8414657"/>
              <a:gd name="connsiteY9" fmla="*/ 1208318 h 3624615"/>
              <a:gd name="connsiteX10" fmla="*/ 7772400 w 8414657"/>
              <a:gd name="connsiteY10" fmla="*/ 10889 h 3624615"/>
              <a:gd name="connsiteX11" fmla="*/ 8414657 w 8414657"/>
              <a:gd name="connsiteY11" fmla="*/ 1219203 h 3624615"/>
              <a:gd name="connsiteX0" fmla="*/ 0 w 8414657"/>
              <a:gd name="connsiteY0" fmla="*/ 3418118 h 3418118"/>
              <a:gd name="connsiteX1" fmla="*/ 2013857 w 8414657"/>
              <a:gd name="connsiteY1" fmla="*/ 3407232 h 3418118"/>
              <a:gd name="connsiteX2" fmla="*/ 2111828 w 8414657"/>
              <a:gd name="connsiteY2" fmla="*/ 3396346 h 3418118"/>
              <a:gd name="connsiteX3" fmla="*/ 2405743 w 8414657"/>
              <a:gd name="connsiteY3" fmla="*/ 3374575 h 3418118"/>
              <a:gd name="connsiteX4" fmla="*/ 3494314 w 8414657"/>
              <a:gd name="connsiteY4" fmla="*/ 76204 h 3418118"/>
              <a:gd name="connsiteX5" fmla="*/ 4310742 w 8414657"/>
              <a:gd name="connsiteY5" fmla="*/ 1197432 h 3418118"/>
              <a:gd name="connsiteX6" fmla="*/ 4996543 w 8414657"/>
              <a:gd name="connsiteY6" fmla="*/ 21775 h 3418118"/>
              <a:gd name="connsiteX7" fmla="*/ 5704114 w 8414657"/>
              <a:gd name="connsiteY7" fmla="*/ 1197432 h 3418118"/>
              <a:gd name="connsiteX8" fmla="*/ 6389914 w 8414657"/>
              <a:gd name="connsiteY8" fmla="*/ 3 h 3418118"/>
              <a:gd name="connsiteX9" fmla="*/ 7086600 w 8414657"/>
              <a:gd name="connsiteY9" fmla="*/ 1208318 h 3418118"/>
              <a:gd name="connsiteX10" fmla="*/ 7772400 w 8414657"/>
              <a:gd name="connsiteY10" fmla="*/ 10889 h 3418118"/>
              <a:gd name="connsiteX11" fmla="*/ 8414657 w 8414657"/>
              <a:gd name="connsiteY11" fmla="*/ 1219203 h 3418118"/>
              <a:gd name="connsiteX0" fmla="*/ 0 w 8414657"/>
              <a:gd name="connsiteY0" fmla="*/ 3418118 h 3418118"/>
              <a:gd name="connsiteX1" fmla="*/ 2013857 w 8414657"/>
              <a:gd name="connsiteY1" fmla="*/ 3407232 h 3418118"/>
              <a:gd name="connsiteX2" fmla="*/ 2111828 w 8414657"/>
              <a:gd name="connsiteY2" fmla="*/ 3396346 h 3418118"/>
              <a:gd name="connsiteX3" fmla="*/ 2405743 w 8414657"/>
              <a:gd name="connsiteY3" fmla="*/ 3374575 h 3418118"/>
              <a:gd name="connsiteX4" fmla="*/ 3494314 w 8414657"/>
              <a:gd name="connsiteY4" fmla="*/ 76204 h 3418118"/>
              <a:gd name="connsiteX5" fmla="*/ 4310742 w 8414657"/>
              <a:gd name="connsiteY5" fmla="*/ 1197432 h 3418118"/>
              <a:gd name="connsiteX6" fmla="*/ 4996543 w 8414657"/>
              <a:gd name="connsiteY6" fmla="*/ 21775 h 3418118"/>
              <a:gd name="connsiteX7" fmla="*/ 5704114 w 8414657"/>
              <a:gd name="connsiteY7" fmla="*/ 1197432 h 3418118"/>
              <a:gd name="connsiteX8" fmla="*/ 6389914 w 8414657"/>
              <a:gd name="connsiteY8" fmla="*/ 3 h 3418118"/>
              <a:gd name="connsiteX9" fmla="*/ 7086600 w 8414657"/>
              <a:gd name="connsiteY9" fmla="*/ 1208318 h 3418118"/>
              <a:gd name="connsiteX10" fmla="*/ 7772400 w 8414657"/>
              <a:gd name="connsiteY10" fmla="*/ 10889 h 3418118"/>
              <a:gd name="connsiteX11" fmla="*/ 8414657 w 8414657"/>
              <a:gd name="connsiteY11" fmla="*/ 1219203 h 3418118"/>
              <a:gd name="connsiteX0" fmla="*/ 0 w 8414657"/>
              <a:gd name="connsiteY0" fmla="*/ 3418118 h 3418118"/>
              <a:gd name="connsiteX1" fmla="*/ 2013857 w 8414657"/>
              <a:gd name="connsiteY1" fmla="*/ 3407232 h 3418118"/>
              <a:gd name="connsiteX2" fmla="*/ 2111828 w 8414657"/>
              <a:gd name="connsiteY2" fmla="*/ 3396346 h 3418118"/>
              <a:gd name="connsiteX3" fmla="*/ 2416628 w 8414657"/>
              <a:gd name="connsiteY3" fmla="*/ 3396346 h 3418118"/>
              <a:gd name="connsiteX4" fmla="*/ 3494314 w 8414657"/>
              <a:gd name="connsiteY4" fmla="*/ 76204 h 3418118"/>
              <a:gd name="connsiteX5" fmla="*/ 4310742 w 8414657"/>
              <a:gd name="connsiteY5" fmla="*/ 1197432 h 3418118"/>
              <a:gd name="connsiteX6" fmla="*/ 4996543 w 8414657"/>
              <a:gd name="connsiteY6" fmla="*/ 21775 h 3418118"/>
              <a:gd name="connsiteX7" fmla="*/ 5704114 w 8414657"/>
              <a:gd name="connsiteY7" fmla="*/ 1197432 h 3418118"/>
              <a:gd name="connsiteX8" fmla="*/ 6389914 w 8414657"/>
              <a:gd name="connsiteY8" fmla="*/ 3 h 3418118"/>
              <a:gd name="connsiteX9" fmla="*/ 7086600 w 8414657"/>
              <a:gd name="connsiteY9" fmla="*/ 1208318 h 3418118"/>
              <a:gd name="connsiteX10" fmla="*/ 7772400 w 8414657"/>
              <a:gd name="connsiteY10" fmla="*/ 10889 h 3418118"/>
              <a:gd name="connsiteX11" fmla="*/ 8414657 w 8414657"/>
              <a:gd name="connsiteY11" fmla="*/ 1219203 h 3418118"/>
              <a:gd name="connsiteX0" fmla="*/ 0 w 8414657"/>
              <a:gd name="connsiteY0" fmla="*/ 3418118 h 3418118"/>
              <a:gd name="connsiteX1" fmla="*/ 2013857 w 8414657"/>
              <a:gd name="connsiteY1" fmla="*/ 3407232 h 3418118"/>
              <a:gd name="connsiteX2" fmla="*/ 2111828 w 8414657"/>
              <a:gd name="connsiteY2" fmla="*/ 3396346 h 3418118"/>
              <a:gd name="connsiteX3" fmla="*/ 2416628 w 8414657"/>
              <a:gd name="connsiteY3" fmla="*/ 3396346 h 3418118"/>
              <a:gd name="connsiteX4" fmla="*/ 3494314 w 8414657"/>
              <a:gd name="connsiteY4" fmla="*/ 76204 h 3418118"/>
              <a:gd name="connsiteX5" fmla="*/ 4321628 w 8414657"/>
              <a:gd name="connsiteY5" fmla="*/ 1360718 h 3418118"/>
              <a:gd name="connsiteX6" fmla="*/ 4996543 w 8414657"/>
              <a:gd name="connsiteY6" fmla="*/ 21775 h 3418118"/>
              <a:gd name="connsiteX7" fmla="*/ 5704114 w 8414657"/>
              <a:gd name="connsiteY7" fmla="*/ 1197432 h 3418118"/>
              <a:gd name="connsiteX8" fmla="*/ 6389914 w 8414657"/>
              <a:gd name="connsiteY8" fmla="*/ 3 h 3418118"/>
              <a:gd name="connsiteX9" fmla="*/ 7086600 w 8414657"/>
              <a:gd name="connsiteY9" fmla="*/ 1208318 h 3418118"/>
              <a:gd name="connsiteX10" fmla="*/ 7772400 w 8414657"/>
              <a:gd name="connsiteY10" fmla="*/ 10889 h 3418118"/>
              <a:gd name="connsiteX11" fmla="*/ 8414657 w 8414657"/>
              <a:gd name="connsiteY11" fmla="*/ 1219203 h 3418118"/>
              <a:gd name="connsiteX0" fmla="*/ 0 w 8414657"/>
              <a:gd name="connsiteY0" fmla="*/ 3570920 h 3570920"/>
              <a:gd name="connsiteX1" fmla="*/ 2013857 w 8414657"/>
              <a:gd name="connsiteY1" fmla="*/ 3560034 h 3570920"/>
              <a:gd name="connsiteX2" fmla="*/ 2111828 w 8414657"/>
              <a:gd name="connsiteY2" fmla="*/ 3549148 h 3570920"/>
              <a:gd name="connsiteX3" fmla="*/ 2416628 w 8414657"/>
              <a:gd name="connsiteY3" fmla="*/ 3549148 h 3570920"/>
              <a:gd name="connsiteX4" fmla="*/ 3494314 w 8414657"/>
              <a:gd name="connsiteY4" fmla="*/ 229006 h 3570920"/>
              <a:gd name="connsiteX5" fmla="*/ 4321628 w 8414657"/>
              <a:gd name="connsiteY5" fmla="*/ 1513520 h 3570920"/>
              <a:gd name="connsiteX6" fmla="*/ 4996543 w 8414657"/>
              <a:gd name="connsiteY6" fmla="*/ 405 h 3570920"/>
              <a:gd name="connsiteX7" fmla="*/ 5704114 w 8414657"/>
              <a:gd name="connsiteY7" fmla="*/ 1350234 h 3570920"/>
              <a:gd name="connsiteX8" fmla="*/ 6389914 w 8414657"/>
              <a:gd name="connsiteY8" fmla="*/ 152805 h 3570920"/>
              <a:gd name="connsiteX9" fmla="*/ 7086600 w 8414657"/>
              <a:gd name="connsiteY9" fmla="*/ 1361120 h 3570920"/>
              <a:gd name="connsiteX10" fmla="*/ 7772400 w 8414657"/>
              <a:gd name="connsiteY10" fmla="*/ 163691 h 3570920"/>
              <a:gd name="connsiteX11" fmla="*/ 8414657 w 8414657"/>
              <a:gd name="connsiteY11" fmla="*/ 1372005 h 3570920"/>
              <a:gd name="connsiteX0" fmla="*/ 0 w 8414657"/>
              <a:gd name="connsiteY0" fmla="*/ 3571509 h 3571509"/>
              <a:gd name="connsiteX1" fmla="*/ 2013857 w 8414657"/>
              <a:gd name="connsiteY1" fmla="*/ 3560623 h 3571509"/>
              <a:gd name="connsiteX2" fmla="*/ 2111828 w 8414657"/>
              <a:gd name="connsiteY2" fmla="*/ 3549737 h 3571509"/>
              <a:gd name="connsiteX3" fmla="*/ 2416628 w 8414657"/>
              <a:gd name="connsiteY3" fmla="*/ 3549737 h 3571509"/>
              <a:gd name="connsiteX4" fmla="*/ 3494314 w 8414657"/>
              <a:gd name="connsiteY4" fmla="*/ 229595 h 3571509"/>
              <a:gd name="connsiteX5" fmla="*/ 4321628 w 8414657"/>
              <a:gd name="connsiteY5" fmla="*/ 1514109 h 3571509"/>
              <a:gd name="connsiteX6" fmla="*/ 4996543 w 8414657"/>
              <a:gd name="connsiteY6" fmla="*/ 994 h 3571509"/>
              <a:gd name="connsiteX7" fmla="*/ 5758543 w 8414657"/>
              <a:gd name="connsiteY7" fmla="*/ 1786251 h 3571509"/>
              <a:gd name="connsiteX8" fmla="*/ 6389914 w 8414657"/>
              <a:gd name="connsiteY8" fmla="*/ 153394 h 3571509"/>
              <a:gd name="connsiteX9" fmla="*/ 7086600 w 8414657"/>
              <a:gd name="connsiteY9" fmla="*/ 1361709 h 3571509"/>
              <a:gd name="connsiteX10" fmla="*/ 7772400 w 8414657"/>
              <a:gd name="connsiteY10" fmla="*/ 164280 h 3571509"/>
              <a:gd name="connsiteX11" fmla="*/ 8414657 w 8414657"/>
              <a:gd name="connsiteY11" fmla="*/ 1372594 h 3571509"/>
              <a:gd name="connsiteX0" fmla="*/ 0 w 8414657"/>
              <a:gd name="connsiteY0" fmla="*/ 3975387 h 3975387"/>
              <a:gd name="connsiteX1" fmla="*/ 2013857 w 8414657"/>
              <a:gd name="connsiteY1" fmla="*/ 3964501 h 3975387"/>
              <a:gd name="connsiteX2" fmla="*/ 2111828 w 8414657"/>
              <a:gd name="connsiteY2" fmla="*/ 3953615 h 3975387"/>
              <a:gd name="connsiteX3" fmla="*/ 2416628 w 8414657"/>
              <a:gd name="connsiteY3" fmla="*/ 3953615 h 3975387"/>
              <a:gd name="connsiteX4" fmla="*/ 3494314 w 8414657"/>
              <a:gd name="connsiteY4" fmla="*/ 633473 h 3975387"/>
              <a:gd name="connsiteX5" fmla="*/ 4321628 w 8414657"/>
              <a:gd name="connsiteY5" fmla="*/ 1917987 h 3975387"/>
              <a:gd name="connsiteX6" fmla="*/ 4996543 w 8414657"/>
              <a:gd name="connsiteY6" fmla="*/ 404872 h 3975387"/>
              <a:gd name="connsiteX7" fmla="*/ 5758543 w 8414657"/>
              <a:gd name="connsiteY7" fmla="*/ 2190129 h 3975387"/>
              <a:gd name="connsiteX8" fmla="*/ 6379028 w 8414657"/>
              <a:gd name="connsiteY8" fmla="*/ 2100 h 3975387"/>
              <a:gd name="connsiteX9" fmla="*/ 7086600 w 8414657"/>
              <a:gd name="connsiteY9" fmla="*/ 1765587 h 3975387"/>
              <a:gd name="connsiteX10" fmla="*/ 7772400 w 8414657"/>
              <a:gd name="connsiteY10" fmla="*/ 568158 h 3975387"/>
              <a:gd name="connsiteX11" fmla="*/ 8414657 w 8414657"/>
              <a:gd name="connsiteY11" fmla="*/ 1776472 h 3975387"/>
              <a:gd name="connsiteX0" fmla="*/ 0 w 8414657"/>
              <a:gd name="connsiteY0" fmla="*/ 3975796 h 3975796"/>
              <a:gd name="connsiteX1" fmla="*/ 2013857 w 8414657"/>
              <a:gd name="connsiteY1" fmla="*/ 3964910 h 3975796"/>
              <a:gd name="connsiteX2" fmla="*/ 2111828 w 8414657"/>
              <a:gd name="connsiteY2" fmla="*/ 3954024 h 3975796"/>
              <a:gd name="connsiteX3" fmla="*/ 2416628 w 8414657"/>
              <a:gd name="connsiteY3" fmla="*/ 3954024 h 3975796"/>
              <a:gd name="connsiteX4" fmla="*/ 3494314 w 8414657"/>
              <a:gd name="connsiteY4" fmla="*/ 633882 h 3975796"/>
              <a:gd name="connsiteX5" fmla="*/ 4321628 w 8414657"/>
              <a:gd name="connsiteY5" fmla="*/ 1918396 h 3975796"/>
              <a:gd name="connsiteX6" fmla="*/ 4996543 w 8414657"/>
              <a:gd name="connsiteY6" fmla="*/ 405281 h 3975796"/>
              <a:gd name="connsiteX7" fmla="*/ 5758543 w 8414657"/>
              <a:gd name="connsiteY7" fmla="*/ 2190538 h 3975796"/>
              <a:gd name="connsiteX8" fmla="*/ 6379028 w 8414657"/>
              <a:gd name="connsiteY8" fmla="*/ 2509 h 3975796"/>
              <a:gd name="connsiteX9" fmla="*/ 7184571 w 8414657"/>
              <a:gd name="connsiteY9" fmla="*/ 2713053 h 3975796"/>
              <a:gd name="connsiteX10" fmla="*/ 7772400 w 8414657"/>
              <a:gd name="connsiteY10" fmla="*/ 568567 h 3975796"/>
              <a:gd name="connsiteX11" fmla="*/ 8414657 w 8414657"/>
              <a:gd name="connsiteY11" fmla="*/ 1776881 h 3975796"/>
              <a:gd name="connsiteX0" fmla="*/ 0 w 8414657"/>
              <a:gd name="connsiteY0" fmla="*/ 4570121 h 4570121"/>
              <a:gd name="connsiteX1" fmla="*/ 2013857 w 8414657"/>
              <a:gd name="connsiteY1" fmla="*/ 4559235 h 4570121"/>
              <a:gd name="connsiteX2" fmla="*/ 2111828 w 8414657"/>
              <a:gd name="connsiteY2" fmla="*/ 4548349 h 4570121"/>
              <a:gd name="connsiteX3" fmla="*/ 2416628 w 8414657"/>
              <a:gd name="connsiteY3" fmla="*/ 4548349 h 4570121"/>
              <a:gd name="connsiteX4" fmla="*/ 3494314 w 8414657"/>
              <a:gd name="connsiteY4" fmla="*/ 1228207 h 4570121"/>
              <a:gd name="connsiteX5" fmla="*/ 4321628 w 8414657"/>
              <a:gd name="connsiteY5" fmla="*/ 2512721 h 4570121"/>
              <a:gd name="connsiteX6" fmla="*/ 4996543 w 8414657"/>
              <a:gd name="connsiteY6" fmla="*/ 999606 h 4570121"/>
              <a:gd name="connsiteX7" fmla="*/ 5758543 w 8414657"/>
              <a:gd name="connsiteY7" fmla="*/ 2784863 h 4570121"/>
              <a:gd name="connsiteX8" fmla="*/ 6379028 w 8414657"/>
              <a:gd name="connsiteY8" fmla="*/ 596834 h 4570121"/>
              <a:gd name="connsiteX9" fmla="*/ 7184571 w 8414657"/>
              <a:gd name="connsiteY9" fmla="*/ 3307378 h 4570121"/>
              <a:gd name="connsiteX10" fmla="*/ 7750628 w 8414657"/>
              <a:gd name="connsiteY10" fmla="*/ 9006 h 4570121"/>
              <a:gd name="connsiteX11" fmla="*/ 8414657 w 8414657"/>
              <a:gd name="connsiteY11" fmla="*/ 2371206 h 4570121"/>
              <a:gd name="connsiteX0" fmla="*/ 0 w 9677400"/>
              <a:gd name="connsiteY0" fmla="*/ 4763201 h 4763201"/>
              <a:gd name="connsiteX1" fmla="*/ 2013857 w 9677400"/>
              <a:gd name="connsiteY1" fmla="*/ 4752315 h 4763201"/>
              <a:gd name="connsiteX2" fmla="*/ 2111828 w 9677400"/>
              <a:gd name="connsiteY2" fmla="*/ 4741429 h 4763201"/>
              <a:gd name="connsiteX3" fmla="*/ 2416628 w 9677400"/>
              <a:gd name="connsiteY3" fmla="*/ 4741429 h 4763201"/>
              <a:gd name="connsiteX4" fmla="*/ 3494314 w 9677400"/>
              <a:gd name="connsiteY4" fmla="*/ 1421287 h 4763201"/>
              <a:gd name="connsiteX5" fmla="*/ 4321628 w 9677400"/>
              <a:gd name="connsiteY5" fmla="*/ 2705801 h 4763201"/>
              <a:gd name="connsiteX6" fmla="*/ 4996543 w 9677400"/>
              <a:gd name="connsiteY6" fmla="*/ 1192686 h 4763201"/>
              <a:gd name="connsiteX7" fmla="*/ 5758543 w 9677400"/>
              <a:gd name="connsiteY7" fmla="*/ 2977943 h 4763201"/>
              <a:gd name="connsiteX8" fmla="*/ 6379028 w 9677400"/>
              <a:gd name="connsiteY8" fmla="*/ 789914 h 4763201"/>
              <a:gd name="connsiteX9" fmla="*/ 7184571 w 9677400"/>
              <a:gd name="connsiteY9" fmla="*/ 3500458 h 4763201"/>
              <a:gd name="connsiteX10" fmla="*/ 7750628 w 9677400"/>
              <a:gd name="connsiteY10" fmla="*/ 202086 h 4763201"/>
              <a:gd name="connsiteX11" fmla="*/ 9677400 w 9677400"/>
              <a:gd name="connsiteY11" fmla="*/ 735486 h 4763201"/>
              <a:gd name="connsiteX0" fmla="*/ 0 w 9677400"/>
              <a:gd name="connsiteY0" fmla="*/ 4702776 h 4702776"/>
              <a:gd name="connsiteX1" fmla="*/ 2013857 w 9677400"/>
              <a:gd name="connsiteY1" fmla="*/ 4691890 h 4702776"/>
              <a:gd name="connsiteX2" fmla="*/ 2111828 w 9677400"/>
              <a:gd name="connsiteY2" fmla="*/ 4681004 h 4702776"/>
              <a:gd name="connsiteX3" fmla="*/ 2416628 w 9677400"/>
              <a:gd name="connsiteY3" fmla="*/ 4681004 h 4702776"/>
              <a:gd name="connsiteX4" fmla="*/ 3494314 w 9677400"/>
              <a:gd name="connsiteY4" fmla="*/ 1360862 h 4702776"/>
              <a:gd name="connsiteX5" fmla="*/ 4321628 w 9677400"/>
              <a:gd name="connsiteY5" fmla="*/ 2645376 h 4702776"/>
              <a:gd name="connsiteX6" fmla="*/ 4996543 w 9677400"/>
              <a:gd name="connsiteY6" fmla="*/ 1132261 h 4702776"/>
              <a:gd name="connsiteX7" fmla="*/ 5758543 w 9677400"/>
              <a:gd name="connsiteY7" fmla="*/ 2917518 h 4702776"/>
              <a:gd name="connsiteX8" fmla="*/ 6379028 w 9677400"/>
              <a:gd name="connsiteY8" fmla="*/ 729489 h 4702776"/>
              <a:gd name="connsiteX9" fmla="*/ 7184571 w 9677400"/>
              <a:gd name="connsiteY9" fmla="*/ 3440033 h 4702776"/>
              <a:gd name="connsiteX10" fmla="*/ 7750628 w 9677400"/>
              <a:gd name="connsiteY10" fmla="*/ 141661 h 4702776"/>
              <a:gd name="connsiteX11" fmla="*/ 9677400 w 9677400"/>
              <a:gd name="connsiteY11" fmla="*/ 675061 h 4702776"/>
              <a:gd name="connsiteX0" fmla="*/ 0 w 9688285"/>
              <a:gd name="connsiteY0" fmla="*/ 4785196 h 4785196"/>
              <a:gd name="connsiteX1" fmla="*/ 2013857 w 9688285"/>
              <a:gd name="connsiteY1" fmla="*/ 4774310 h 4785196"/>
              <a:gd name="connsiteX2" fmla="*/ 2111828 w 9688285"/>
              <a:gd name="connsiteY2" fmla="*/ 4763424 h 4785196"/>
              <a:gd name="connsiteX3" fmla="*/ 2416628 w 9688285"/>
              <a:gd name="connsiteY3" fmla="*/ 4763424 h 4785196"/>
              <a:gd name="connsiteX4" fmla="*/ 3494314 w 9688285"/>
              <a:gd name="connsiteY4" fmla="*/ 1443282 h 4785196"/>
              <a:gd name="connsiteX5" fmla="*/ 4321628 w 9688285"/>
              <a:gd name="connsiteY5" fmla="*/ 2727796 h 4785196"/>
              <a:gd name="connsiteX6" fmla="*/ 4996543 w 9688285"/>
              <a:gd name="connsiteY6" fmla="*/ 1214681 h 4785196"/>
              <a:gd name="connsiteX7" fmla="*/ 5758543 w 9688285"/>
              <a:gd name="connsiteY7" fmla="*/ 2999938 h 4785196"/>
              <a:gd name="connsiteX8" fmla="*/ 6379028 w 9688285"/>
              <a:gd name="connsiteY8" fmla="*/ 811909 h 4785196"/>
              <a:gd name="connsiteX9" fmla="*/ 7184571 w 9688285"/>
              <a:gd name="connsiteY9" fmla="*/ 3522453 h 4785196"/>
              <a:gd name="connsiteX10" fmla="*/ 7750628 w 9688285"/>
              <a:gd name="connsiteY10" fmla="*/ 224081 h 4785196"/>
              <a:gd name="connsiteX11" fmla="*/ 9688285 w 9688285"/>
              <a:gd name="connsiteY11" fmla="*/ 420024 h 4785196"/>
              <a:gd name="connsiteX0" fmla="*/ 0 w 9688285"/>
              <a:gd name="connsiteY0" fmla="*/ 4755152 h 4755152"/>
              <a:gd name="connsiteX1" fmla="*/ 2013857 w 9688285"/>
              <a:gd name="connsiteY1" fmla="*/ 4744266 h 4755152"/>
              <a:gd name="connsiteX2" fmla="*/ 2111828 w 9688285"/>
              <a:gd name="connsiteY2" fmla="*/ 4733380 h 4755152"/>
              <a:gd name="connsiteX3" fmla="*/ 2416628 w 9688285"/>
              <a:gd name="connsiteY3" fmla="*/ 4733380 h 4755152"/>
              <a:gd name="connsiteX4" fmla="*/ 3494314 w 9688285"/>
              <a:gd name="connsiteY4" fmla="*/ 1413238 h 4755152"/>
              <a:gd name="connsiteX5" fmla="*/ 4321628 w 9688285"/>
              <a:gd name="connsiteY5" fmla="*/ 2697752 h 4755152"/>
              <a:gd name="connsiteX6" fmla="*/ 4996543 w 9688285"/>
              <a:gd name="connsiteY6" fmla="*/ 1184637 h 4755152"/>
              <a:gd name="connsiteX7" fmla="*/ 5758543 w 9688285"/>
              <a:gd name="connsiteY7" fmla="*/ 2969894 h 4755152"/>
              <a:gd name="connsiteX8" fmla="*/ 6379028 w 9688285"/>
              <a:gd name="connsiteY8" fmla="*/ 781865 h 4755152"/>
              <a:gd name="connsiteX9" fmla="*/ 7184571 w 9688285"/>
              <a:gd name="connsiteY9" fmla="*/ 3492409 h 4755152"/>
              <a:gd name="connsiteX10" fmla="*/ 7750628 w 9688285"/>
              <a:gd name="connsiteY10" fmla="*/ 194037 h 4755152"/>
              <a:gd name="connsiteX11" fmla="*/ 9688285 w 9688285"/>
              <a:gd name="connsiteY11" fmla="*/ 389980 h 4755152"/>
              <a:gd name="connsiteX0" fmla="*/ 0 w 9644742"/>
              <a:gd name="connsiteY0" fmla="*/ 4810153 h 4810153"/>
              <a:gd name="connsiteX1" fmla="*/ 2013857 w 9644742"/>
              <a:gd name="connsiteY1" fmla="*/ 4799267 h 4810153"/>
              <a:gd name="connsiteX2" fmla="*/ 2111828 w 9644742"/>
              <a:gd name="connsiteY2" fmla="*/ 4788381 h 4810153"/>
              <a:gd name="connsiteX3" fmla="*/ 2416628 w 9644742"/>
              <a:gd name="connsiteY3" fmla="*/ 4788381 h 4810153"/>
              <a:gd name="connsiteX4" fmla="*/ 3494314 w 9644742"/>
              <a:gd name="connsiteY4" fmla="*/ 1468239 h 4810153"/>
              <a:gd name="connsiteX5" fmla="*/ 4321628 w 9644742"/>
              <a:gd name="connsiteY5" fmla="*/ 2752753 h 4810153"/>
              <a:gd name="connsiteX6" fmla="*/ 4996543 w 9644742"/>
              <a:gd name="connsiteY6" fmla="*/ 1239638 h 4810153"/>
              <a:gd name="connsiteX7" fmla="*/ 5758543 w 9644742"/>
              <a:gd name="connsiteY7" fmla="*/ 3024895 h 4810153"/>
              <a:gd name="connsiteX8" fmla="*/ 6379028 w 9644742"/>
              <a:gd name="connsiteY8" fmla="*/ 836866 h 4810153"/>
              <a:gd name="connsiteX9" fmla="*/ 7184571 w 9644742"/>
              <a:gd name="connsiteY9" fmla="*/ 3547410 h 4810153"/>
              <a:gd name="connsiteX10" fmla="*/ 7750628 w 9644742"/>
              <a:gd name="connsiteY10" fmla="*/ 249038 h 4810153"/>
              <a:gd name="connsiteX11" fmla="*/ 9644742 w 9644742"/>
              <a:gd name="connsiteY11" fmla="*/ 259924 h 4810153"/>
              <a:gd name="connsiteX0" fmla="*/ 0 w 9644742"/>
              <a:gd name="connsiteY0" fmla="*/ 4810153 h 4810153"/>
              <a:gd name="connsiteX1" fmla="*/ 2013857 w 9644742"/>
              <a:gd name="connsiteY1" fmla="*/ 4799267 h 4810153"/>
              <a:gd name="connsiteX2" fmla="*/ 2111828 w 9644742"/>
              <a:gd name="connsiteY2" fmla="*/ 4788381 h 4810153"/>
              <a:gd name="connsiteX3" fmla="*/ 2416628 w 9644742"/>
              <a:gd name="connsiteY3" fmla="*/ 4788381 h 4810153"/>
              <a:gd name="connsiteX4" fmla="*/ 3494314 w 9644742"/>
              <a:gd name="connsiteY4" fmla="*/ 1468239 h 4810153"/>
              <a:gd name="connsiteX5" fmla="*/ 4321628 w 9644742"/>
              <a:gd name="connsiteY5" fmla="*/ 2752753 h 4810153"/>
              <a:gd name="connsiteX6" fmla="*/ 4996543 w 9644742"/>
              <a:gd name="connsiteY6" fmla="*/ 1239638 h 4810153"/>
              <a:gd name="connsiteX7" fmla="*/ 5758543 w 9644742"/>
              <a:gd name="connsiteY7" fmla="*/ 3024895 h 4810153"/>
              <a:gd name="connsiteX8" fmla="*/ 6379028 w 9644742"/>
              <a:gd name="connsiteY8" fmla="*/ 836866 h 4810153"/>
              <a:gd name="connsiteX9" fmla="*/ 7184571 w 9644742"/>
              <a:gd name="connsiteY9" fmla="*/ 3547410 h 4810153"/>
              <a:gd name="connsiteX10" fmla="*/ 7750628 w 9644742"/>
              <a:gd name="connsiteY10" fmla="*/ 249038 h 4810153"/>
              <a:gd name="connsiteX11" fmla="*/ 9644742 w 9644742"/>
              <a:gd name="connsiteY11" fmla="*/ 259924 h 4810153"/>
              <a:gd name="connsiteX0" fmla="*/ 0 w 9644742"/>
              <a:gd name="connsiteY0" fmla="*/ 4597808 h 4597808"/>
              <a:gd name="connsiteX1" fmla="*/ 2013857 w 9644742"/>
              <a:gd name="connsiteY1" fmla="*/ 4586922 h 4597808"/>
              <a:gd name="connsiteX2" fmla="*/ 2111828 w 9644742"/>
              <a:gd name="connsiteY2" fmla="*/ 4576036 h 4597808"/>
              <a:gd name="connsiteX3" fmla="*/ 2416628 w 9644742"/>
              <a:gd name="connsiteY3" fmla="*/ 4576036 h 4597808"/>
              <a:gd name="connsiteX4" fmla="*/ 3494314 w 9644742"/>
              <a:gd name="connsiteY4" fmla="*/ 1255894 h 4597808"/>
              <a:gd name="connsiteX5" fmla="*/ 4321628 w 9644742"/>
              <a:gd name="connsiteY5" fmla="*/ 2540408 h 4597808"/>
              <a:gd name="connsiteX6" fmla="*/ 4996543 w 9644742"/>
              <a:gd name="connsiteY6" fmla="*/ 1027293 h 4597808"/>
              <a:gd name="connsiteX7" fmla="*/ 5758543 w 9644742"/>
              <a:gd name="connsiteY7" fmla="*/ 2812550 h 4597808"/>
              <a:gd name="connsiteX8" fmla="*/ 6379028 w 9644742"/>
              <a:gd name="connsiteY8" fmla="*/ 624521 h 4597808"/>
              <a:gd name="connsiteX9" fmla="*/ 7184571 w 9644742"/>
              <a:gd name="connsiteY9" fmla="*/ 3335065 h 4597808"/>
              <a:gd name="connsiteX10" fmla="*/ 7750628 w 9644742"/>
              <a:gd name="connsiteY10" fmla="*/ 36693 h 4597808"/>
              <a:gd name="connsiteX11" fmla="*/ 9644742 w 9644742"/>
              <a:gd name="connsiteY11" fmla="*/ 47579 h 4597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644742" h="4597808">
                <a:moveTo>
                  <a:pt x="0" y="4597808"/>
                </a:moveTo>
                <a:lnTo>
                  <a:pt x="2013857" y="4586922"/>
                </a:lnTo>
                <a:cubicBezTo>
                  <a:pt x="2365828" y="4583293"/>
                  <a:pt x="2044700" y="4577850"/>
                  <a:pt x="2111828" y="4576036"/>
                </a:cubicBezTo>
                <a:cubicBezTo>
                  <a:pt x="2178956" y="4574222"/>
                  <a:pt x="2142671" y="4585106"/>
                  <a:pt x="2416628" y="4576036"/>
                </a:cubicBezTo>
                <a:cubicBezTo>
                  <a:pt x="2690585" y="4566966"/>
                  <a:pt x="3176814" y="1595165"/>
                  <a:pt x="3494314" y="1255894"/>
                </a:cubicBezTo>
                <a:cubicBezTo>
                  <a:pt x="3811814" y="916623"/>
                  <a:pt x="4071257" y="2578508"/>
                  <a:pt x="4321628" y="2540408"/>
                </a:cubicBezTo>
                <a:cubicBezTo>
                  <a:pt x="4571999" y="2502308"/>
                  <a:pt x="4757057" y="981936"/>
                  <a:pt x="4996543" y="1027293"/>
                </a:cubicBezTo>
                <a:cubicBezTo>
                  <a:pt x="5236029" y="1072650"/>
                  <a:pt x="5528129" y="2879679"/>
                  <a:pt x="5758543" y="2812550"/>
                </a:cubicBezTo>
                <a:cubicBezTo>
                  <a:pt x="5988957" y="2745421"/>
                  <a:pt x="6141357" y="537435"/>
                  <a:pt x="6379028" y="624521"/>
                </a:cubicBezTo>
                <a:cubicBezTo>
                  <a:pt x="6616699" y="711607"/>
                  <a:pt x="6955971" y="3433036"/>
                  <a:pt x="7184571" y="3335065"/>
                </a:cubicBezTo>
                <a:cubicBezTo>
                  <a:pt x="7413171" y="3237094"/>
                  <a:pt x="7340600" y="584607"/>
                  <a:pt x="7750628" y="36693"/>
                </a:cubicBezTo>
                <a:cubicBezTo>
                  <a:pt x="8356599" y="-32250"/>
                  <a:pt x="9031513" y="10386"/>
                  <a:pt x="9644742" y="47579"/>
                </a:cubicBezTo>
              </a:path>
            </a:pathLst>
          </a:custGeom>
          <a:noFill/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Line 5"/>
          <p:cNvSpPr>
            <a:spLocks noChangeShapeType="1"/>
          </p:cNvSpPr>
          <p:nvPr/>
        </p:nvSpPr>
        <p:spPr bwMode="auto">
          <a:xfrm>
            <a:off x="728963" y="3309252"/>
            <a:ext cx="8601363" cy="0"/>
          </a:xfrm>
          <a:prstGeom prst="line">
            <a:avLst/>
          </a:prstGeom>
          <a:noFill/>
          <a:ln w="38100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0427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8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5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14" grpId="0"/>
      <p:bldP spid="17" grpId="0"/>
      <p:bldP spid="18" grpId="0"/>
      <p:bldP spid="45" grpId="0"/>
      <p:bldP spid="46" grpId="0"/>
      <p:bldP spid="69" grpId="0" animBg="1"/>
      <p:bldP spid="2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21772" y="1443839"/>
            <a:ext cx="9144000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Système 3</a:t>
            </a:r>
            <a:r>
              <a:rPr lang="fr-FR" sz="20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ème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Ordre et + (3 constantes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temps et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V="1">
            <a:off x="963380" y="2198913"/>
            <a:ext cx="0" cy="433206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6210300" y="6058051"/>
            <a:ext cx="15652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temps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-410709" y="2976749"/>
            <a:ext cx="1565276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</a:p>
        </p:txBody>
      </p:sp>
      <p:sp>
        <p:nvSpPr>
          <p:cNvPr id="23562" name="Freeform 10"/>
          <p:cNvSpPr>
            <a:spLocks/>
          </p:cNvSpPr>
          <p:nvPr/>
        </p:nvSpPr>
        <p:spPr bwMode="auto">
          <a:xfrm>
            <a:off x="673101" y="3052763"/>
            <a:ext cx="8347362" cy="2994025"/>
          </a:xfrm>
          <a:custGeom>
            <a:avLst/>
            <a:gdLst>
              <a:gd name="T0" fmla="*/ 0 w 4538"/>
              <a:gd name="T1" fmla="*/ 2375 h 2375"/>
              <a:gd name="T2" fmla="*/ 1505 w 4538"/>
              <a:gd name="T3" fmla="*/ 2375 h 2375"/>
              <a:gd name="T4" fmla="*/ 1505 w 4538"/>
              <a:gd name="T5" fmla="*/ 24 h 2375"/>
              <a:gd name="T6" fmla="*/ 4538 w 4538"/>
              <a:gd name="T7" fmla="*/ 0 h 2375"/>
              <a:gd name="connsiteX0" fmla="*/ 0 w 11587"/>
              <a:gd name="connsiteY0" fmla="*/ 10000 h 10000"/>
              <a:gd name="connsiteX1" fmla="*/ 3316 w 11587"/>
              <a:gd name="connsiteY1" fmla="*/ 10000 h 10000"/>
              <a:gd name="connsiteX2" fmla="*/ 3316 w 11587"/>
              <a:gd name="connsiteY2" fmla="*/ 101 h 10000"/>
              <a:gd name="connsiteX3" fmla="*/ 11587 w 11587"/>
              <a:gd name="connsiteY3" fmla="*/ 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87" h="10000">
                <a:moveTo>
                  <a:pt x="0" y="10000"/>
                </a:moveTo>
                <a:lnTo>
                  <a:pt x="3316" y="10000"/>
                </a:lnTo>
                <a:lnTo>
                  <a:pt x="3316" y="101"/>
                </a:lnTo>
                <a:lnTo>
                  <a:pt x="11587" y="0"/>
                </a:lnTo>
              </a:path>
            </a:pathLst>
          </a:custGeom>
          <a:noFill/>
          <a:ln w="57150" cap="flat" cmpd="sng">
            <a:solidFill>
              <a:srgbClr val="FF33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63" name="Freeform 11"/>
          <p:cNvSpPr>
            <a:spLocks/>
          </p:cNvSpPr>
          <p:nvPr/>
        </p:nvSpPr>
        <p:spPr bwMode="auto">
          <a:xfrm>
            <a:off x="692150" y="2590764"/>
            <a:ext cx="8268063" cy="3709451"/>
          </a:xfrm>
          <a:custGeom>
            <a:avLst/>
            <a:gdLst>
              <a:gd name="T0" fmla="*/ 0 w 4749"/>
              <a:gd name="T1" fmla="*/ 3011 h 3029"/>
              <a:gd name="T2" fmla="*/ 635 w 4749"/>
              <a:gd name="T3" fmla="*/ 3023 h 3029"/>
              <a:gd name="T4" fmla="*/ 1175 w 4749"/>
              <a:gd name="T5" fmla="*/ 3011 h 3029"/>
              <a:gd name="T6" fmla="*/ 1528 w 4749"/>
              <a:gd name="T7" fmla="*/ 3023 h 3029"/>
              <a:gd name="T8" fmla="*/ 1728 w 4749"/>
              <a:gd name="T9" fmla="*/ 2976 h 3029"/>
              <a:gd name="T10" fmla="*/ 1892 w 4749"/>
              <a:gd name="T11" fmla="*/ 2811 h 3029"/>
              <a:gd name="T12" fmla="*/ 1975 w 4749"/>
              <a:gd name="T13" fmla="*/ 2505 h 3029"/>
              <a:gd name="T14" fmla="*/ 2445 w 4749"/>
              <a:gd name="T15" fmla="*/ 401 h 3029"/>
              <a:gd name="T16" fmla="*/ 2692 w 4749"/>
              <a:gd name="T17" fmla="*/ 96 h 3029"/>
              <a:gd name="T18" fmla="*/ 2809 w 4749"/>
              <a:gd name="T19" fmla="*/ 295 h 3029"/>
              <a:gd name="T20" fmla="*/ 2962 w 4749"/>
              <a:gd name="T21" fmla="*/ 942 h 3029"/>
              <a:gd name="T22" fmla="*/ 3115 w 4749"/>
              <a:gd name="T23" fmla="*/ 1083 h 3029"/>
              <a:gd name="T24" fmla="*/ 3280 w 4749"/>
              <a:gd name="T25" fmla="*/ 954 h 3029"/>
              <a:gd name="T26" fmla="*/ 3421 w 4749"/>
              <a:gd name="T27" fmla="*/ 519 h 3029"/>
              <a:gd name="T28" fmla="*/ 3562 w 4749"/>
              <a:gd name="T29" fmla="*/ 295 h 3029"/>
              <a:gd name="T30" fmla="*/ 3715 w 4749"/>
              <a:gd name="T31" fmla="*/ 413 h 3029"/>
              <a:gd name="T32" fmla="*/ 3879 w 4749"/>
              <a:gd name="T33" fmla="*/ 824 h 3029"/>
              <a:gd name="T34" fmla="*/ 4032 w 4749"/>
              <a:gd name="T35" fmla="*/ 954 h 3029"/>
              <a:gd name="T36" fmla="*/ 4232 w 4749"/>
              <a:gd name="T37" fmla="*/ 542 h 3029"/>
              <a:gd name="T38" fmla="*/ 4385 w 4749"/>
              <a:gd name="T39" fmla="*/ 613 h 3029"/>
              <a:gd name="T40" fmla="*/ 4678 w 4749"/>
              <a:gd name="T41" fmla="*/ 613 h 3029"/>
              <a:gd name="T42" fmla="*/ 4749 w 4749"/>
              <a:gd name="T43" fmla="*/ 625 h 3029"/>
              <a:gd name="connsiteX0" fmla="*/ 0 w 10967"/>
              <a:gd name="connsiteY0" fmla="*/ 9633 h 9676"/>
              <a:gd name="connsiteX1" fmla="*/ 1337 w 10967"/>
              <a:gd name="connsiteY1" fmla="*/ 9672 h 9676"/>
              <a:gd name="connsiteX2" fmla="*/ 2474 w 10967"/>
              <a:gd name="connsiteY2" fmla="*/ 9633 h 9676"/>
              <a:gd name="connsiteX3" fmla="*/ 3218 w 10967"/>
              <a:gd name="connsiteY3" fmla="*/ 9672 h 9676"/>
              <a:gd name="connsiteX4" fmla="*/ 3639 w 10967"/>
              <a:gd name="connsiteY4" fmla="*/ 9517 h 9676"/>
              <a:gd name="connsiteX5" fmla="*/ 3984 w 10967"/>
              <a:gd name="connsiteY5" fmla="*/ 8972 h 9676"/>
              <a:gd name="connsiteX6" fmla="*/ 4159 w 10967"/>
              <a:gd name="connsiteY6" fmla="*/ 7962 h 9676"/>
              <a:gd name="connsiteX7" fmla="*/ 5148 w 10967"/>
              <a:gd name="connsiteY7" fmla="*/ 1016 h 9676"/>
              <a:gd name="connsiteX8" fmla="*/ 5669 w 10967"/>
              <a:gd name="connsiteY8" fmla="*/ 9 h 9676"/>
              <a:gd name="connsiteX9" fmla="*/ 5915 w 10967"/>
              <a:gd name="connsiteY9" fmla="*/ 666 h 9676"/>
              <a:gd name="connsiteX10" fmla="*/ 6237 w 10967"/>
              <a:gd name="connsiteY10" fmla="*/ 2802 h 9676"/>
              <a:gd name="connsiteX11" fmla="*/ 6559 w 10967"/>
              <a:gd name="connsiteY11" fmla="*/ 3267 h 9676"/>
              <a:gd name="connsiteX12" fmla="*/ 6907 w 10967"/>
              <a:gd name="connsiteY12" fmla="*/ 2842 h 9676"/>
              <a:gd name="connsiteX13" fmla="*/ 7204 w 10967"/>
              <a:gd name="connsiteY13" fmla="*/ 1405 h 9676"/>
              <a:gd name="connsiteX14" fmla="*/ 7501 w 10967"/>
              <a:gd name="connsiteY14" fmla="*/ 666 h 9676"/>
              <a:gd name="connsiteX15" fmla="*/ 7823 w 10967"/>
              <a:gd name="connsiteY15" fmla="*/ 1055 h 9676"/>
              <a:gd name="connsiteX16" fmla="*/ 8168 w 10967"/>
              <a:gd name="connsiteY16" fmla="*/ 2412 h 9676"/>
              <a:gd name="connsiteX17" fmla="*/ 8490 w 10967"/>
              <a:gd name="connsiteY17" fmla="*/ 2842 h 9676"/>
              <a:gd name="connsiteX18" fmla="*/ 8911 w 10967"/>
              <a:gd name="connsiteY18" fmla="*/ 1481 h 9676"/>
              <a:gd name="connsiteX19" fmla="*/ 9234 w 10967"/>
              <a:gd name="connsiteY19" fmla="*/ 1716 h 9676"/>
              <a:gd name="connsiteX20" fmla="*/ 9850 w 10967"/>
              <a:gd name="connsiteY20" fmla="*/ 1716 h 9676"/>
              <a:gd name="connsiteX21" fmla="*/ 10967 w 10967"/>
              <a:gd name="connsiteY21" fmla="*/ 1690 h 9676"/>
              <a:gd name="connsiteX0" fmla="*/ 0 w 10000"/>
              <a:gd name="connsiteY0" fmla="*/ 9993 h 10037"/>
              <a:gd name="connsiteX1" fmla="*/ 1219 w 10000"/>
              <a:gd name="connsiteY1" fmla="*/ 10033 h 10037"/>
              <a:gd name="connsiteX2" fmla="*/ 2256 w 10000"/>
              <a:gd name="connsiteY2" fmla="*/ 9993 h 10037"/>
              <a:gd name="connsiteX3" fmla="*/ 2934 w 10000"/>
              <a:gd name="connsiteY3" fmla="*/ 10033 h 10037"/>
              <a:gd name="connsiteX4" fmla="*/ 3318 w 10000"/>
              <a:gd name="connsiteY4" fmla="*/ 9873 h 10037"/>
              <a:gd name="connsiteX5" fmla="*/ 3633 w 10000"/>
              <a:gd name="connsiteY5" fmla="*/ 9309 h 10037"/>
              <a:gd name="connsiteX6" fmla="*/ 3792 w 10000"/>
              <a:gd name="connsiteY6" fmla="*/ 8266 h 10037"/>
              <a:gd name="connsiteX7" fmla="*/ 4694 w 10000"/>
              <a:gd name="connsiteY7" fmla="*/ 1087 h 10037"/>
              <a:gd name="connsiteX8" fmla="*/ 5169 w 10000"/>
              <a:gd name="connsiteY8" fmla="*/ 46 h 10037"/>
              <a:gd name="connsiteX9" fmla="*/ 5393 w 10000"/>
              <a:gd name="connsiteY9" fmla="*/ 725 h 10037"/>
              <a:gd name="connsiteX10" fmla="*/ 5687 w 10000"/>
              <a:gd name="connsiteY10" fmla="*/ 2933 h 10037"/>
              <a:gd name="connsiteX11" fmla="*/ 5981 w 10000"/>
              <a:gd name="connsiteY11" fmla="*/ 3413 h 10037"/>
              <a:gd name="connsiteX12" fmla="*/ 6298 w 10000"/>
              <a:gd name="connsiteY12" fmla="*/ 2974 h 10037"/>
              <a:gd name="connsiteX13" fmla="*/ 6569 w 10000"/>
              <a:gd name="connsiteY13" fmla="*/ 1489 h 10037"/>
              <a:gd name="connsiteX14" fmla="*/ 6840 w 10000"/>
              <a:gd name="connsiteY14" fmla="*/ 725 h 10037"/>
              <a:gd name="connsiteX15" fmla="*/ 7133 w 10000"/>
              <a:gd name="connsiteY15" fmla="*/ 1127 h 10037"/>
              <a:gd name="connsiteX16" fmla="*/ 7448 w 10000"/>
              <a:gd name="connsiteY16" fmla="*/ 2530 h 10037"/>
              <a:gd name="connsiteX17" fmla="*/ 7741 w 10000"/>
              <a:gd name="connsiteY17" fmla="*/ 2974 h 10037"/>
              <a:gd name="connsiteX18" fmla="*/ 8125 w 10000"/>
              <a:gd name="connsiteY18" fmla="*/ 1568 h 10037"/>
              <a:gd name="connsiteX19" fmla="*/ 8420 w 10000"/>
              <a:gd name="connsiteY19" fmla="*/ 1810 h 10037"/>
              <a:gd name="connsiteX20" fmla="*/ 8981 w 10000"/>
              <a:gd name="connsiteY20" fmla="*/ 1810 h 10037"/>
              <a:gd name="connsiteX21" fmla="*/ 10000 w 10000"/>
              <a:gd name="connsiteY21" fmla="*/ 1784 h 10037"/>
              <a:gd name="connsiteX0" fmla="*/ 0 w 10000"/>
              <a:gd name="connsiteY0" fmla="*/ 10023 h 10067"/>
              <a:gd name="connsiteX1" fmla="*/ 1219 w 10000"/>
              <a:gd name="connsiteY1" fmla="*/ 10063 h 10067"/>
              <a:gd name="connsiteX2" fmla="*/ 2256 w 10000"/>
              <a:gd name="connsiteY2" fmla="*/ 10023 h 10067"/>
              <a:gd name="connsiteX3" fmla="*/ 2934 w 10000"/>
              <a:gd name="connsiteY3" fmla="*/ 10063 h 10067"/>
              <a:gd name="connsiteX4" fmla="*/ 3318 w 10000"/>
              <a:gd name="connsiteY4" fmla="*/ 9903 h 10067"/>
              <a:gd name="connsiteX5" fmla="*/ 3633 w 10000"/>
              <a:gd name="connsiteY5" fmla="*/ 9339 h 10067"/>
              <a:gd name="connsiteX6" fmla="*/ 3792 w 10000"/>
              <a:gd name="connsiteY6" fmla="*/ 8296 h 10067"/>
              <a:gd name="connsiteX7" fmla="*/ 4694 w 10000"/>
              <a:gd name="connsiteY7" fmla="*/ 1117 h 10067"/>
              <a:gd name="connsiteX8" fmla="*/ 5169 w 10000"/>
              <a:gd name="connsiteY8" fmla="*/ 76 h 10067"/>
              <a:gd name="connsiteX9" fmla="*/ 5393 w 10000"/>
              <a:gd name="connsiteY9" fmla="*/ 755 h 10067"/>
              <a:gd name="connsiteX10" fmla="*/ 5687 w 10000"/>
              <a:gd name="connsiteY10" fmla="*/ 2963 h 10067"/>
              <a:gd name="connsiteX11" fmla="*/ 5981 w 10000"/>
              <a:gd name="connsiteY11" fmla="*/ 3443 h 10067"/>
              <a:gd name="connsiteX12" fmla="*/ 6298 w 10000"/>
              <a:gd name="connsiteY12" fmla="*/ 3004 h 10067"/>
              <a:gd name="connsiteX13" fmla="*/ 6569 w 10000"/>
              <a:gd name="connsiteY13" fmla="*/ 1519 h 10067"/>
              <a:gd name="connsiteX14" fmla="*/ 6840 w 10000"/>
              <a:gd name="connsiteY14" fmla="*/ 755 h 10067"/>
              <a:gd name="connsiteX15" fmla="*/ 7133 w 10000"/>
              <a:gd name="connsiteY15" fmla="*/ 1157 h 10067"/>
              <a:gd name="connsiteX16" fmla="*/ 7448 w 10000"/>
              <a:gd name="connsiteY16" fmla="*/ 2560 h 10067"/>
              <a:gd name="connsiteX17" fmla="*/ 7741 w 10000"/>
              <a:gd name="connsiteY17" fmla="*/ 3004 h 10067"/>
              <a:gd name="connsiteX18" fmla="*/ 8125 w 10000"/>
              <a:gd name="connsiteY18" fmla="*/ 1598 h 10067"/>
              <a:gd name="connsiteX19" fmla="*/ 8420 w 10000"/>
              <a:gd name="connsiteY19" fmla="*/ 1840 h 10067"/>
              <a:gd name="connsiteX20" fmla="*/ 8981 w 10000"/>
              <a:gd name="connsiteY20" fmla="*/ 1840 h 10067"/>
              <a:gd name="connsiteX21" fmla="*/ 10000 w 10000"/>
              <a:gd name="connsiteY21" fmla="*/ 1814 h 10067"/>
              <a:gd name="connsiteX0" fmla="*/ 0 w 10000"/>
              <a:gd name="connsiteY0" fmla="*/ 10004 h 10048"/>
              <a:gd name="connsiteX1" fmla="*/ 1219 w 10000"/>
              <a:gd name="connsiteY1" fmla="*/ 10044 h 10048"/>
              <a:gd name="connsiteX2" fmla="*/ 2256 w 10000"/>
              <a:gd name="connsiteY2" fmla="*/ 10004 h 10048"/>
              <a:gd name="connsiteX3" fmla="*/ 2934 w 10000"/>
              <a:gd name="connsiteY3" fmla="*/ 10044 h 10048"/>
              <a:gd name="connsiteX4" fmla="*/ 3318 w 10000"/>
              <a:gd name="connsiteY4" fmla="*/ 9884 h 10048"/>
              <a:gd name="connsiteX5" fmla="*/ 3633 w 10000"/>
              <a:gd name="connsiteY5" fmla="*/ 9320 h 10048"/>
              <a:gd name="connsiteX6" fmla="*/ 3792 w 10000"/>
              <a:gd name="connsiteY6" fmla="*/ 8277 h 10048"/>
              <a:gd name="connsiteX7" fmla="*/ 4694 w 10000"/>
              <a:gd name="connsiteY7" fmla="*/ 1098 h 10048"/>
              <a:gd name="connsiteX8" fmla="*/ 5169 w 10000"/>
              <a:gd name="connsiteY8" fmla="*/ 57 h 10048"/>
              <a:gd name="connsiteX9" fmla="*/ 5393 w 10000"/>
              <a:gd name="connsiteY9" fmla="*/ 736 h 10048"/>
              <a:gd name="connsiteX10" fmla="*/ 5687 w 10000"/>
              <a:gd name="connsiteY10" fmla="*/ 2944 h 10048"/>
              <a:gd name="connsiteX11" fmla="*/ 5981 w 10000"/>
              <a:gd name="connsiteY11" fmla="*/ 3424 h 10048"/>
              <a:gd name="connsiteX12" fmla="*/ 6298 w 10000"/>
              <a:gd name="connsiteY12" fmla="*/ 2985 h 10048"/>
              <a:gd name="connsiteX13" fmla="*/ 6569 w 10000"/>
              <a:gd name="connsiteY13" fmla="*/ 1500 h 10048"/>
              <a:gd name="connsiteX14" fmla="*/ 6840 w 10000"/>
              <a:gd name="connsiteY14" fmla="*/ 736 h 10048"/>
              <a:gd name="connsiteX15" fmla="*/ 7133 w 10000"/>
              <a:gd name="connsiteY15" fmla="*/ 1138 h 10048"/>
              <a:gd name="connsiteX16" fmla="*/ 7448 w 10000"/>
              <a:gd name="connsiteY16" fmla="*/ 2541 h 10048"/>
              <a:gd name="connsiteX17" fmla="*/ 7741 w 10000"/>
              <a:gd name="connsiteY17" fmla="*/ 2985 h 10048"/>
              <a:gd name="connsiteX18" fmla="*/ 8125 w 10000"/>
              <a:gd name="connsiteY18" fmla="*/ 1579 h 10048"/>
              <a:gd name="connsiteX19" fmla="*/ 8420 w 10000"/>
              <a:gd name="connsiteY19" fmla="*/ 1821 h 10048"/>
              <a:gd name="connsiteX20" fmla="*/ 8981 w 10000"/>
              <a:gd name="connsiteY20" fmla="*/ 1821 h 10048"/>
              <a:gd name="connsiteX21" fmla="*/ 10000 w 10000"/>
              <a:gd name="connsiteY21" fmla="*/ 1795 h 10048"/>
              <a:gd name="connsiteX0" fmla="*/ 0 w 10000"/>
              <a:gd name="connsiteY0" fmla="*/ 10004 h 10048"/>
              <a:gd name="connsiteX1" fmla="*/ 1219 w 10000"/>
              <a:gd name="connsiteY1" fmla="*/ 10044 h 10048"/>
              <a:gd name="connsiteX2" fmla="*/ 2256 w 10000"/>
              <a:gd name="connsiteY2" fmla="*/ 10004 h 10048"/>
              <a:gd name="connsiteX3" fmla="*/ 2934 w 10000"/>
              <a:gd name="connsiteY3" fmla="*/ 10044 h 10048"/>
              <a:gd name="connsiteX4" fmla="*/ 3318 w 10000"/>
              <a:gd name="connsiteY4" fmla="*/ 9884 h 10048"/>
              <a:gd name="connsiteX5" fmla="*/ 3633 w 10000"/>
              <a:gd name="connsiteY5" fmla="*/ 9320 h 10048"/>
              <a:gd name="connsiteX6" fmla="*/ 3792 w 10000"/>
              <a:gd name="connsiteY6" fmla="*/ 8277 h 10048"/>
              <a:gd name="connsiteX7" fmla="*/ 4694 w 10000"/>
              <a:gd name="connsiteY7" fmla="*/ 1098 h 10048"/>
              <a:gd name="connsiteX8" fmla="*/ 5169 w 10000"/>
              <a:gd name="connsiteY8" fmla="*/ 57 h 10048"/>
              <a:gd name="connsiteX9" fmla="*/ 5393 w 10000"/>
              <a:gd name="connsiteY9" fmla="*/ 736 h 10048"/>
              <a:gd name="connsiteX10" fmla="*/ 5687 w 10000"/>
              <a:gd name="connsiteY10" fmla="*/ 2944 h 10048"/>
              <a:gd name="connsiteX11" fmla="*/ 5981 w 10000"/>
              <a:gd name="connsiteY11" fmla="*/ 3424 h 10048"/>
              <a:gd name="connsiteX12" fmla="*/ 6298 w 10000"/>
              <a:gd name="connsiteY12" fmla="*/ 2985 h 10048"/>
              <a:gd name="connsiteX13" fmla="*/ 6569 w 10000"/>
              <a:gd name="connsiteY13" fmla="*/ 1500 h 10048"/>
              <a:gd name="connsiteX14" fmla="*/ 6840 w 10000"/>
              <a:gd name="connsiteY14" fmla="*/ 736 h 10048"/>
              <a:gd name="connsiteX15" fmla="*/ 7133 w 10000"/>
              <a:gd name="connsiteY15" fmla="*/ 1138 h 10048"/>
              <a:gd name="connsiteX16" fmla="*/ 7448 w 10000"/>
              <a:gd name="connsiteY16" fmla="*/ 2541 h 10048"/>
              <a:gd name="connsiteX17" fmla="*/ 7741 w 10000"/>
              <a:gd name="connsiteY17" fmla="*/ 2985 h 10048"/>
              <a:gd name="connsiteX18" fmla="*/ 8125 w 10000"/>
              <a:gd name="connsiteY18" fmla="*/ 1579 h 10048"/>
              <a:gd name="connsiteX19" fmla="*/ 8420 w 10000"/>
              <a:gd name="connsiteY19" fmla="*/ 1821 h 10048"/>
              <a:gd name="connsiteX20" fmla="*/ 8981 w 10000"/>
              <a:gd name="connsiteY20" fmla="*/ 1821 h 10048"/>
              <a:gd name="connsiteX21" fmla="*/ 10000 w 10000"/>
              <a:gd name="connsiteY21" fmla="*/ 1795 h 10048"/>
              <a:gd name="connsiteX0" fmla="*/ 0 w 10000"/>
              <a:gd name="connsiteY0" fmla="*/ 10004 h 10792"/>
              <a:gd name="connsiteX1" fmla="*/ 1219 w 10000"/>
              <a:gd name="connsiteY1" fmla="*/ 10044 h 10792"/>
              <a:gd name="connsiteX2" fmla="*/ 2256 w 10000"/>
              <a:gd name="connsiteY2" fmla="*/ 10004 h 10792"/>
              <a:gd name="connsiteX3" fmla="*/ 2934 w 10000"/>
              <a:gd name="connsiteY3" fmla="*/ 10044 h 10792"/>
              <a:gd name="connsiteX4" fmla="*/ 3305 w 10000"/>
              <a:gd name="connsiteY4" fmla="*/ 10779 h 10792"/>
              <a:gd name="connsiteX5" fmla="*/ 3633 w 10000"/>
              <a:gd name="connsiteY5" fmla="*/ 9320 h 10792"/>
              <a:gd name="connsiteX6" fmla="*/ 3792 w 10000"/>
              <a:gd name="connsiteY6" fmla="*/ 8277 h 10792"/>
              <a:gd name="connsiteX7" fmla="*/ 4694 w 10000"/>
              <a:gd name="connsiteY7" fmla="*/ 1098 h 10792"/>
              <a:gd name="connsiteX8" fmla="*/ 5169 w 10000"/>
              <a:gd name="connsiteY8" fmla="*/ 57 h 10792"/>
              <a:gd name="connsiteX9" fmla="*/ 5393 w 10000"/>
              <a:gd name="connsiteY9" fmla="*/ 736 h 10792"/>
              <a:gd name="connsiteX10" fmla="*/ 5687 w 10000"/>
              <a:gd name="connsiteY10" fmla="*/ 2944 h 10792"/>
              <a:gd name="connsiteX11" fmla="*/ 5981 w 10000"/>
              <a:gd name="connsiteY11" fmla="*/ 3424 h 10792"/>
              <a:gd name="connsiteX12" fmla="*/ 6298 w 10000"/>
              <a:gd name="connsiteY12" fmla="*/ 2985 h 10792"/>
              <a:gd name="connsiteX13" fmla="*/ 6569 w 10000"/>
              <a:gd name="connsiteY13" fmla="*/ 1500 h 10792"/>
              <a:gd name="connsiteX14" fmla="*/ 6840 w 10000"/>
              <a:gd name="connsiteY14" fmla="*/ 736 h 10792"/>
              <a:gd name="connsiteX15" fmla="*/ 7133 w 10000"/>
              <a:gd name="connsiteY15" fmla="*/ 1138 h 10792"/>
              <a:gd name="connsiteX16" fmla="*/ 7448 w 10000"/>
              <a:gd name="connsiteY16" fmla="*/ 2541 h 10792"/>
              <a:gd name="connsiteX17" fmla="*/ 7741 w 10000"/>
              <a:gd name="connsiteY17" fmla="*/ 2985 h 10792"/>
              <a:gd name="connsiteX18" fmla="*/ 8125 w 10000"/>
              <a:gd name="connsiteY18" fmla="*/ 1579 h 10792"/>
              <a:gd name="connsiteX19" fmla="*/ 8420 w 10000"/>
              <a:gd name="connsiteY19" fmla="*/ 1821 h 10792"/>
              <a:gd name="connsiteX20" fmla="*/ 8981 w 10000"/>
              <a:gd name="connsiteY20" fmla="*/ 1821 h 10792"/>
              <a:gd name="connsiteX21" fmla="*/ 10000 w 10000"/>
              <a:gd name="connsiteY21" fmla="*/ 1795 h 10792"/>
              <a:gd name="connsiteX0" fmla="*/ 0 w 10000"/>
              <a:gd name="connsiteY0" fmla="*/ 10004 h 10789"/>
              <a:gd name="connsiteX1" fmla="*/ 1219 w 10000"/>
              <a:gd name="connsiteY1" fmla="*/ 10044 h 10789"/>
              <a:gd name="connsiteX2" fmla="*/ 2256 w 10000"/>
              <a:gd name="connsiteY2" fmla="*/ 10004 h 10789"/>
              <a:gd name="connsiteX3" fmla="*/ 2934 w 10000"/>
              <a:gd name="connsiteY3" fmla="*/ 10044 h 10789"/>
              <a:gd name="connsiteX4" fmla="*/ 3305 w 10000"/>
              <a:gd name="connsiteY4" fmla="*/ 10779 h 10789"/>
              <a:gd name="connsiteX5" fmla="*/ 3659 w 10000"/>
              <a:gd name="connsiteY5" fmla="*/ 9416 h 10789"/>
              <a:gd name="connsiteX6" fmla="*/ 3792 w 10000"/>
              <a:gd name="connsiteY6" fmla="*/ 8277 h 10789"/>
              <a:gd name="connsiteX7" fmla="*/ 4694 w 10000"/>
              <a:gd name="connsiteY7" fmla="*/ 1098 h 10789"/>
              <a:gd name="connsiteX8" fmla="*/ 5169 w 10000"/>
              <a:gd name="connsiteY8" fmla="*/ 57 h 10789"/>
              <a:gd name="connsiteX9" fmla="*/ 5393 w 10000"/>
              <a:gd name="connsiteY9" fmla="*/ 736 h 10789"/>
              <a:gd name="connsiteX10" fmla="*/ 5687 w 10000"/>
              <a:gd name="connsiteY10" fmla="*/ 2944 h 10789"/>
              <a:gd name="connsiteX11" fmla="*/ 5981 w 10000"/>
              <a:gd name="connsiteY11" fmla="*/ 3424 h 10789"/>
              <a:gd name="connsiteX12" fmla="*/ 6298 w 10000"/>
              <a:gd name="connsiteY12" fmla="*/ 2985 h 10789"/>
              <a:gd name="connsiteX13" fmla="*/ 6569 w 10000"/>
              <a:gd name="connsiteY13" fmla="*/ 1500 h 10789"/>
              <a:gd name="connsiteX14" fmla="*/ 6840 w 10000"/>
              <a:gd name="connsiteY14" fmla="*/ 736 h 10789"/>
              <a:gd name="connsiteX15" fmla="*/ 7133 w 10000"/>
              <a:gd name="connsiteY15" fmla="*/ 1138 h 10789"/>
              <a:gd name="connsiteX16" fmla="*/ 7448 w 10000"/>
              <a:gd name="connsiteY16" fmla="*/ 2541 h 10789"/>
              <a:gd name="connsiteX17" fmla="*/ 7741 w 10000"/>
              <a:gd name="connsiteY17" fmla="*/ 2985 h 10789"/>
              <a:gd name="connsiteX18" fmla="*/ 8125 w 10000"/>
              <a:gd name="connsiteY18" fmla="*/ 1579 h 10789"/>
              <a:gd name="connsiteX19" fmla="*/ 8420 w 10000"/>
              <a:gd name="connsiteY19" fmla="*/ 1821 h 10789"/>
              <a:gd name="connsiteX20" fmla="*/ 8981 w 10000"/>
              <a:gd name="connsiteY20" fmla="*/ 1821 h 10789"/>
              <a:gd name="connsiteX21" fmla="*/ 10000 w 10000"/>
              <a:gd name="connsiteY21" fmla="*/ 1795 h 10789"/>
              <a:gd name="connsiteX0" fmla="*/ 0 w 10000"/>
              <a:gd name="connsiteY0" fmla="*/ 10051 h 10836"/>
              <a:gd name="connsiteX1" fmla="*/ 1219 w 10000"/>
              <a:gd name="connsiteY1" fmla="*/ 10091 h 10836"/>
              <a:gd name="connsiteX2" fmla="*/ 2256 w 10000"/>
              <a:gd name="connsiteY2" fmla="*/ 10051 h 10836"/>
              <a:gd name="connsiteX3" fmla="*/ 2934 w 10000"/>
              <a:gd name="connsiteY3" fmla="*/ 10091 h 10836"/>
              <a:gd name="connsiteX4" fmla="*/ 3305 w 10000"/>
              <a:gd name="connsiteY4" fmla="*/ 10826 h 10836"/>
              <a:gd name="connsiteX5" fmla="*/ 3659 w 10000"/>
              <a:gd name="connsiteY5" fmla="*/ 9463 h 10836"/>
              <a:gd name="connsiteX6" fmla="*/ 4694 w 10000"/>
              <a:gd name="connsiteY6" fmla="*/ 1145 h 10836"/>
              <a:gd name="connsiteX7" fmla="*/ 5169 w 10000"/>
              <a:gd name="connsiteY7" fmla="*/ 104 h 10836"/>
              <a:gd name="connsiteX8" fmla="*/ 5393 w 10000"/>
              <a:gd name="connsiteY8" fmla="*/ 783 h 10836"/>
              <a:gd name="connsiteX9" fmla="*/ 5687 w 10000"/>
              <a:gd name="connsiteY9" fmla="*/ 2991 h 10836"/>
              <a:gd name="connsiteX10" fmla="*/ 5981 w 10000"/>
              <a:gd name="connsiteY10" fmla="*/ 3471 h 10836"/>
              <a:gd name="connsiteX11" fmla="*/ 6298 w 10000"/>
              <a:gd name="connsiteY11" fmla="*/ 3032 h 10836"/>
              <a:gd name="connsiteX12" fmla="*/ 6569 w 10000"/>
              <a:gd name="connsiteY12" fmla="*/ 1547 h 10836"/>
              <a:gd name="connsiteX13" fmla="*/ 6840 w 10000"/>
              <a:gd name="connsiteY13" fmla="*/ 783 h 10836"/>
              <a:gd name="connsiteX14" fmla="*/ 7133 w 10000"/>
              <a:gd name="connsiteY14" fmla="*/ 1185 h 10836"/>
              <a:gd name="connsiteX15" fmla="*/ 7448 w 10000"/>
              <a:gd name="connsiteY15" fmla="*/ 2588 h 10836"/>
              <a:gd name="connsiteX16" fmla="*/ 7741 w 10000"/>
              <a:gd name="connsiteY16" fmla="*/ 3032 h 10836"/>
              <a:gd name="connsiteX17" fmla="*/ 8125 w 10000"/>
              <a:gd name="connsiteY17" fmla="*/ 1626 h 10836"/>
              <a:gd name="connsiteX18" fmla="*/ 8420 w 10000"/>
              <a:gd name="connsiteY18" fmla="*/ 1868 h 10836"/>
              <a:gd name="connsiteX19" fmla="*/ 8981 w 10000"/>
              <a:gd name="connsiteY19" fmla="*/ 1868 h 10836"/>
              <a:gd name="connsiteX20" fmla="*/ 10000 w 10000"/>
              <a:gd name="connsiteY20" fmla="*/ 1842 h 10836"/>
              <a:gd name="connsiteX0" fmla="*/ 0 w 10000"/>
              <a:gd name="connsiteY0" fmla="*/ 10107 h 10892"/>
              <a:gd name="connsiteX1" fmla="*/ 1219 w 10000"/>
              <a:gd name="connsiteY1" fmla="*/ 10147 h 10892"/>
              <a:gd name="connsiteX2" fmla="*/ 2256 w 10000"/>
              <a:gd name="connsiteY2" fmla="*/ 10107 h 10892"/>
              <a:gd name="connsiteX3" fmla="*/ 2934 w 10000"/>
              <a:gd name="connsiteY3" fmla="*/ 10147 h 10892"/>
              <a:gd name="connsiteX4" fmla="*/ 3305 w 10000"/>
              <a:gd name="connsiteY4" fmla="*/ 10882 h 10892"/>
              <a:gd name="connsiteX5" fmla="*/ 3659 w 10000"/>
              <a:gd name="connsiteY5" fmla="*/ 9519 h 10892"/>
              <a:gd name="connsiteX6" fmla="*/ 4694 w 10000"/>
              <a:gd name="connsiteY6" fmla="*/ 1201 h 10892"/>
              <a:gd name="connsiteX7" fmla="*/ 5169 w 10000"/>
              <a:gd name="connsiteY7" fmla="*/ 160 h 10892"/>
              <a:gd name="connsiteX8" fmla="*/ 5393 w 10000"/>
              <a:gd name="connsiteY8" fmla="*/ 839 h 10892"/>
              <a:gd name="connsiteX9" fmla="*/ 5687 w 10000"/>
              <a:gd name="connsiteY9" fmla="*/ 3047 h 10892"/>
              <a:gd name="connsiteX10" fmla="*/ 5981 w 10000"/>
              <a:gd name="connsiteY10" fmla="*/ 3527 h 10892"/>
              <a:gd name="connsiteX11" fmla="*/ 6298 w 10000"/>
              <a:gd name="connsiteY11" fmla="*/ 3088 h 10892"/>
              <a:gd name="connsiteX12" fmla="*/ 6569 w 10000"/>
              <a:gd name="connsiteY12" fmla="*/ 1603 h 10892"/>
              <a:gd name="connsiteX13" fmla="*/ 6840 w 10000"/>
              <a:gd name="connsiteY13" fmla="*/ 839 h 10892"/>
              <a:gd name="connsiteX14" fmla="*/ 7133 w 10000"/>
              <a:gd name="connsiteY14" fmla="*/ 1241 h 10892"/>
              <a:gd name="connsiteX15" fmla="*/ 7448 w 10000"/>
              <a:gd name="connsiteY15" fmla="*/ 2644 h 10892"/>
              <a:gd name="connsiteX16" fmla="*/ 7741 w 10000"/>
              <a:gd name="connsiteY16" fmla="*/ 3088 h 10892"/>
              <a:gd name="connsiteX17" fmla="*/ 8125 w 10000"/>
              <a:gd name="connsiteY17" fmla="*/ 1682 h 10892"/>
              <a:gd name="connsiteX18" fmla="*/ 8420 w 10000"/>
              <a:gd name="connsiteY18" fmla="*/ 1924 h 10892"/>
              <a:gd name="connsiteX19" fmla="*/ 8981 w 10000"/>
              <a:gd name="connsiteY19" fmla="*/ 1924 h 10892"/>
              <a:gd name="connsiteX20" fmla="*/ 10000 w 10000"/>
              <a:gd name="connsiteY20" fmla="*/ 1898 h 10892"/>
              <a:gd name="connsiteX0" fmla="*/ 0 w 10000"/>
              <a:gd name="connsiteY0" fmla="*/ 10107 h 10892"/>
              <a:gd name="connsiteX1" fmla="*/ 1219 w 10000"/>
              <a:gd name="connsiteY1" fmla="*/ 10147 h 10892"/>
              <a:gd name="connsiteX2" fmla="*/ 2256 w 10000"/>
              <a:gd name="connsiteY2" fmla="*/ 10107 h 10892"/>
              <a:gd name="connsiteX3" fmla="*/ 2934 w 10000"/>
              <a:gd name="connsiteY3" fmla="*/ 10147 h 10892"/>
              <a:gd name="connsiteX4" fmla="*/ 3305 w 10000"/>
              <a:gd name="connsiteY4" fmla="*/ 10882 h 10892"/>
              <a:gd name="connsiteX5" fmla="*/ 3659 w 10000"/>
              <a:gd name="connsiteY5" fmla="*/ 9519 h 10892"/>
              <a:gd name="connsiteX6" fmla="*/ 4694 w 10000"/>
              <a:gd name="connsiteY6" fmla="*/ 1201 h 10892"/>
              <a:gd name="connsiteX7" fmla="*/ 5169 w 10000"/>
              <a:gd name="connsiteY7" fmla="*/ 160 h 10892"/>
              <a:gd name="connsiteX8" fmla="*/ 5393 w 10000"/>
              <a:gd name="connsiteY8" fmla="*/ 839 h 10892"/>
              <a:gd name="connsiteX9" fmla="*/ 5687 w 10000"/>
              <a:gd name="connsiteY9" fmla="*/ 3047 h 10892"/>
              <a:gd name="connsiteX10" fmla="*/ 5981 w 10000"/>
              <a:gd name="connsiteY10" fmla="*/ 3527 h 10892"/>
              <a:gd name="connsiteX11" fmla="*/ 6298 w 10000"/>
              <a:gd name="connsiteY11" fmla="*/ 3088 h 10892"/>
              <a:gd name="connsiteX12" fmla="*/ 6569 w 10000"/>
              <a:gd name="connsiteY12" fmla="*/ 1603 h 10892"/>
              <a:gd name="connsiteX13" fmla="*/ 6840 w 10000"/>
              <a:gd name="connsiteY13" fmla="*/ 839 h 10892"/>
              <a:gd name="connsiteX14" fmla="*/ 7133 w 10000"/>
              <a:gd name="connsiteY14" fmla="*/ 1241 h 10892"/>
              <a:gd name="connsiteX15" fmla="*/ 7448 w 10000"/>
              <a:gd name="connsiteY15" fmla="*/ 2644 h 10892"/>
              <a:gd name="connsiteX16" fmla="*/ 7741 w 10000"/>
              <a:gd name="connsiteY16" fmla="*/ 3088 h 10892"/>
              <a:gd name="connsiteX17" fmla="*/ 8125 w 10000"/>
              <a:gd name="connsiteY17" fmla="*/ 1682 h 10892"/>
              <a:gd name="connsiteX18" fmla="*/ 8420 w 10000"/>
              <a:gd name="connsiteY18" fmla="*/ 1924 h 10892"/>
              <a:gd name="connsiteX19" fmla="*/ 8981 w 10000"/>
              <a:gd name="connsiteY19" fmla="*/ 1924 h 10892"/>
              <a:gd name="connsiteX20" fmla="*/ 10000 w 10000"/>
              <a:gd name="connsiteY20" fmla="*/ 1898 h 10892"/>
              <a:gd name="connsiteX0" fmla="*/ 0 w 10000"/>
              <a:gd name="connsiteY0" fmla="*/ 10134 h 10919"/>
              <a:gd name="connsiteX1" fmla="*/ 1219 w 10000"/>
              <a:gd name="connsiteY1" fmla="*/ 10174 h 10919"/>
              <a:gd name="connsiteX2" fmla="*/ 2256 w 10000"/>
              <a:gd name="connsiteY2" fmla="*/ 10134 h 10919"/>
              <a:gd name="connsiteX3" fmla="*/ 2934 w 10000"/>
              <a:gd name="connsiteY3" fmla="*/ 10174 h 10919"/>
              <a:gd name="connsiteX4" fmla="*/ 3305 w 10000"/>
              <a:gd name="connsiteY4" fmla="*/ 10909 h 10919"/>
              <a:gd name="connsiteX5" fmla="*/ 3659 w 10000"/>
              <a:gd name="connsiteY5" fmla="*/ 9546 h 10919"/>
              <a:gd name="connsiteX6" fmla="*/ 4694 w 10000"/>
              <a:gd name="connsiteY6" fmla="*/ 1228 h 10919"/>
              <a:gd name="connsiteX7" fmla="*/ 5207 w 10000"/>
              <a:gd name="connsiteY7" fmla="*/ 150 h 10919"/>
              <a:gd name="connsiteX8" fmla="*/ 5393 w 10000"/>
              <a:gd name="connsiteY8" fmla="*/ 866 h 10919"/>
              <a:gd name="connsiteX9" fmla="*/ 5687 w 10000"/>
              <a:gd name="connsiteY9" fmla="*/ 3074 h 10919"/>
              <a:gd name="connsiteX10" fmla="*/ 5981 w 10000"/>
              <a:gd name="connsiteY10" fmla="*/ 3554 h 10919"/>
              <a:gd name="connsiteX11" fmla="*/ 6298 w 10000"/>
              <a:gd name="connsiteY11" fmla="*/ 3115 h 10919"/>
              <a:gd name="connsiteX12" fmla="*/ 6569 w 10000"/>
              <a:gd name="connsiteY12" fmla="*/ 1630 h 10919"/>
              <a:gd name="connsiteX13" fmla="*/ 6840 w 10000"/>
              <a:gd name="connsiteY13" fmla="*/ 866 h 10919"/>
              <a:gd name="connsiteX14" fmla="*/ 7133 w 10000"/>
              <a:gd name="connsiteY14" fmla="*/ 1268 h 10919"/>
              <a:gd name="connsiteX15" fmla="*/ 7448 w 10000"/>
              <a:gd name="connsiteY15" fmla="*/ 2671 h 10919"/>
              <a:gd name="connsiteX16" fmla="*/ 7741 w 10000"/>
              <a:gd name="connsiteY16" fmla="*/ 3115 h 10919"/>
              <a:gd name="connsiteX17" fmla="*/ 8125 w 10000"/>
              <a:gd name="connsiteY17" fmla="*/ 1709 h 10919"/>
              <a:gd name="connsiteX18" fmla="*/ 8420 w 10000"/>
              <a:gd name="connsiteY18" fmla="*/ 1951 h 10919"/>
              <a:gd name="connsiteX19" fmla="*/ 8981 w 10000"/>
              <a:gd name="connsiteY19" fmla="*/ 1951 h 10919"/>
              <a:gd name="connsiteX20" fmla="*/ 10000 w 10000"/>
              <a:gd name="connsiteY20" fmla="*/ 1925 h 10919"/>
              <a:gd name="connsiteX0" fmla="*/ 0 w 10000"/>
              <a:gd name="connsiteY0" fmla="*/ 10110 h 10895"/>
              <a:gd name="connsiteX1" fmla="*/ 1219 w 10000"/>
              <a:gd name="connsiteY1" fmla="*/ 10150 h 10895"/>
              <a:gd name="connsiteX2" fmla="*/ 2256 w 10000"/>
              <a:gd name="connsiteY2" fmla="*/ 10110 h 10895"/>
              <a:gd name="connsiteX3" fmla="*/ 2934 w 10000"/>
              <a:gd name="connsiteY3" fmla="*/ 10150 h 10895"/>
              <a:gd name="connsiteX4" fmla="*/ 3305 w 10000"/>
              <a:gd name="connsiteY4" fmla="*/ 10885 h 10895"/>
              <a:gd name="connsiteX5" fmla="*/ 3659 w 10000"/>
              <a:gd name="connsiteY5" fmla="*/ 9522 h 10895"/>
              <a:gd name="connsiteX6" fmla="*/ 4694 w 10000"/>
              <a:gd name="connsiteY6" fmla="*/ 1204 h 10895"/>
              <a:gd name="connsiteX7" fmla="*/ 5207 w 10000"/>
              <a:gd name="connsiteY7" fmla="*/ 126 h 10895"/>
              <a:gd name="connsiteX8" fmla="*/ 5393 w 10000"/>
              <a:gd name="connsiteY8" fmla="*/ 842 h 10895"/>
              <a:gd name="connsiteX9" fmla="*/ 5687 w 10000"/>
              <a:gd name="connsiteY9" fmla="*/ 3050 h 10895"/>
              <a:gd name="connsiteX10" fmla="*/ 5981 w 10000"/>
              <a:gd name="connsiteY10" fmla="*/ 3530 h 10895"/>
              <a:gd name="connsiteX11" fmla="*/ 6298 w 10000"/>
              <a:gd name="connsiteY11" fmla="*/ 3091 h 10895"/>
              <a:gd name="connsiteX12" fmla="*/ 6569 w 10000"/>
              <a:gd name="connsiteY12" fmla="*/ 1606 h 10895"/>
              <a:gd name="connsiteX13" fmla="*/ 6840 w 10000"/>
              <a:gd name="connsiteY13" fmla="*/ 842 h 10895"/>
              <a:gd name="connsiteX14" fmla="*/ 7133 w 10000"/>
              <a:gd name="connsiteY14" fmla="*/ 1244 h 10895"/>
              <a:gd name="connsiteX15" fmla="*/ 7448 w 10000"/>
              <a:gd name="connsiteY15" fmla="*/ 2647 h 10895"/>
              <a:gd name="connsiteX16" fmla="*/ 7741 w 10000"/>
              <a:gd name="connsiteY16" fmla="*/ 3091 h 10895"/>
              <a:gd name="connsiteX17" fmla="*/ 8125 w 10000"/>
              <a:gd name="connsiteY17" fmla="*/ 1685 h 10895"/>
              <a:gd name="connsiteX18" fmla="*/ 8420 w 10000"/>
              <a:gd name="connsiteY18" fmla="*/ 1927 h 10895"/>
              <a:gd name="connsiteX19" fmla="*/ 8981 w 10000"/>
              <a:gd name="connsiteY19" fmla="*/ 1927 h 10895"/>
              <a:gd name="connsiteX20" fmla="*/ 10000 w 10000"/>
              <a:gd name="connsiteY20" fmla="*/ 1901 h 10895"/>
              <a:gd name="connsiteX0" fmla="*/ 0 w 10000"/>
              <a:gd name="connsiteY0" fmla="*/ 10110 h 10895"/>
              <a:gd name="connsiteX1" fmla="*/ 1219 w 10000"/>
              <a:gd name="connsiteY1" fmla="*/ 10150 h 10895"/>
              <a:gd name="connsiteX2" fmla="*/ 2256 w 10000"/>
              <a:gd name="connsiteY2" fmla="*/ 10110 h 10895"/>
              <a:gd name="connsiteX3" fmla="*/ 2934 w 10000"/>
              <a:gd name="connsiteY3" fmla="*/ 10150 h 10895"/>
              <a:gd name="connsiteX4" fmla="*/ 3305 w 10000"/>
              <a:gd name="connsiteY4" fmla="*/ 10885 h 10895"/>
              <a:gd name="connsiteX5" fmla="*/ 3659 w 10000"/>
              <a:gd name="connsiteY5" fmla="*/ 9522 h 10895"/>
              <a:gd name="connsiteX6" fmla="*/ 4694 w 10000"/>
              <a:gd name="connsiteY6" fmla="*/ 1204 h 10895"/>
              <a:gd name="connsiteX7" fmla="*/ 5207 w 10000"/>
              <a:gd name="connsiteY7" fmla="*/ 126 h 10895"/>
              <a:gd name="connsiteX8" fmla="*/ 5393 w 10000"/>
              <a:gd name="connsiteY8" fmla="*/ 842 h 10895"/>
              <a:gd name="connsiteX9" fmla="*/ 5687 w 10000"/>
              <a:gd name="connsiteY9" fmla="*/ 3050 h 10895"/>
              <a:gd name="connsiteX10" fmla="*/ 5981 w 10000"/>
              <a:gd name="connsiteY10" fmla="*/ 3530 h 10895"/>
              <a:gd name="connsiteX11" fmla="*/ 6298 w 10000"/>
              <a:gd name="connsiteY11" fmla="*/ 3091 h 10895"/>
              <a:gd name="connsiteX12" fmla="*/ 6569 w 10000"/>
              <a:gd name="connsiteY12" fmla="*/ 1606 h 10895"/>
              <a:gd name="connsiteX13" fmla="*/ 6840 w 10000"/>
              <a:gd name="connsiteY13" fmla="*/ 842 h 10895"/>
              <a:gd name="connsiteX14" fmla="*/ 7133 w 10000"/>
              <a:gd name="connsiteY14" fmla="*/ 1244 h 10895"/>
              <a:gd name="connsiteX15" fmla="*/ 7448 w 10000"/>
              <a:gd name="connsiteY15" fmla="*/ 2647 h 10895"/>
              <a:gd name="connsiteX16" fmla="*/ 7741 w 10000"/>
              <a:gd name="connsiteY16" fmla="*/ 3091 h 10895"/>
              <a:gd name="connsiteX17" fmla="*/ 8125 w 10000"/>
              <a:gd name="connsiteY17" fmla="*/ 1685 h 10895"/>
              <a:gd name="connsiteX18" fmla="*/ 8420 w 10000"/>
              <a:gd name="connsiteY18" fmla="*/ 1927 h 10895"/>
              <a:gd name="connsiteX19" fmla="*/ 8981 w 10000"/>
              <a:gd name="connsiteY19" fmla="*/ 1927 h 10895"/>
              <a:gd name="connsiteX20" fmla="*/ 10000 w 10000"/>
              <a:gd name="connsiteY20" fmla="*/ 1901 h 10895"/>
              <a:gd name="connsiteX0" fmla="*/ 0 w 10000"/>
              <a:gd name="connsiteY0" fmla="*/ 10110 h 10894"/>
              <a:gd name="connsiteX1" fmla="*/ 1219 w 10000"/>
              <a:gd name="connsiteY1" fmla="*/ 10150 h 10894"/>
              <a:gd name="connsiteX2" fmla="*/ 2256 w 10000"/>
              <a:gd name="connsiteY2" fmla="*/ 10110 h 10894"/>
              <a:gd name="connsiteX3" fmla="*/ 2934 w 10000"/>
              <a:gd name="connsiteY3" fmla="*/ 10150 h 10894"/>
              <a:gd name="connsiteX4" fmla="*/ 3305 w 10000"/>
              <a:gd name="connsiteY4" fmla="*/ 10885 h 10894"/>
              <a:gd name="connsiteX5" fmla="*/ 3659 w 10000"/>
              <a:gd name="connsiteY5" fmla="*/ 9522 h 10894"/>
              <a:gd name="connsiteX6" fmla="*/ 4694 w 10000"/>
              <a:gd name="connsiteY6" fmla="*/ 1204 h 10894"/>
              <a:gd name="connsiteX7" fmla="*/ 5207 w 10000"/>
              <a:gd name="connsiteY7" fmla="*/ 126 h 10894"/>
              <a:gd name="connsiteX8" fmla="*/ 5393 w 10000"/>
              <a:gd name="connsiteY8" fmla="*/ 842 h 10894"/>
              <a:gd name="connsiteX9" fmla="*/ 5687 w 10000"/>
              <a:gd name="connsiteY9" fmla="*/ 3050 h 10894"/>
              <a:gd name="connsiteX10" fmla="*/ 5981 w 10000"/>
              <a:gd name="connsiteY10" fmla="*/ 3530 h 10894"/>
              <a:gd name="connsiteX11" fmla="*/ 6298 w 10000"/>
              <a:gd name="connsiteY11" fmla="*/ 3091 h 10894"/>
              <a:gd name="connsiteX12" fmla="*/ 6569 w 10000"/>
              <a:gd name="connsiteY12" fmla="*/ 1606 h 10894"/>
              <a:gd name="connsiteX13" fmla="*/ 6840 w 10000"/>
              <a:gd name="connsiteY13" fmla="*/ 842 h 10894"/>
              <a:gd name="connsiteX14" fmla="*/ 7133 w 10000"/>
              <a:gd name="connsiteY14" fmla="*/ 1244 h 10894"/>
              <a:gd name="connsiteX15" fmla="*/ 7448 w 10000"/>
              <a:gd name="connsiteY15" fmla="*/ 2647 h 10894"/>
              <a:gd name="connsiteX16" fmla="*/ 7741 w 10000"/>
              <a:gd name="connsiteY16" fmla="*/ 3091 h 10894"/>
              <a:gd name="connsiteX17" fmla="*/ 8125 w 10000"/>
              <a:gd name="connsiteY17" fmla="*/ 1685 h 10894"/>
              <a:gd name="connsiteX18" fmla="*/ 8420 w 10000"/>
              <a:gd name="connsiteY18" fmla="*/ 1927 h 10894"/>
              <a:gd name="connsiteX19" fmla="*/ 8981 w 10000"/>
              <a:gd name="connsiteY19" fmla="*/ 1927 h 10894"/>
              <a:gd name="connsiteX20" fmla="*/ 10000 w 10000"/>
              <a:gd name="connsiteY20" fmla="*/ 1901 h 10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000" h="10894">
                <a:moveTo>
                  <a:pt x="0" y="10110"/>
                </a:moveTo>
                <a:cubicBezTo>
                  <a:pt x="420" y="10129"/>
                  <a:pt x="843" y="10150"/>
                  <a:pt x="1219" y="10150"/>
                </a:cubicBezTo>
                <a:cubicBezTo>
                  <a:pt x="1596" y="10150"/>
                  <a:pt x="1970" y="10110"/>
                  <a:pt x="2256" y="10110"/>
                </a:cubicBezTo>
                <a:cubicBezTo>
                  <a:pt x="2542" y="10110"/>
                  <a:pt x="2759" y="10021"/>
                  <a:pt x="2934" y="10150"/>
                </a:cubicBezTo>
                <a:cubicBezTo>
                  <a:pt x="3109" y="10279"/>
                  <a:pt x="3176" y="10897"/>
                  <a:pt x="3305" y="10885"/>
                </a:cubicBezTo>
                <a:cubicBezTo>
                  <a:pt x="3434" y="10873"/>
                  <a:pt x="3428" y="11135"/>
                  <a:pt x="3659" y="9522"/>
                </a:cubicBezTo>
                <a:cubicBezTo>
                  <a:pt x="3890" y="7909"/>
                  <a:pt x="4436" y="2770"/>
                  <a:pt x="4694" y="1204"/>
                </a:cubicBezTo>
                <a:cubicBezTo>
                  <a:pt x="4952" y="-362"/>
                  <a:pt x="5144" y="4"/>
                  <a:pt x="5207" y="126"/>
                </a:cubicBezTo>
                <a:cubicBezTo>
                  <a:pt x="5270" y="248"/>
                  <a:pt x="5336" y="467"/>
                  <a:pt x="5393" y="842"/>
                </a:cubicBezTo>
                <a:cubicBezTo>
                  <a:pt x="5450" y="1217"/>
                  <a:pt x="5589" y="2602"/>
                  <a:pt x="5687" y="3050"/>
                </a:cubicBezTo>
                <a:cubicBezTo>
                  <a:pt x="5785" y="3496"/>
                  <a:pt x="5879" y="3524"/>
                  <a:pt x="5981" y="3530"/>
                </a:cubicBezTo>
                <a:cubicBezTo>
                  <a:pt x="6083" y="3538"/>
                  <a:pt x="6200" y="3412"/>
                  <a:pt x="6298" y="3091"/>
                </a:cubicBezTo>
                <a:cubicBezTo>
                  <a:pt x="6396" y="2770"/>
                  <a:pt x="6479" y="1982"/>
                  <a:pt x="6569" y="1606"/>
                </a:cubicBezTo>
                <a:cubicBezTo>
                  <a:pt x="6659" y="1231"/>
                  <a:pt x="6745" y="903"/>
                  <a:pt x="6840" y="842"/>
                </a:cubicBezTo>
                <a:cubicBezTo>
                  <a:pt x="6934" y="780"/>
                  <a:pt x="7031" y="945"/>
                  <a:pt x="7133" y="1244"/>
                </a:cubicBezTo>
                <a:cubicBezTo>
                  <a:pt x="7234" y="1545"/>
                  <a:pt x="7346" y="2340"/>
                  <a:pt x="7448" y="2647"/>
                </a:cubicBezTo>
                <a:cubicBezTo>
                  <a:pt x="7550" y="2954"/>
                  <a:pt x="7628" y="3251"/>
                  <a:pt x="7741" y="3091"/>
                </a:cubicBezTo>
                <a:cubicBezTo>
                  <a:pt x="7854" y="2930"/>
                  <a:pt x="8012" y="1880"/>
                  <a:pt x="8125" y="1685"/>
                </a:cubicBezTo>
                <a:cubicBezTo>
                  <a:pt x="8239" y="1490"/>
                  <a:pt x="8278" y="1886"/>
                  <a:pt x="8420" y="1927"/>
                </a:cubicBezTo>
                <a:cubicBezTo>
                  <a:pt x="8561" y="1968"/>
                  <a:pt x="8865" y="1920"/>
                  <a:pt x="8981" y="1927"/>
                </a:cubicBezTo>
                <a:cubicBezTo>
                  <a:pt x="9099" y="1934"/>
                  <a:pt x="9965" y="1887"/>
                  <a:pt x="10000" y="1901"/>
                </a:cubicBezTo>
              </a:path>
            </a:pathLst>
          </a:custGeom>
          <a:noFill/>
          <a:ln w="57150" cap="flat" cmpd="sng">
            <a:solidFill>
              <a:srgbClr val="00FF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568544" y="4134110"/>
            <a:ext cx="33591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Consigne</a:t>
            </a: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1" y="13374"/>
            <a:ext cx="8001000" cy="11430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/>
            <a:r>
              <a:rPr lang="fr-F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Les différents types de réponses des systèmes.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1130692" y="2081702"/>
            <a:ext cx="457849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Sortie ou réponse du système</a:t>
            </a:r>
            <a:endParaRPr lang="fr-FR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7" name="Text Box 10"/>
          <p:cNvSpPr txBox="1">
            <a:spLocks noChangeArrowheads="1"/>
          </p:cNvSpPr>
          <p:nvPr/>
        </p:nvSpPr>
        <p:spPr bwMode="auto">
          <a:xfrm>
            <a:off x="2853581" y="6195100"/>
            <a:ext cx="3561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0</a:t>
            </a:r>
            <a:endParaRPr lang="fr-FR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6" name="Groupe 5"/>
          <p:cNvGrpSpPr/>
          <p:nvPr/>
        </p:nvGrpSpPr>
        <p:grpSpPr>
          <a:xfrm>
            <a:off x="8738775" y="2309970"/>
            <a:ext cx="0" cy="1625181"/>
            <a:chOff x="8738775" y="2309970"/>
            <a:chExt cx="0" cy="1625181"/>
          </a:xfrm>
        </p:grpSpPr>
        <p:cxnSp>
          <p:nvCxnSpPr>
            <p:cNvPr id="24" name="Connecteur droit 23"/>
            <p:cNvCxnSpPr/>
            <p:nvPr/>
          </p:nvCxnSpPr>
          <p:spPr>
            <a:xfrm>
              <a:off x="8738775" y="2626858"/>
              <a:ext cx="0" cy="1073262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/>
            <p:cNvCxnSpPr/>
            <p:nvPr/>
          </p:nvCxnSpPr>
          <p:spPr>
            <a:xfrm>
              <a:off x="8738775" y="3246120"/>
              <a:ext cx="0" cy="689031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  <a:headEnd type="stealth" w="lg" len="lg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flipV="1">
              <a:off x="8738775" y="2309970"/>
              <a:ext cx="0" cy="689031"/>
            </a:xfrm>
            <a:prstGeom prst="line">
              <a:avLst/>
            </a:prstGeom>
            <a:ln w="28575">
              <a:solidFill>
                <a:schemeClr val="tx1"/>
              </a:solidFill>
              <a:prstDash val="dash"/>
              <a:headEnd type="stealth" w="lg" len="lg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Forme libre 32"/>
          <p:cNvSpPr/>
          <p:nvPr/>
        </p:nvSpPr>
        <p:spPr>
          <a:xfrm>
            <a:off x="783767" y="3230879"/>
            <a:ext cx="8176446" cy="45719"/>
          </a:xfrm>
          <a:custGeom>
            <a:avLst/>
            <a:gdLst>
              <a:gd name="connsiteX0" fmla="*/ 3777343 w 3777343"/>
              <a:gd name="connsiteY0" fmla="*/ 21771 h 32657"/>
              <a:gd name="connsiteX1" fmla="*/ 10886 w 3777343"/>
              <a:gd name="connsiteY1" fmla="*/ 32657 h 32657"/>
              <a:gd name="connsiteX2" fmla="*/ 10886 w 3777343"/>
              <a:gd name="connsiteY2" fmla="*/ 32657 h 32657"/>
              <a:gd name="connsiteX3" fmla="*/ 0 w 3777343"/>
              <a:gd name="connsiteY3" fmla="*/ 0 h 32657"/>
              <a:gd name="connsiteX0" fmla="*/ 3766457 w 3766457"/>
              <a:gd name="connsiteY0" fmla="*/ 0 h 10886"/>
              <a:gd name="connsiteX1" fmla="*/ 0 w 3766457"/>
              <a:gd name="connsiteY1" fmla="*/ 10886 h 10886"/>
              <a:gd name="connsiteX2" fmla="*/ 0 w 3766457"/>
              <a:gd name="connsiteY2" fmla="*/ 10886 h 10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66457" h="10886">
                <a:moveTo>
                  <a:pt x="3766457" y="0"/>
                </a:moveTo>
                <a:lnTo>
                  <a:pt x="0" y="10886"/>
                </a:lnTo>
                <a:lnTo>
                  <a:pt x="0" y="10886"/>
                </a:lnTo>
              </a:path>
            </a:pathLst>
          </a:custGeom>
          <a:noFill/>
          <a:ln w="28575">
            <a:solidFill>
              <a:schemeClr val="bg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198897" y="3411931"/>
            <a:ext cx="5148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sz="28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  <a:sym typeface="Symbol"/>
              </a:rPr>
              <a:t>ε</a:t>
            </a:r>
            <a:r>
              <a:rPr lang="fr-FR" sz="2800" baseline="-250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</a:t>
            </a:r>
          </a:p>
        </p:txBody>
      </p:sp>
      <p:sp>
        <p:nvSpPr>
          <p:cNvPr id="42" name="Text Box 10"/>
          <p:cNvSpPr txBox="1">
            <a:spLocks noChangeArrowheads="1"/>
          </p:cNvSpPr>
          <p:nvPr/>
        </p:nvSpPr>
        <p:spPr bwMode="auto">
          <a:xfrm>
            <a:off x="4591298" y="4364942"/>
            <a:ext cx="386504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Réponses proche des 2éme  ordre mais le départ est en sens inverse de la consigne demandée (ex: trajectoire d’un avion)</a:t>
            </a:r>
            <a:endParaRPr lang="fr-FR" sz="1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cxnSp>
        <p:nvCxnSpPr>
          <p:cNvPr id="11" name="Connecteur droit avec flèche 10"/>
          <p:cNvCxnSpPr>
            <a:stCxn id="23563" idx="14"/>
          </p:cNvCxnSpPr>
          <p:nvPr/>
        </p:nvCxnSpPr>
        <p:spPr>
          <a:xfrm flipH="1">
            <a:off x="5177179" y="3014351"/>
            <a:ext cx="1412580" cy="2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5559731" y="2422274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8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/>
                <a:cs typeface="Arial"/>
                <a:sym typeface="Symbol"/>
              </a:rPr>
              <a:t>T</a:t>
            </a:r>
            <a:endParaRPr lang="fr-FR" sz="2800" baseline="-250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6" name="Text Box 10"/>
          <p:cNvSpPr txBox="1">
            <a:spLocks noChangeArrowheads="1"/>
          </p:cNvSpPr>
          <p:nvPr/>
        </p:nvSpPr>
        <p:spPr bwMode="auto">
          <a:xfrm>
            <a:off x="5761870" y="2527514"/>
            <a:ext cx="226157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4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Période d’oscillation</a:t>
            </a:r>
            <a:endParaRPr lang="fr-FR" sz="14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>
            <a:off x="419099" y="6096000"/>
            <a:ext cx="86013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Forme libre 1"/>
          <p:cNvSpPr/>
          <p:nvPr/>
        </p:nvSpPr>
        <p:spPr>
          <a:xfrm>
            <a:off x="3833684" y="5562145"/>
            <a:ext cx="2634343" cy="908107"/>
          </a:xfrm>
          <a:custGeom>
            <a:avLst/>
            <a:gdLst>
              <a:gd name="connsiteX0" fmla="*/ 2645228 w 2645228"/>
              <a:gd name="connsiteY0" fmla="*/ 0 h 1049684"/>
              <a:gd name="connsiteX1" fmla="*/ 2188028 w 2645228"/>
              <a:gd name="connsiteY1" fmla="*/ 914400 h 1049684"/>
              <a:gd name="connsiteX2" fmla="*/ 1698171 w 2645228"/>
              <a:gd name="connsiteY2" fmla="*/ 1034142 h 1049684"/>
              <a:gd name="connsiteX3" fmla="*/ 0 w 2645228"/>
              <a:gd name="connsiteY3" fmla="*/ 805542 h 1049684"/>
              <a:gd name="connsiteX0" fmla="*/ 2645228 w 2645228"/>
              <a:gd name="connsiteY0" fmla="*/ 0 h 1021230"/>
              <a:gd name="connsiteX1" fmla="*/ 2188028 w 2645228"/>
              <a:gd name="connsiteY1" fmla="*/ 914400 h 1021230"/>
              <a:gd name="connsiteX2" fmla="*/ 1164771 w 2645228"/>
              <a:gd name="connsiteY2" fmla="*/ 990599 h 1021230"/>
              <a:gd name="connsiteX3" fmla="*/ 0 w 2645228"/>
              <a:gd name="connsiteY3" fmla="*/ 805542 h 1021230"/>
              <a:gd name="connsiteX0" fmla="*/ 2645228 w 2645228"/>
              <a:gd name="connsiteY0" fmla="*/ 0 h 997588"/>
              <a:gd name="connsiteX1" fmla="*/ 2144485 w 2645228"/>
              <a:gd name="connsiteY1" fmla="*/ 859971 h 997588"/>
              <a:gd name="connsiteX2" fmla="*/ 1164771 w 2645228"/>
              <a:gd name="connsiteY2" fmla="*/ 990599 h 997588"/>
              <a:gd name="connsiteX3" fmla="*/ 0 w 2645228"/>
              <a:gd name="connsiteY3" fmla="*/ 805542 h 997588"/>
              <a:gd name="connsiteX0" fmla="*/ 2634343 w 2634343"/>
              <a:gd name="connsiteY0" fmla="*/ 0 h 908107"/>
              <a:gd name="connsiteX1" fmla="*/ 2144485 w 2634343"/>
              <a:gd name="connsiteY1" fmla="*/ 772886 h 908107"/>
              <a:gd name="connsiteX2" fmla="*/ 1164771 w 2634343"/>
              <a:gd name="connsiteY2" fmla="*/ 903514 h 908107"/>
              <a:gd name="connsiteX3" fmla="*/ 0 w 2634343"/>
              <a:gd name="connsiteY3" fmla="*/ 718457 h 908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34343" h="908107">
                <a:moveTo>
                  <a:pt x="2634343" y="0"/>
                </a:moveTo>
                <a:cubicBezTo>
                  <a:pt x="2484664" y="371021"/>
                  <a:pt x="2389414" y="622300"/>
                  <a:pt x="2144485" y="772886"/>
                </a:cubicBezTo>
                <a:cubicBezTo>
                  <a:pt x="1899556" y="923472"/>
                  <a:pt x="1522185" y="912585"/>
                  <a:pt x="1164771" y="903514"/>
                </a:cubicBezTo>
                <a:cubicBezTo>
                  <a:pt x="807357" y="894443"/>
                  <a:pt x="666750" y="823685"/>
                  <a:pt x="0" y="718457"/>
                </a:cubicBezTo>
              </a:path>
            </a:pathLst>
          </a:custGeom>
          <a:noFill/>
          <a:ln w="76200">
            <a:solidFill>
              <a:srgbClr val="FFFF00"/>
            </a:solidFill>
            <a:tailEnd type="stealth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6706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6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3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5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6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6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6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6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6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3300"/>
                            </p:stCondLst>
                            <p:childTnLst>
                              <p:par>
                                <p:cTn id="4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23563" grpId="0" animBg="1"/>
      <p:bldP spid="14" grpId="0"/>
      <p:bldP spid="17" grpId="0"/>
      <p:bldP spid="33" grpId="0" animBg="1"/>
      <p:bldP spid="8" grpId="0"/>
      <p:bldP spid="42" grpId="0"/>
      <p:bldP spid="45" grpId="0"/>
      <p:bldP spid="46" grpId="0"/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6" name="Text Box 46"/>
          <p:cNvSpPr txBox="1">
            <a:spLocks noChangeArrowheads="1"/>
          </p:cNvSpPr>
          <p:nvPr/>
        </p:nvSpPr>
        <p:spPr bwMode="auto">
          <a:xfrm>
            <a:off x="5854700" y="7958138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50°</a:t>
            </a:r>
          </a:p>
        </p:txBody>
      </p:sp>
      <p:sp>
        <p:nvSpPr>
          <p:cNvPr id="20540" name="Text Box 60"/>
          <p:cNvSpPr txBox="1">
            <a:spLocks noChangeArrowheads="1"/>
          </p:cNvSpPr>
          <p:nvPr/>
        </p:nvSpPr>
        <p:spPr bwMode="auto">
          <a:xfrm>
            <a:off x="7931150" y="6862763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0541" name="Text Box 61"/>
          <p:cNvSpPr txBox="1">
            <a:spLocks noChangeArrowheads="1"/>
          </p:cNvSpPr>
          <p:nvPr/>
        </p:nvSpPr>
        <p:spPr bwMode="auto">
          <a:xfrm>
            <a:off x="7878763" y="7391400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0542" name="Text Box 62"/>
          <p:cNvSpPr txBox="1">
            <a:spLocks noChangeArrowheads="1"/>
          </p:cNvSpPr>
          <p:nvPr/>
        </p:nvSpPr>
        <p:spPr bwMode="auto">
          <a:xfrm>
            <a:off x="7583488" y="7824788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0543" name="Text Box 63"/>
          <p:cNvSpPr txBox="1">
            <a:spLocks noChangeArrowheads="1"/>
          </p:cNvSpPr>
          <p:nvPr/>
        </p:nvSpPr>
        <p:spPr bwMode="auto">
          <a:xfrm>
            <a:off x="6945313" y="7881938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0544" name="Text Box 64"/>
          <p:cNvSpPr txBox="1">
            <a:spLocks noChangeArrowheads="1"/>
          </p:cNvSpPr>
          <p:nvPr/>
        </p:nvSpPr>
        <p:spPr bwMode="auto">
          <a:xfrm>
            <a:off x="6403975" y="7881938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0546" name="Text Box 66"/>
          <p:cNvSpPr txBox="1">
            <a:spLocks noChangeArrowheads="1"/>
          </p:cNvSpPr>
          <p:nvPr/>
        </p:nvSpPr>
        <p:spPr bwMode="auto">
          <a:xfrm>
            <a:off x="5111750" y="7869238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0547" name="Text Box 67"/>
          <p:cNvSpPr txBox="1">
            <a:spLocks noChangeArrowheads="1"/>
          </p:cNvSpPr>
          <p:nvPr/>
        </p:nvSpPr>
        <p:spPr bwMode="auto">
          <a:xfrm>
            <a:off x="4441825" y="7869238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0548" name="Text Box 68"/>
          <p:cNvSpPr txBox="1">
            <a:spLocks noChangeArrowheads="1"/>
          </p:cNvSpPr>
          <p:nvPr/>
        </p:nvSpPr>
        <p:spPr bwMode="auto">
          <a:xfrm>
            <a:off x="3822700" y="7877175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0549" name="Text Box 69"/>
          <p:cNvSpPr txBox="1">
            <a:spLocks noChangeArrowheads="1"/>
          </p:cNvSpPr>
          <p:nvPr/>
        </p:nvSpPr>
        <p:spPr bwMode="auto">
          <a:xfrm>
            <a:off x="3298825" y="7881938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0550" name="Text Box 70"/>
          <p:cNvSpPr txBox="1">
            <a:spLocks noChangeArrowheads="1"/>
          </p:cNvSpPr>
          <p:nvPr/>
        </p:nvSpPr>
        <p:spPr bwMode="auto">
          <a:xfrm>
            <a:off x="2690813" y="7867650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0551" name="Text Box 71"/>
          <p:cNvSpPr txBox="1">
            <a:spLocks noChangeArrowheads="1"/>
          </p:cNvSpPr>
          <p:nvPr/>
        </p:nvSpPr>
        <p:spPr bwMode="auto">
          <a:xfrm>
            <a:off x="2125663" y="7658100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0552" name="Text Box 72"/>
          <p:cNvSpPr txBox="1">
            <a:spLocks noChangeArrowheads="1"/>
          </p:cNvSpPr>
          <p:nvPr/>
        </p:nvSpPr>
        <p:spPr bwMode="auto">
          <a:xfrm>
            <a:off x="2114550" y="7167563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0553" name="Text Box 73"/>
          <p:cNvSpPr txBox="1">
            <a:spLocks noChangeArrowheads="1"/>
          </p:cNvSpPr>
          <p:nvPr/>
        </p:nvSpPr>
        <p:spPr bwMode="auto">
          <a:xfrm>
            <a:off x="2763838" y="6862763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1" y="13374"/>
            <a:ext cx="8001000" cy="80305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/>
            <a:r>
              <a:rPr lang="fr-F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Les différents types de régulateurs.</a:t>
            </a:r>
          </a:p>
        </p:txBody>
      </p:sp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-122237" y="1030182"/>
            <a:ext cx="9144000" cy="1517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Pour corriger les défauts propres à chaque système on va utiliser un élément appelé « Régulateur »  incluant les fonctions de: 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 Comparateur » réalisant la somme Consigne – mesure;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 Correcteur » permettant un réglage en fonction du système. 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endParaRPr lang="fr-F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Rectangle 3"/>
          <p:cNvSpPr>
            <a:spLocks noChangeArrowheads="1"/>
          </p:cNvSpPr>
          <p:nvPr/>
        </p:nvSpPr>
        <p:spPr bwMode="auto">
          <a:xfrm>
            <a:off x="100733" y="2781709"/>
            <a:ext cx="3765511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Rappel schéma fonctionnel: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1" name="Groupe 20"/>
          <p:cNvGrpSpPr/>
          <p:nvPr/>
        </p:nvGrpSpPr>
        <p:grpSpPr>
          <a:xfrm>
            <a:off x="293899" y="3671905"/>
            <a:ext cx="7749949" cy="2990156"/>
            <a:chOff x="65303" y="2978717"/>
            <a:chExt cx="5321051" cy="2104912"/>
          </a:xfrm>
        </p:grpSpPr>
        <p:sp>
          <p:nvSpPr>
            <p:cNvPr id="22" name="Rectangle 21"/>
            <p:cNvSpPr/>
            <p:nvPr/>
          </p:nvSpPr>
          <p:spPr>
            <a:xfrm>
              <a:off x="1474709" y="3770810"/>
              <a:ext cx="3830987" cy="1312819"/>
            </a:xfrm>
            <a:custGeom>
              <a:avLst/>
              <a:gdLst>
                <a:gd name="connsiteX0" fmla="*/ 0 w 6918176"/>
                <a:gd name="connsiteY0" fmla="*/ 0 h 1284515"/>
                <a:gd name="connsiteX1" fmla="*/ 6918176 w 6918176"/>
                <a:gd name="connsiteY1" fmla="*/ 0 h 1284515"/>
                <a:gd name="connsiteX2" fmla="*/ 6918176 w 6918176"/>
                <a:gd name="connsiteY2" fmla="*/ 1284515 h 1284515"/>
                <a:gd name="connsiteX3" fmla="*/ 0 w 6918176"/>
                <a:gd name="connsiteY3" fmla="*/ 1284515 h 1284515"/>
                <a:gd name="connsiteX4" fmla="*/ 0 w 6918176"/>
                <a:gd name="connsiteY4" fmla="*/ 0 h 1284515"/>
                <a:gd name="connsiteX0" fmla="*/ 6918176 w 7009616"/>
                <a:gd name="connsiteY0" fmla="*/ 0 h 1284515"/>
                <a:gd name="connsiteX1" fmla="*/ 6918176 w 7009616"/>
                <a:gd name="connsiteY1" fmla="*/ 1284515 h 1284515"/>
                <a:gd name="connsiteX2" fmla="*/ 0 w 7009616"/>
                <a:gd name="connsiteY2" fmla="*/ 1284515 h 1284515"/>
                <a:gd name="connsiteX3" fmla="*/ 0 w 7009616"/>
                <a:gd name="connsiteY3" fmla="*/ 0 h 1284515"/>
                <a:gd name="connsiteX4" fmla="*/ 7009616 w 7009616"/>
                <a:gd name="connsiteY4" fmla="*/ 91440 h 1284515"/>
                <a:gd name="connsiteX0" fmla="*/ 6918176 w 7009616"/>
                <a:gd name="connsiteY0" fmla="*/ 1284515 h 1284515"/>
                <a:gd name="connsiteX1" fmla="*/ 0 w 7009616"/>
                <a:gd name="connsiteY1" fmla="*/ 1284515 h 1284515"/>
                <a:gd name="connsiteX2" fmla="*/ 0 w 7009616"/>
                <a:gd name="connsiteY2" fmla="*/ 0 h 1284515"/>
                <a:gd name="connsiteX3" fmla="*/ 7009616 w 7009616"/>
                <a:gd name="connsiteY3" fmla="*/ 91440 h 1284515"/>
                <a:gd name="connsiteX0" fmla="*/ 6918176 w 7009616"/>
                <a:gd name="connsiteY0" fmla="*/ 1301932 h 1301932"/>
                <a:gd name="connsiteX1" fmla="*/ 0 w 7009616"/>
                <a:gd name="connsiteY1" fmla="*/ 1301932 h 1301932"/>
                <a:gd name="connsiteX2" fmla="*/ 0 w 7009616"/>
                <a:gd name="connsiteY2" fmla="*/ 17417 h 1301932"/>
                <a:gd name="connsiteX3" fmla="*/ 7009616 w 7009616"/>
                <a:gd name="connsiteY3" fmla="*/ 0 h 1301932"/>
                <a:gd name="connsiteX0" fmla="*/ 6918176 w 6918176"/>
                <a:gd name="connsiteY0" fmla="*/ 1291047 h 1291047"/>
                <a:gd name="connsiteX1" fmla="*/ 0 w 6918176"/>
                <a:gd name="connsiteY1" fmla="*/ 1291047 h 1291047"/>
                <a:gd name="connsiteX2" fmla="*/ 0 w 6918176"/>
                <a:gd name="connsiteY2" fmla="*/ 6532 h 1291047"/>
                <a:gd name="connsiteX3" fmla="*/ 3830987 w 6918176"/>
                <a:gd name="connsiteY3" fmla="*/ 0 h 1291047"/>
                <a:gd name="connsiteX0" fmla="*/ 3772205 w 3830987"/>
                <a:gd name="connsiteY0" fmla="*/ 1301933 h 1301933"/>
                <a:gd name="connsiteX1" fmla="*/ 0 w 3830987"/>
                <a:gd name="connsiteY1" fmla="*/ 1291047 h 1301933"/>
                <a:gd name="connsiteX2" fmla="*/ 0 w 3830987"/>
                <a:gd name="connsiteY2" fmla="*/ 6532 h 1301933"/>
                <a:gd name="connsiteX3" fmla="*/ 3830987 w 3830987"/>
                <a:gd name="connsiteY3" fmla="*/ 0 h 1301933"/>
                <a:gd name="connsiteX0" fmla="*/ 3772205 w 3830987"/>
                <a:gd name="connsiteY0" fmla="*/ 1269276 h 1291047"/>
                <a:gd name="connsiteX1" fmla="*/ 0 w 3830987"/>
                <a:gd name="connsiteY1" fmla="*/ 1291047 h 1291047"/>
                <a:gd name="connsiteX2" fmla="*/ 0 w 3830987"/>
                <a:gd name="connsiteY2" fmla="*/ 6532 h 1291047"/>
                <a:gd name="connsiteX3" fmla="*/ 3830987 w 3830987"/>
                <a:gd name="connsiteY3" fmla="*/ 0 h 1291047"/>
                <a:gd name="connsiteX0" fmla="*/ 3772205 w 3830987"/>
                <a:gd name="connsiteY0" fmla="*/ 1312819 h 1312819"/>
                <a:gd name="connsiteX1" fmla="*/ 0 w 3830987"/>
                <a:gd name="connsiteY1" fmla="*/ 1291047 h 1312819"/>
                <a:gd name="connsiteX2" fmla="*/ 0 w 3830987"/>
                <a:gd name="connsiteY2" fmla="*/ 6532 h 1312819"/>
                <a:gd name="connsiteX3" fmla="*/ 3830987 w 3830987"/>
                <a:gd name="connsiteY3" fmla="*/ 0 h 1312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30987" h="1312819">
                  <a:moveTo>
                    <a:pt x="3772205" y="1312819"/>
                  </a:moveTo>
                  <a:lnTo>
                    <a:pt x="0" y="1291047"/>
                  </a:lnTo>
                  <a:lnTo>
                    <a:pt x="0" y="6532"/>
                  </a:lnTo>
                  <a:lnTo>
                    <a:pt x="3830987" y="0"/>
                  </a:lnTo>
                </a:path>
              </a:pathLst>
            </a:custGeom>
            <a:noFill/>
            <a:ln w="50800" cap="sq" cmpd="sng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 useBgFill="1">
          <p:nvSpPr>
            <p:cNvPr id="23" name="Organigramme : Jonction de sommaire 22"/>
            <p:cNvSpPr/>
            <p:nvPr/>
          </p:nvSpPr>
          <p:spPr>
            <a:xfrm>
              <a:off x="990295" y="3309254"/>
              <a:ext cx="968828" cy="974270"/>
            </a:xfrm>
            <a:prstGeom prst="flowChartSummingJunction">
              <a:avLst/>
            </a:prstGeom>
            <a:ln w="508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 useBgFill="1">
          <p:nvSpPr>
            <p:cNvPr id="24" name="Rectangle 23"/>
            <p:cNvSpPr/>
            <p:nvPr/>
          </p:nvSpPr>
          <p:spPr>
            <a:xfrm>
              <a:off x="3135042" y="3353909"/>
              <a:ext cx="1231502" cy="821871"/>
            </a:xfrm>
            <a:prstGeom prst="rect">
              <a:avLst/>
            </a:prstGeom>
            <a:ln w="50800" cap="sq" cmpd="sng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Rectangle 26"/>
            <p:cNvSpPr/>
            <p:nvPr/>
          </p:nvSpPr>
          <p:spPr>
            <a:xfrm>
              <a:off x="884994" y="2978717"/>
              <a:ext cx="3747532" cy="1416391"/>
            </a:xfrm>
            <a:prstGeom prst="rect">
              <a:avLst/>
            </a:prstGeom>
            <a:noFill/>
            <a:ln w="50800" cap="sq" cmpd="sng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8" name="Connecteur droit avec flèche 27"/>
            <p:cNvCxnSpPr>
              <a:endCxn id="23" idx="2"/>
            </p:cNvCxnSpPr>
            <p:nvPr/>
          </p:nvCxnSpPr>
          <p:spPr>
            <a:xfrm>
              <a:off x="65303" y="3796389"/>
              <a:ext cx="924992" cy="0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avec flèche 28"/>
            <p:cNvCxnSpPr/>
            <p:nvPr/>
          </p:nvCxnSpPr>
          <p:spPr>
            <a:xfrm flipV="1">
              <a:off x="1475003" y="4283524"/>
              <a:ext cx="0" cy="778333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Connecteur droit avec flèche 30"/>
            <p:cNvCxnSpPr>
              <a:stCxn id="24" idx="3"/>
            </p:cNvCxnSpPr>
            <p:nvPr/>
          </p:nvCxnSpPr>
          <p:spPr>
            <a:xfrm flipV="1">
              <a:off x="4366544" y="3759994"/>
              <a:ext cx="1019810" cy="4850"/>
            </a:xfrm>
            <a:prstGeom prst="straightConnector1">
              <a:avLst/>
            </a:prstGeom>
            <a:ln w="508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Plus 31"/>
          <p:cNvSpPr/>
          <p:nvPr/>
        </p:nvSpPr>
        <p:spPr>
          <a:xfrm>
            <a:off x="1706337" y="4647147"/>
            <a:ext cx="408213" cy="413658"/>
          </a:xfrm>
          <a:prstGeom prst="mathPlus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Moins 32"/>
          <p:cNvSpPr/>
          <p:nvPr/>
        </p:nvSpPr>
        <p:spPr>
          <a:xfrm>
            <a:off x="2134872" y="5150133"/>
            <a:ext cx="382998" cy="337794"/>
          </a:xfrm>
          <a:prstGeom prst="mathMinus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 33"/>
          <p:cNvSpPr/>
          <p:nvPr/>
        </p:nvSpPr>
        <p:spPr>
          <a:xfrm>
            <a:off x="447742" y="4321653"/>
            <a:ext cx="6002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298160" y="3671905"/>
            <a:ext cx="2439419" cy="461665"/>
          </a:xfrm>
          <a:prstGeom prst="rect">
            <a:avLst/>
          </a:prstGeom>
          <a:noFill/>
        </p:spPr>
        <p:txBody>
          <a:bodyPr wrap="square" rIns="0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Comparateur   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815326" y="4533630"/>
            <a:ext cx="1730771" cy="461665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Correcteur   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3664332" y="3232014"/>
            <a:ext cx="2168863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Régulateur    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7239555" y="4324569"/>
            <a:ext cx="50577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3126064" y="4355163"/>
            <a:ext cx="157415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W - x 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392654" y="6134779"/>
            <a:ext cx="59631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36512" indent="0" eaLnBrk="1" hangingPunct="1">
              <a:buNone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  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Rectangle 3"/>
          <p:cNvSpPr>
            <a:spLocks noChangeArrowheads="1"/>
          </p:cNvSpPr>
          <p:nvPr/>
        </p:nvSpPr>
        <p:spPr bwMode="auto">
          <a:xfrm>
            <a:off x="3253758" y="5853667"/>
            <a:ext cx="4148528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type de correcteur donne la relation entre  la sortie Y et </a:t>
            </a:r>
            <a:r>
              <a:rPr lang="el-G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2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750"/>
                            </p:stCondLst>
                            <p:childTnLst>
                              <p:par>
                                <p:cTn id="17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750"/>
                            </p:stCondLst>
                            <p:childTnLst>
                              <p:par>
                                <p:cTn id="2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75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25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750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25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750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250"/>
                            </p:stCondLst>
                            <p:childTnLst>
                              <p:par>
                                <p:cTn id="5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750"/>
                            </p:stCondLst>
                            <p:childTnLst>
                              <p:par>
                                <p:cTn id="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25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  <p:bldP spid="32" grpId="0" animBg="1"/>
      <p:bldP spid="33" grpId="0" animBg="1"/>
      <p:bldP spid="34" grpId="0"/>
      <p:bldP spid="35" grpId="0"/>
      <p:bldP spid="36" grpId="0"/>
      <p:bldP spid="37" grpId="0"/>
      <p:bldP spid="39" grpId="0"/>
      <p:bldP spid="40" grpId="0"/>
      <p:bldP spid="41" grpId="0"/>
      <p:bldP spid="4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18" name="Text Box 42"/>
          <p:cNvSpPr txBox="1">
            <a:spLocks noChangeArrowheads="1"/>
          </p:cNvSpPr>
          <p:nvPr/>
        </p:nvSpPr>
        <p:spPr bwMode="auto">
          <a:xfrm>
            <a:off x="4821238" y="7497763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50°</a:t>
            </a:r>
          </a:p>
        </p:txBody>
      </p:sp>
      <p:sp>
        <p:nvSpPr>
          <p:cNvPr id="24634" name="Text Box 58"/>
          <p:cNvSpPr txBox="1">
            <a:spLocks noChangeArrowheads="1"/>
          </p:cNvSpPr>
          <p:nvPr/>
        </p:nvSpPr>
        <p:spPr bwMode="auto">
          <a:xfrm>
            <a:off x="6550025" y="7364413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35" name="Text Box 59"/>
          <p:cNvSpPr txBox="1">
            <a:spLocks noChangeArrowheads="1"/>
          </p:cNvSpPr>
          <p:nvPr/>
        </p:nvSpPr>
        <p:spPr bwMode="auto">
          <a:xfrm>
            <a:off x="5911850" y="7421563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36" name="Text Box 60"/>
          <p:cNvSpPr txBox="1">
            <a:spLocks noChangeArrowheads="1"/>
          </p:cNvSpPr>
          <p:nvPr/>
        </p:nvSpPr>
        <p:spPr bwMode="auto">
          <a:xfrm>
            <a:off x="5370513" y="7421563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38" name="Text Box 62"/>
          <p:cNvSpPr txBox="1">
            <a:spLocks noChangeArrowheads="1"/>
          </p:cNvSpPr>
          <p:nvPr/>
        </p:nvSpPr>
        <p:spPr bwMode="auto">
          <a:xfrm>
            <a:off x="4078288" y="7408863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39" name="Text Box 63"/>
          <p:cNvSpPr txBox="1">
            <a:spLocks noChangeArrowheads="1"/>
          </p:cNvSpPr>
          <p:nvPr/>
        </p:nvSpPr>
        <p:spPr bwMode="auto">
          <a:xfrm>
            <a:off x="3408363" y="7408863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40" name="Text Box 64"/>
          <p:cNvSpPr txBox="1">
            <a:spLocks noChangeArrowheads="1"/>
          </p:cNvSpPr>
          <p:nvPr/>
        </p:nvSpPr>
        <p:spPr bwMode="auto">
          <a:xfrm>
            <a:off x="2789238" y="7416800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41" name="Text Box 65"/>
          <p:cNvSpPr txBox="1">
            <a:spLocks noChangeArrowheads="1"/>
          </p:cNvSpPr>
          <p:nvPr/>
        </p:nvSpPr>
        <p:spPr bwMode="auto">
          <a:xfrm>
            <a:off x="2265363" y="7421563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42" name="Text Box 66"/>
          <p:cNvSpPr txBox="1">
            <a:spLocks noChangeArrowheads="1"/>
          </p:cNvSpPr>
          <p:nvPr/>
        </p:nvSpPr>
        <p:spPr bwMode="auto">
          <a:xfrm>
            <a:off x="1657350" y="7407275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43" name="Text Box 67"/>
          <p:cNvSpPr txBox="1">
            <a:spLocks noChangeArrowheads="1"/>
          </p:cNvSpPr>
          <p:nvPr/>
        </p:nvSpPr>
        <p:spPr bwMode="auto">
          <a:xfrm>
            <a:off x="1092200" y="7197725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0" y="760980"/>
            <a:ext cx="9144000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régulateur TOR ( Tout Ou Rien).</a:t>
            </a:r>
            <a:endParaRPr lang="fr-F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1" y="13374"/>
            <a:ext cx="8001000" cy="80305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/>
            <a:r>
              <a:rPr lang="fr-F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Les différents types de régulateurs.</a:t>
            </a:r>
          </a:p>
        </p:txBody>
      </p:sp>
      <p:sp>
        <p:nvSpPr>
          <p:cNvPr id="14" name="Line 4"/>
          <p:cNvSpPr>
            <a:spLocks noChangeShapeType="1"/>
          </p:cNvSpPr>
          <p:nvPr/>
        </p:nvSpPr>
        <p:spPr bwMode="auto">
          <a:xfrm flipV="1">
            <a:off x="963380" y="2198913"/>
            <a:ext cx="0" cy="433206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6210300" y="6058051"/>
            <a:ext cx="15652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temps</a:t>
            </a:r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-150593" y="3332852"/>
            <a:ext cx="78263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</a:t>
            </a:r>
            <a:endParaRPr lang="fr-F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Freeform 10"/>
          <p:cNvSpPr>
            <a:spLocks/>
          </p:cNvSpPr>
          <p:nvPr/>
        </p:nvSpPr>
        <p:spPr bwMode="auto">
          <a:xfrm>
            <a:off x="945037" y="3052763"/>
            <a:ext cx="6551386" cy="3004803"/>
          </a:xfrm>
          <a:custGeom>
            <a:avLst/>
            <a:gdLst>
              <a:gd name="T0" fmla="*/ 0 w 4538"/>
              <a:gd name="T1" fmla="*/ 2375 h 2375"/>
              <a:gd name="T2" fmla="*/ 1505 w 4538"/>
              <a:gd name="T3" fmla="*/ 2375 h 2375"/>
              <a:gd name="T4" fmla="*/ 1505 w 4538"/>
              <a:gd name="T5" fmla="*/ 24 h 2375"/>
              <a:gd name="T6" fmla="*/ 4538 w 4538"/>
              <a:gd name="T7" fmla="*/ 0 h 2375"/>
              <a:gd name="connsiteX0" fmla="*/ 0 w 11587"/>
              <a:gd name="connsiteY0" fmla="*/ 10000 h 10000"/>
              <a:gd name="connsiteX1" fmla="*/ 3316 w 11587"/>
              <a:gd name="connsiteY1" fmla="*/ 10000 h 10000"/>
              <a:gd name="connsiteX2" fmla="*/ 3316 w 11587"/>
              <a:gd name="connsiteY2" fmla="*/ 101 h 10000"/>
              <a:gd name="connsiteX3" fmla="*/ 11587 w 11587"/>
              <a:gd name="connsiteY3" fmla="*/ 0 h 10000"/>
              <a:gd name="connsiteX0" fmla="*/ 0 w 9094"/>
              <a:gd name="connsiteY0" fmla="*/ 10036 h 10036"/>
              <a:gd name="connsiteX1" fmla="*/ 823 w 9094"/>
              <a:gd name="connsiteY1" fmla="*/ 10000 h 10036"/>
              <a:gd name="connsiteX2" fmla="*/ 823 w 9094"/>
              <a:gd name="connsiteY2" fmla="*/ 101 h 10036"/>
              <a:gd name="connsiteX3" fmla="*/ 9094 w 9094"/>
              <a:gd name="connsiteY3" fmla="*/ 0 h 10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94" h="10036">
                <a:moveTo>
                  <a:pt x="0" y="10036"/>
                </a:moveTo>
                <a:lnTo>
                  <a:pt x="823" y="10000"/>
                </a:lnTo>
                <a:lnTo>
                  <a:pt x="823" y="101"/>
                </a:lnTo>
                <a:lnTo>
                  <a:pt x="9094" y="0"/>
                </a:lnTo>
              </a:path>
            </a:pathLst>
          </a:custGeom>
          <a:noFill/>
          <a:ln w="57150" cap="flat" cmpd="sng">
            <a:solidFill>
              <a:srgbClr val="FF33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 Box 7"/>
          <p:cNvSpPr txBox="1">
            <a:spLocks noChangeArrowheads="1"/>
          </p:cNvSpPr>
          <p:nvPr/>
        </p:nvSpPr>
        <p:spPr bwMode="auto">
          <a:xfrm>
            <a:off x="568544" y="2470992"/>
            <a:ext cx="335915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Consigne: W</a:t>
            </a:r>
            <a:endParaRPr lang="fr-FR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3013400" y="2154306"/>
            <a:ext cx="497123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Sortie ou réponse du système: X</a:t>
            </a:r>
            <a:endParaRPr lang="fr-FR" dirty="0">
              <a:solidFill>
                <a:srgbClr val="00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6" name="Forme libre 25"/>
          <p:cNvSpPr/>
          <p:nvPr/>
        </p:nvSpPr>
        <p:spPr>
          <a:xfrm>
            <a:off x="758559" y="3889430"/>
            <a:ext cx="8176446" cy="45719"/>
          </a:xfrm>
          <a:custGeom>
            <a:avLst/>
            <a:gdLst>
              <a:gd name="connsiteX0" fmla="*/ 3777343 w 3777343"/>
              <a:gd name="connsiteY0" fmla="*/ 21771 h 32657"/>
              <a:gd name="connsiteX1" fmla="*/ 10886 w 3777343"/>
              <a:gd name="connsiteY1" fmla="*/ 32657 h 32657"/>
              <a:gd name="connsiteX2" fmla="*/ 10886 w 3777343"/>
              <a:gd name="connsiteY2" fmla="*/ 32657 h 32657"/>
              <a:gd name="connsiteX3" fmla="*/ 0 w 3777343"/>
              <a:gd name="connsiteY3" fmla="*/ 0 h 32657"/>
              <a:gd name="connsiteX0" fmla="*/ 3766457 w 3766457"/>
              <a:gd name="connsiteY0" fmla="*/ 0 h 10886"/>
              <a:gd name="connsiteX1" fmla="*/ 0 w 3766457"/>
              <a:gd name="connsiteY1" fmla="*/ 10886 h 10886"/>
              <a:gd name="connsiteX2" fmla="*/ 0 w 3766457"/>
              <a:gd name="connsiteY2" fmla="*/ 10886 h 10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66457" h="10886">
                <a:moveTo>
                  <a:pt x="3766457" y="0"/>
                </a:moveTo>
                <a:lnTo>
                  <a:pt x="0" y="10886"/>
                </a:lnTo>
                <a:lnTo>
                  <a:pt x="0" y="10886"/>
                </a:lnTo>
              </a:path>
            </a:pathLst>
          </a:cu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32" name="Line 5"/>
          <p:cNvSpPr>
            <a:spLocks noChangeShapeType="1"/>
          </p:cNvSpPr>
          <p:nvPr/>
        </p:nvSpPr>
        <p:spPr bwMode="auto">
          <a:xfrm>
            <a:off x="419099" y="6096000"/>
            <a:ext cx="86013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Text Box 10"/>
          <p:cNvSpPr txBox="1">
            <a:spLocks noChangeArrowheads="1"/>
          </p:cNvSpPr>
          <p:nvPr/>
        </p:nvSpPr>
        <p:spPr bwMode="auto">
          <a:xfrm>
            <a:off x="30845" y="3775210"/>
            <a:ext cx="96337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100%</a:t>
            </a:r>
            <a:endParaRPr lang="fr-FR" sz="1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4" name="Text Box 7"/>
          <p:cNvSpPr txBox="1">
            <a:spLocks noChangeArrowheads="1"/>
          </p:cNvSpPr>
          <p:nvPr/>
        </p:nvSpPr>
        <p:spPr bwMode="auto">
          <a:xfrm>
            <a:off x="0" y="2701824"/>
            <a:ext cx="93106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500</a:t>
            </a:r>
            <a:endParaRPr lang="fr-FR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5" name="Text Box 7"/>
          <p:cNvSpPr txBox="1">
            <a:spLocks noChangeArrowheads="1"/>
          </p:cNvSpPr>
          <p:nvPr/>
        </p:nvSpPr>
        <p:spPr bwMode="auto">
          <a:xfrm>
            <a:off x="-117934" y="2165193"/>
            <a:ext cx="112191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28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/>
              </a:rPr>
              <a:t></a:t>
            </a:r>
            <a:r>
              <a:rPr lang="fr-FR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/>
              </a:rPr>
              <a:t> (°C)</a:t>
            </a:r>
            <a:endParaRPr lang="fr-FR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6" name="Forme libre 35"/>
          <p:cNvSpPr/>
          <p:nvPr/>
        </p:nvSpPr>
        <p:spPr>
          <a:xfrm>
            <a:off x="636177" y="3036398"/>
            <a:ext cx="8176446" cy="45719"/>
          </a:xfrm>
          <a:custGeom>
            <a:avLst/>
            <a:gdLst>
              <a:gd name="connsiteX0" fmla="*/ 3777343 w 3777343"/>
              <a:gd name="connsiteY0" fmla="*/ 21771 h 32657"/>
              <a:gd name="connsiteX1" fmla="*/ 10886 w 3777343"/>
              <a:gd name="connsiteY1" fmla="*/ 32657 h 32657"/>
              <a:gd name="connsiteX2" fmla="*/ 10886 w 3777343"/>
              <a:gd name="connsiteY2" fmla="*/ 32657 h 32657"/>
              <a:gd name="connsiteX3" fmla="*/ 0 w 3777343"/>
              <a:gd name="connsiteY3" fmla="*/ 0 h 32657"/>
              <a:gd name="connsiteX0" fmla="*/ 3766457 w 3766457"/>
              <a:gd name="connsiteY0" fmla="*/ 0 h 10886"/>
              <a:gd name="connsiteX1" fmla="*/ 0 w 3766457"/>
              <a:gd name="connsiteY1" fmla="*/ 10886 h 10886"/>
              <a:gd name="connsiteX2" fmla="*/ 0 w 3766457"/>
              <a:gd name="connsiteY2" fmla="*/ 10886 h 10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66457" h="10886">
                <a:moveTo>
                  <a:pt x="3766457" y="0"/>
                </a:moveTo>
                <a:lnTo>
                  <a:pt x="0" y="10886"/>
                </a:lnTo>
                <a:lnTo>
                  <a:pt x="0" y="10886"/>
                </a:lnTo>
              </a:path>
            </a:pathLst>
          </a:cu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2" name="Forme libre 1"/>
          <p:cNvSpPr/>
          <p:nvPr/>
        </p:nvSpPr>
        <p:spPr>
          <a:xfrm>
            <a:off x="947057" y="3875314"/>
            <a:ext cx="7260772" cy="2231572"/>
          </a:xfrm>
          <a:custGeom>
            <a:avLst/>
            <a:gdLst>
              <a:gd name="connsiteX0" fmla="*/ 0 w 7260772"/>
              <a:gd name="connsiteY0" fmla="*/ 2198915 h 2242457"/>
              <a:gd name="connsiteX1" fmla="*/ 642257 w 7260772"/>
              <a:gd name="connsiteY1" fmla="*/ 2177143 h 2242457"/>
              <a:gd name="connsiteX2" fmla="*/ 653143 w 7260772"/>
              <a:gd name="connsiteY2" fmla="*/ 65315 h 2242457"/>
              <a:gd name="connsiteX3" fmla="*/ 2286000 w 7260772"/>
              <a:gd name="connsiteY3" fmla="*/ 54429 h 2242457"/>
              <a:gd name="connsiteX4" fmla="*/ 2296886 w 7260772"/>
              <a:gd name="connsiteY4" fmla="*/ 2231572 h 2242457"/>
              <a:gd name="connsiteX5" fmla="*/ 3265714 w 7260772"/>
              <a:gd name="connsiteY5" fmla="*/ 2242457 h 2242457"/>
              <a:gd name="connsiteX6" fmla="*/ 3287486 w 7260772"/>
              <a:gd name="connsiteY6" fmla="*/ 43543 h 2242457"/>
              <a:gd name="connsiteX7" fmla="*/ 3951514 w 7260772"/>
              <a:gd name="connsiteY7" fmla="*/ 43543 h 2242457"/>
              <a:gd name="connsiteX8" fmla="*/ 3984172 w 7260772"/>
              <a:gd name="connsiteY8" fmla="*/ 2220686 h 2242457"/>
              <a:gd name="connsiteX9" fmla="*/ 4539343 w 7260772"/>
              <a:gd name="connsiteY9" fmla="*/ 2231572 h 2242457"/>
              <a:gd name="connsiteX10" fmla="*/ 4517572 w 7260772"/>
              <a:gd name="connsiteY10" fmla="*/ 43543 h 2242457"/>
              <a:gd name="connsiteX11" fmla="*/ 5050972 w 7260772"/>
              <a:gd name="connsiteY11" fmla="*/ 32657 h 2242457"/>
              <a:gd name="connsiteX12" fmla="*/ 5050972 w 7260772"/>
              <a:gd name="connsiteY12" fmla="*/ 2220686 h 2242457"/>
              <a:gd name="connsiteX13" fmla="*/ 5475514 w 7260772"/>
              <a:gd name="connsiteY13" fmla="*/ 2220686 h 2242457"/>
              <a:gd name="connsiteX14" fmla="*/ 5497286 w 7260772"/>
              <a:gd name="connsiteY14" fmla="*/ 43543 h 2242457"/>
              <a:gd name="connsiteX15" fmla="*/ 5943600 w 7260772"/>
              <a:gd name="connsiteY15" fmla="*/ 32657 h 2242457"/>
              <a:gd name="connsiteX16" fmla="*/ 5932714 w 7260772"/>
              <a:gd name="connsiteY16" fmla="*/ 2242457 h 2242457"/>
              <a:gd name="connsiteX17" fmla="*/ 6324600 w 7260772"/>
              <a:gd name="connsiteY17" fmla="*/ 2209800 h 2242457"/>
              <a:gd name="connsiteX18" fmla="*/ 6357257 w 7260772"/>
              <a:gd name="connsiteY18" fmla="*/ 21772 h 2242457"/>
              <a:gd name="connsiteX19" fmla="*/ 6683829 w 7260772"/>
              <a:gd name="connsiteY19" fmla="*/ 21772 h 2242457"/>
              <a:gd name="connsiteX20" fmla="*/ 6672943 w 7260772"/>
              <a:gd name="connsiteY20" fmla="*/ 2220686 h 2242457"/>
              <a:gd name="connsiteX21" fmla="*/ 6966857 w 7260772"/>
              <a:gd name="connsiteY21" fmla="*/ 2220686 h 2242457"/>
              <a:gd name="connsiteX22" fmla="*/ 6999514 w 7260772"/>
              <a:gd name="connsiteY22" fmla="*/ 0 h 2242457"/>
              <a:gd name="connsiteX23" fmla="*/ 7260772 w 7260772"/>
              <a:gd name="connsiteY23" fmla="*/ 10886 h 2242457"/>
              <a:gd name="connsiteX24" fmla="*/ 7260772 w 7260772"/>
              <a:gd name="connsiteY24" fmla="*/ 10886 h 2242457"/>
              <a:gd name="connsiteX0" fmla="*/ 0 w 7260772"/>
              <a:gd name="connsiteY0" fmla="*/ 2198915 h 2242457"/>
              <a:gd name="connsiteX1" fmla="*/ 642257 w 7260772"/>
              <a:gd name="connsiteY1" fmla="*/ 2177143 h 2242457"/>
              <a:gd name="connsiteX2" fmla="*/ 653143 w 7260772"/>
              <a:gd name="connsiteY2" fmla="*/ 65315 h 2242457"/>
              <a:gd name="connsiteX3" fmla="*/ 2286000 w 7260772"/>
              <a:gd name="connsiteY3" fmla="*/ 54429 h 2242457"/>
              <a:gd name="connsiteX4" fmla="*/ 2296886 w 7260772"/>
              <a:gd name="connsiteY4" fmla="*/ 2208712 h 2242457"/>
              <a:gd name="connsiteX5" fmla="*/ 3265714 w 7260772"/>
              <a:gd name="connsiteY5" fmla="*/ 2242457 h 2242457"/>
              <a:gd name="connsiteX6" fmla="*/ 3287486 w 7260772"/>
              <a:gd name="connsiteY6" fmla="*/ 43543 h 2242457"/>
              <a:gd name="connsiteX7" fmla="*/ 3951514 w 7260772"/>
              <a:gd name="connsiteY7" fmla="*/ 43543 h 2242457"/>
              <a:gd name="connsiteX8" fmla="*/ 3984172 w 7260772"/>
              <a:gd name="connsiteY8" fmla="*/ 2220686 h 2242457"/>
              <a:gd name="connsiteX9" fmla="*/ 4539343 w 7260772"/>
              <a:gd name="connsiteY9" fmla="*/ 2231572 h 2242457"/>
              <a:gd name="connsiteX10" fmla="*/ 4517572 w 7260772"/>
              <a:gd name="connsiteY10" fmla="*/ 43543 h 2242457"/>
              <a:gd name="connsiteX11" fmla="*/ 5050972 w 7260772"/>
              <a:gd name="connsiteY11" fmla="*/ 32657 h 2242457"/>
              <a:gd name="connsiteX12" fmla="*/ 5050972 w 7260772"/>
              <a:gd name="connsiteY12" fmla="*/ 2220686 h 2242457"/>
              <a:gd name="connsiteX13" fmla="*/ 5475514 w 7260772"/>
              <a:gd name="connsiteY13" fmla="*/ 2220686 h 2242457"/>
              <a:gd name="connsiteX14" fmla="*/ 5497286 w 7260772"/>
              <a:gd name="connsiteY14" fmla="*/ 43543 h 2242457"/>
              <a:gd name="connsiteX15" fmla="*/ 5943600 w 7260772"/>
              <a:gd name="connsiteY15" fmla="*/ 32657 h 2242457"/>
              <a:gd name="connsiteX16" fmla="*/ 5932714 w 7260772"/>
              <a:gd name="connsiteY16" fmla="*/ 2242457 h 2242457"/>
              <a:gd name="connsiteX17" fmla="*/ 6324600 w 7260772"/>
              <a:gd name="connsiteY17" fmla="*/ 2209800 h 2242457"/>
              <a:gd name="connsiteX18" fmla="*/ 6357257 w 7260772"/>
              <a:gd name="connsiteY18" fmla="*/ 21772 h 2242457"/>
              <a:gd name="connsiteX19" fmla="*/ 6683829 w 7260772"/>
              <a:gd name="connsiteY19" fmla="*/ 21772 h 2242457"/>
              <a:gd name="connsiteX20" fmla="*/ 6672943 w 7260772"/>
              <a:gd name="connsiteY20" fmla="*/ 2220686 h 2242457"/>
              <a:gd name="connsiteX21" fmla="*/ 6966857 w 7260772"/>
              <a:gd name="connsiteY21" fmla="*/ 2220686 h 2242457"/>
              <a:gd name="connsiteX22" fmla="*/ 6999514 w 7260772"/>
              <a:gd name="connsiteY22" fmla="*/ 0 h 2242457"/>
              <a:gd name="connsiteX23" fmla="*/ 7260772 w 7260772"/>
              <a:gd name="connsiteY23" fmla="*/ 10886 h 2242457"/>
              <a:gd name="connsiteX24" fmla="*/ 7260772 w 7260772"/>
              <a:gd name="connsiteY24" fmla="*/ 10886 h 2242457"/>
              <a:gd name="connsiteX0" fmla="*/ 0 w 7260772"/>
              <a:gd name="connsiteY0" fmla="*/ 2198915 h 2242457"/>
              <a:gd name="connsiteX1" fmla="*/ 642257 w 7260772"/>
              <a:gd name="connsiteY1" fmla="*/ 2177143 h 2242457"/>
              <a:gd name="connsiteX2" fmla="*/ 653143 w 7260772"/>
              <a:gd name="connsiteY2" fmla="*/ 65315 h 2242457"/>
              <a:gd name="connsiteX3" fmla="*/ 2286000 w 7260772"/>
              <a:gd name="connsiteY3" fmla="*/ 54429 h 2242457"/>
              <a:gd name="connsiteX4" fmla="*/ 2296886 w 7260772"/>
              <a:gd name="connsiteY4" fmla="*/ 2208712 h 2242457"/>
              <a:gd name="connsiteX5" fmla="*/ 3265714 w 7260772"/>
              <a:gd name="connsiteY5" fmla="*/ 2211977 h 2242457"/>
              <a:gd name="connsiteX6" fmla="*/ 3287486 w 7260772"/>
              <a:gd name="connsiteY6" fmla="*/ 43543 h 2242457"/>
              <a:gd name="connsiteX7" fmla="*/ 3951514 w 7260772"/>
              <a:gd name="connsiteY7" fmla="*/ 43543 h 2242457"/>
              <a:gd name="connsiteX8" fmla="*/ 3984172 w 7260772"/>
              <a:gd name="connsiteY8" fmla="*/ 2220686 h 2242457"/>
              <a:gd name="connsiteX9" fmla="*/ 4539343 w 7260772"/>
              <a:gd name="connsiteY9" fmla="*/ 2231572 h 2242457"/>
              <a:gd name="connsiteX10" fmla="*/ 4517572 w 7260772"/>
              <a:gd name="connsiteY10" fmla="*/ 43543 h 2242457"/>
              <a:gd name="connsiteX11" fmla="*/ 5050972 w 7260772"/>
              <a:gd name="connsiteY11" fmla="*/ 32657 h 2242457"/>
              <a:gd name="connsiteX12" fmla="*/ 5050972 w 7260772"/>
              <a:gd name="connsiteY12" fmla="*/ 2220686 h 2242457"/>
              <a:gd name="connsiteX13" fmla="*/ 5475514 w 7260772"/>
              <a:gd name="connsiteY13" fmla="*/ 2220686 h 2242457"/>
              <a:gd name="connsiteX14" fmla="*/ 5497286 w 7260772"/>
              <a:gd name="connsiteY14" fmla="*/ 43543 h 2242457"/>
              <a:gd name="connsiteX15" fmla="*/ 5943600 w 7260772"/>
              <a:gd name="connsiteY15" fmla="*/ 32657 h 2242457"/>
              <a:gd name="connsiteX16" fmla="*/ 5932714 w 7260772"/>
              <a:gd name="connsiteY16" fmla="*/ 2242457 h 2242457"/>
              <a:gd name="connsiteX17" fmla="*/ 6324600 w 7260772"/>
              <a:gd name="connsiteY17" fmla="*/ 2209800 h 2242457"/>
              <a:gd name="connsiteX18" fmla="*/ 6357257 w 7260772"/>
              <a:gd name="connsiteY18" fmla="*/ 21772 h 2242457"/>
              <a:gd name="connsiteX19" fmla="*/ 6683829 w 7260772"/>
              <a:gd name="connsiteY19" fmla="*/ 21772 h 2242457"/>
              <a:gd name="connsiteX20" fmla="*/ 6672943 w 7260772"/>
              <a:gd name="connsiteY20" fmla="*/ 2220686 h 2242457"/>
              <a:gd name="connsiteX21" fmla="*/ 6966857 w 7260772"/>
              <a:gd name="connsiteY21" fmla="*/ 2220686 h 2242457"/>
              <a:gd name="connsiteX22" fmla="*/ 6999514 w 7260772"/>
              <a:gd name="connsiteY22" fmla="*/ 0 h 2242457"/>
              <a:gd name="connsiteX23" fmla="*/ 7260772 w 7260772"/>
              <a:gd name="connsiteY23" fmla="*/ 10886 h 2242457"/>
              <a:gd name="connsiteX24" fmla="*/ 7260772 w 7260772"/>
              <a:gd name="connsiteY24" fmla="*/ 10886 h 2242457"/>
              <a:gd name="connsiteX0" fmla="*/ 0 w 7260772"/>
              <a:gd name="connsiteY0" fmla="*/ 2198915 h 2242457"/>
              <a:gd name="connsiteX1" fmla="*/ 642257 w 7260772"/>
              <a:gd name="connsiteY1" fmla="*/ 2177143 h 2242457"/>
              <a:gd name="connsiteX2" fmla="*/ 653143 w 7260772"/>
              <a:gd name="connsiteY2" fmla="*/ 65315 h 2242457"/>
              <a:gd name="connsiteX3" fmla="*/ 2286000 w 7260772"/>
              <a:gd name="connsiteY3" fmla="*/ 54429 h 2242457"/>
              <a:gd name="connsiteX4" fmla="*/ 2296886 w 7260772"/>
              <a:gd name="connsiteY4" fmla="*/ 2208712 h 2242457"/>
              <a:gd name="connsiteX5" fmla="*/ 3265714 w 7260772"/>
              <a:gd name="connsiteY5" fmla="*/ 2211977 h 2242457"/>
              <a:gd name="connsiteX6" fmla="*/ 3287486 w 7260772"/>
              <a:gd name="connsiteY6" fmla="*/ 43543 h 2242457"/>
              <a:gd name="connsiteX7" fmla="*/ 3974374 w 7260772"/>
              <a:gd name="connsiteY7" fmla="*/ 43543 h 2242457"/>
              <a:gd name="connsiteX8" fmla="*/ 3984172 w 7260772"/>
              <a:gd name="connsiteY8" fmla="*/ 2220686 h 2242457"/>
              <a:gd name="connsiteX9" fmla="*/ 4539343 w 7260772"/>
              <a:gd name="connsiteY9" fmla="*/ 2231572 h 2242457"/>
              <a:gd name="connsiteX10" fmla="*/ 4517572 w 7260772"/>
              <a:gd name="connsiteY10" fmla="*/ 43543 h 2242457"/>
              <a:gd name="connsiteX11" fmla="*/ 5050972 w 7260772"/>
              <a:gd name="connsiteY11" fmla="*/ 32657 h 2242457"/>
              <a:gd name="connsiteX12" fmla="*/ 5050972 w 7260772"/>
              <a:gd name="connsiteY12" fmla="*/ 2220686 h 2242457"/>
              <a:gd name="connsiteX13" fmla="*/ 5475514 w 7260772"/>
              <a:gd name="connsiteY13" fmla="*/ 2220686 h 2242457"/>
              <a:gd name="connsiteX14" fmla="*/ 5497286 w 7260772"/>
              <a:gd name="connsiteY14" fmla="*/ 43543 h 2242457"/>
              <a:gd name="connsiteX15" fmla="*/ 5943600 w 7260772"/>
              <a:gd name="connsiteY15" fmla="*/ 32657 h 2242457"/>
              <a:gd name="connsiteX16" fmla="*/ 5932714 w 7260772"/>
              <a:gd name="connsiteY16" fmla="*/ 2242457 h 2242457"/>
              <a:gd name="connsiteX17" fmla="*/ 6324600 w 7260772"/>
              <a:gd name="connsiteY17" fmla="*/ 2209800 h 2242457"/>
              <a:gd name="connsiteX18" fmla="*/ 6357257 w 7260772"/>
              <a:gd name="connsiteY18" fmla="*/ 21772 h 2242457"/>
              <a:gd name="connsiteX19" fmla="*/ 6683829 w 7260772"/>
              <a:gd name="connsiteY19" fmla="*/ 21772 h 2242457"/>
              <a:gd name="connsiteX20" fmla="*/ 6672943 w 7260772"/>
              <a:gd name="connsiteY20" fmla="*/ 2220686 h 2242457"/>
              <a:gd name="connsiteX21" fmla="*/ 6966857 w 7260772"/>
              <a:gd name="connsiteY21" fmla="*/ 2220686 h 2242457"/>
              <a:gd name="connsiteX22" fmla="*/ 6999514 w 7260772"/>
              <a:gd name="connsiteY22" fmla="*/ 0 h 2242457"/>
              <a:gd name="connsiteX23" fmla="*/ 7260772 w 7260772"/>
              <a:gd name="connsiteY23" fmla="*/ 10886 h 2242457"/>
              <a:gd name="connsiteX24" fmla="*/ 7260772 w 7260772"/>
              <a:gd name="connsiteY24" fmla="*/ 10886 h 2242457"/>
              <a:gd name="connsiteX0" fmla="*/ 0 w 7260772"/>
              <a:gd name="connsiteY0" fmla="*/ 2198915 h 2242457"/>
              <a:gd name="connsiteX1" fmla="*/ 642257 w 7260772"/>
              <a:gd name="connsiteY1" fmla="*/ 2177143 h 2242457"/>
              <a:gd name="connsiteX2" fmla="*/ 653143 w 7260772"/>
              <a:gd name="connsiteY2" fmla="*/ 65315 h 2242457"/>
              <a:gd name="connsiteX3" fmla="*/ 2286000 w 7260772"/>
              <a:gd name="connsiteY3" fmla="*/ 54429 h 2242457"/>
              <a:gd name="connsiteX4" fmla="*/ 2296886 w 7260772"/>
              <a:gd name="connsiteY4" fmla="*/ 2208712 h 2242457"/>
              <a:gd name="connsiteX5" fmla="*/ 3265714 w 7260772"/>
              <a:gd name="connsiteY5" fmla="*/ 2211977 h 2242457"/>
              <a:gd name="connsiteX6" fmla="*/ 3287486 w 7260772"/>
              <a:gd name="connsiteY6" fmla="*/ 43543 h 2242457"/>
              <a:gd name="connsiteX7" fmla="*/ 3974374 w 7260772"/>
              <a:gd name="connsiteY7" fmla="*/ 43543 h 2242457"/>
              <a:gd name="connsiteX8" fmla="*/ 3984172 w 7260772"/>
              <a:gd name="connsiteY8" fmla="*/ 2220686 h 2242457"/>
              <a:gd name="connsiteX9" fmla="*/ 4539343 w 7260772"/>
              <a:gd name="connsiteY9" fmla="*/ 2231572 h 2242457"/>
              <a:gd name="connsiteX10" fmla="*/ 4532812 w 7260772"/>
              <a:gd name="connsiteY10" fmla="*/ 43543 h 2242457"/>
              <a:gd name="connsiteX11" fmla="*/ 5050972 w 7260772"/>
              <a:gd name="connsiteY11" fmla="*/ 32657 h 2242457"/>
              <a:gd name="connsiteX12" fmla="*/ 5050972 w 7260772"/>
              <a:gd name="connsiteY12" fmla="*/ 2220686 h 2242457"/>
              <a:gd name="connsiteX13" fmla="*/ 5475514 w 7260772"/>
              <a:gd name="connsiteY13" fmla="*/ 2220686 h 2242457"/>
              <a:gd name="connsiteX14" fmla="*/ 5497286 w 7260772"/>
              <a:gd name="connsiteY14" fmla="*/ 43543 h 2242457"/>
              <a:gd name="connsiteX15" fmla="*/ 5943600 w 7260772"/>
              <a:gd name="connsiteY15" fmla="*/ 32657 h 2242457"/>
              <a:gd name="connsiteX16" fmla="*/ 5932714 w 7260772"/>
              <a:gd name="connsiteY16" fmla="*/ 2242457 h 2242457"/>
              <a:gd name="connsiteX17" fmla="*/ 6324600 w 7260772"/>
              <a:gd name="connsiteY17" fmla="*/ 2209800 h 2242457"/>
              <a:gd name="connsiteX18" fmla="*/ 6357257 w 7260772"/>
              <a:gd name="connsiteY18" fmla="*/ 21772 h 2242457"/>
              <a:gd name="connsiteX19" fmla="*/ 6683829 w 7260772"/>
              <a:gd name="connsiteY19" fmla="*/ 21772 h 2242457"/>
              <a:gd name="connsiteX20" fmla="*/ 6672943 w 7260772"/>
              <a:gd name="connsiteY20" fmla="*/ 2220686 h 2242457"/>
              <a:gd name="connsiteX21" fmla="*/ 6966857 w 7260772"/>
              <a:gd name="connsiteY21" fmla="*/ 2220686 h 2242457"/>
              <a:gd name="connsiteX22" fmla="*/ 6999514 w 7260772"/>
              <a:gd name="connsiteY22" fmla="*/ 0 h 2242457"/>
              <a:gd name="connsiteX23" fmla="*/ 7260772 w 7260772"/>
              <a:gd name="connsiteY23" fmla="*/ 10886 h 2242457"/>
              <a:gd name="connsiteX24" fmla="*/ 7260772 w 7260772"/>
              <a:gd name="connsiteY24" fmla="*/ 10886 h 2242457"/>
              <a:gd name="connsiteX0" fmla="*/ 0 w 7260772"/>
              <a:gd name="connsiteY0" fmla="*/ 2198915 h 2242457"/>
              <a:gd name="connsiteX1" fmla="*/ 642257 w 7260772"/>
              <a:gd name="connsiteY1" fmla="*/ 2177143 h 2242457"/>
              <a:gd name="connsiteX2" fmla="*/ 653143 w 7260772"/>
              <a:gd name="connsiteY2" fmla="*/ 65315 h 2242457"/>
              <a:gd name="connsiteX3" fmla="*/ 2286000 w 7260772"/>
              <a:gd name="connsiteY3" fmla="*/ 54429 h 2242457"/>
              <a:gd name="connsiteX4" fmla="*/ 2296886 w 7260772"/>
              <a:gd name="connsiteY4" fmla="*/ 2208712 h 2242457"/>
              <a:gd name="connsiteX5" fmla="*/ 3265714 w 7260772"/>
              <a:gd name="connsiteY5" fmla="*/ 2211977 h 2242457"/>
              <a:gd name="connsiteX6" fmla="*/ 3287486 w 7260772"/>
              <a:gd name="connsiteY6" fmla="*/ 43543 h 2242457"/>
              <a:gd name="connsiteX7" fmla="*/ 3974374 w 7260772"/>
              <a:gd name="connsiteY7" fmla="*/ 43543 h 2242457"/>
              <a:gd name="connsiteX8" fmla="*/ 3984172 w 7260772"/>
              <a:gd name="connsiteY8" fmla="*/ 2220686 h 2242457"/>
              <a:gd name="connsiteX9" fmla="*/ 4539343 w 7260772"/>
              <a:gd name="connsiteY9" fmla="*/ 2231572 h 2242457"/>
              <a:gd name="connsiteX10" fmla="*/ 4532812 w 7260772"/>
              <a:gd name="connsiteY10" fmla="*/ 43543 h 2242457"/>
              <a:gd name="connsiteX11" fmla="*/ 5058592 w 7260772"/>
              <a:gd name="connsiteY11" fmla="*/ 32657 h 2242457"/>
              <a:gd name="connsiteX12" fmla="*/ 5050972 w 7260772"/>
              <a:gd name="connsiteY12" fmla="*/ 2220686 h 2242457"/>
              <a:gd name="connsiteX13" fmla="*/ 5475514 w 7260772"/>
              <a:gd name="connsiteY13" fmla="*/ 2220686 h 2242457"/>
              <a:gd name="connsiteX14" fmla="*/ 5497286 w 7260772"/>
              <a:gd name="connsiteY14" fmla="*/ 43543 h 2242457"/>
              <a:gd name="connsiteX15" fmla="*/ 5943600 w 7260772"/>
              <a:gd name="connsiteY15" fmla="*/ 32657 h 2242457"/>
              <a:gd name="connsiteX16" fmla="*/ 5932714 w 7260772"/>
              <a:gd name="connsiteY16" fmla="*/ 2242457 h 2242457"/>
              <a:gd name="connsiteX17" fmla="*/ 6324600 w 7260772"/>
              <a:gd name="connsiteY17" fmla="*/ 2209800 h 2242457"/>
              <a:gd name="connsiteX18" fmla="*/ 6357257 w 7260772"/>
              <a:gd name="connsiteY18" fmla="*/ 21772 h 2242457"/>
              <a:gd name="connsiteX19" fmla="*/ 6683829 w 7260772"/>
              <a:gd name="connsiteY19" fmla="*/ 21772 h 2242457"/>
              <a:gd name="connsiteX20" fmla="*/ 6672943 w 7260772"/>
              <a:gd name="connsiteY20" fmla="*/ 2220686 h 2242457"/>
              <a:gd name="connsiteX21" fmla="*/ 6966857 w 7260772"/>
              <a:gd name="connsiteY21" fmla="*/ 2220686 h 2242457"/>
              <a:gd name="connsiteX22" fmla="*/ 6999514 w 7260772"/>
              <a:gd name="connsiteY22" fmla="*/ 0 h 2242457"/>
              <a:gd name="connsiteX23" fmla="*/ 7260772 w 7260772"/>
              <a:gd name="connsiteY23" fmla="*/ 10886 h 2242457"/>
              <a:gd name="connsiteX24" fmla="*/ 7260772 w 7260772"/>
              <a:gd name="connsiteY24" fmla="*/ 10886 h 2242457"/>
              <a:gd name="connsiteX0" fmla="*/ 0 w 7260772"/>
              <a:gd name="connsiteY0" fmla="*/ 2198915 h 2242457"/>
              <a:gd name="connsiteX1" fmla="*/ 642257 w 7260772"/>
              <a:gd name="connsiteY1" fmla="*/ 2177143 h 2242457"/>
              <a:gd name="connsiteX2" fmla="*/ 653143 w 7260772"/>
              <a:gd name="connsiteY2" fmla="*/ 65315 h 2242457"/>
              <a:gd name="connsiteX3" fmla="*/ 2286000 w 7260772"/>
              <a:gd name="connsiteY3" fmla="*/ 54429 h 2242457"/>
              <a:gd name="connsiteX4" fmla="*/ 2296886 w 7260772"/>
              <a:gd name="connsiteY4" fmla="*/ 2208712 h 2242457"/>
              <a:gd name="connsiteX5" fmla="*/ 3265714 w 7260772"/>
              <a:gd name="connsiteY5" fmla="*/ 2211977 h 2242457"/>
              <a:gd name="connsiteX6" fmla="*/ 3287486 w 7260772"/>
              <a:gd name="connsiteY6" fmla="*/ 43543 h 2242457"/>
              <a:gd name="connsiteX7" fmla="*/ 3974374 w 7260772"/>
              <a:gd name="connsiteY7" fmla="*/ 43543 h 2242457"/>
              <a:gd name="connsiteX8" fmla="*/ 3984172 w 7260772"/>
              <a:gd name="connsiteY8" fmla="*/ 2220686 h 2242457"/>
              <a:gd name="connsiteX9" fmla="*/ 4539343 w 7260772"/>
              <a:gd name="connsiteY9" fmla="*/ 2231572 h 2242457"/>
              <a:gd name="connsiteX10" fmla="*/ 4532812 w 7260772"/>
              <a:gd name="connsiteY10" fmla="*/ 43543 h 2242457"/>
              <a:gd name="connsiteX11" fmla="*/ 5058592 w 7260772"/>
              <a:gd name="connsiteY11" fmla="*/ 32657 h 2242457"/>
              <a:gd name="connsiteX12" fmla="*/ 5073832 w 7260772"/>
              <a:gd name="connsiteY12" fmla="*/ 2220686 h 2242457"/>
              <a:gd name="connsiteX13" fmla="*/ 5475514 w 7260772"/>
              <a:gd name="connsiteY13" fmla="*/ 2220686 h 2242457"/>
              <a:gd name="connsiteX14" fmla="*/ 5497286 w 7260772"/>
              <a:gd name="connsiteY14" fmla="*/ 43543 h 2242457"/>
              <a:gd name="connsiteX15" fmla="*/ 5943600 w 7260772"/>
              <a:gd name="connsiteY15" fmla="*/ 32657 h 2242457"/>
              <a:gd name="connsiteX16" fmla="*/ 5932714 w 7260772"/>
              <a:gd name="connsiteY16" fmla="*/ 2242457 h 2242457"/>
              <a:gd name="connsiteX17" fmla="*/ 6324600 w 7260772"/>
              <a:gd name="connsiteY17" fmla="*/ 2209800 h 2242457"/>
              <a:gd name="connsiteX18" fmla="*/ 6357257 w 7260772"/>
              <a:gd name="connsiteY18" fmla="*/ 21772 h 2242457"/>
              <a:gd name="connsiteX19" fmla="*/ 6683829 w 7260772"/>
              <a:gd name="connsiteY19" fmla="*/ 21772 h 2242457"/>
              <a:gd name="connsiteX20" fmla="*/ 6672943 w 7260772"/>
              <a:gd name="connsiteY20" fmla="*/ 2220686 h 2242457"/>
              <a:gd name="connsiteX21" fmla="*/ 6966857 w 7260772"/>
              <a:gd name="connsiteY21" fmla="*/ 2220686 h 2242457"/>
              <a:gd name="connsiteX22" fmla="*/ 6999514 w 7260772"/>
              <a:gd name="connsiteY22" fmla="*/ 0 h 2242457"/>
              <a:gd name="connsiteX23" fmla="*/ 7260772 w 7260772"/>
              <a:gd name="connsiteY23" fmla="*/ 10886 h 2242457"/>
              <a:gd name="connsiteX24" fmla="*/ 7260772 w 7260772"/>
              <a:gd name="connsiteY24" fmla="*/ 10886 h 2242457"/>
              <a:gd name="connsiteX0" fmla="*/ 0 w 7260772"/>
              <a:gd name="connsiteY0" fmla="*/ 2198915 h 2242457"/>
              <a:gd name="connsiteX1" fmla="*/ 642257 w 7260772"/>
              <a:gd name="connsiteY1" fmla="*/ 2177143 h 2242457"/>
              <a:gd name="connsiteX2" fmla="*/ 653143 w 7260772"/>
              <a:gd name="connsiteY2" fmla="*/ 65315 h 2242457"/>
              <a:gd name="connsiteX3" fmla="*/ 2286000 w 7260772"/>
              <a:gd name="connsiteY3" fmla="*/ 54429 h 2242457"/>
              <a:gd name="connsiteX4" fmla="*/ 2296886 w 7260772"/>
              <a:gd name="connsiteY4" fmla="*/ 2208712 h 2242457"/>
              <a:gd name="connsiteX5" fmla="*/ 3265714 w 7260772"/>
              <a:gd name="connsiteY5" fmla="*/ 2211977 h 2242457"/>
              <a:gd name="connsiteX6" fmla="*/ 3287486 w 7260772"/>
              <a:gd name="connsiteY6" fmla="*/ 43543 h 2242457"/>
              <a:gd name="connsiteX7" fmla="*/ 3974374 w 7260772"/>
              <a:gd name="connsiteY7" fmla="*/ 43543 h 2242457"/>
              <a:gd name="connsiteX8" fmla="*/ 3984172 w 7260772"/>
              <a:gd name="connsiteY8" fmla="*/ 2220686 h 2242457"/>
              <a:gd name="connsiteX9" fmla="*/ 4539343 w 7260772"/>
              <a:gd name="connsiteY9" fmla="*/ 2231572 h 2242457"/>
              <a:gd name="connsiteX10" fmla="*/ 4532812 w 7260772"/>
              <a:gd name="connsiteY10" fmla="*/ 43543 h 2242457"/>
              <a:gd name="connsiteX11" fmla="*/ 5058592 w 7260772"/>
              <a:gd name="connsiteY11" fmla="*/ 32657 h 2242457"/>
              <a:gd name="connsiteX12" fmla="*/ 5073832 w 7260772"/>
              <a:gd name="connsiteY12" fmla="*/ 2220686 h 2242457"/>
              <a:gd name="connsiteX13" fmla="*/ 5475514 w 7260772"/>
              <a:gd name="connsiteY13" fmla="*/ 2220686 h 2242457"/>
              <a:gd name="connsiteX14" fmla="*/ 5497286 w 7260772"/>
              <a:gd name="connsiteY14" fmla="*/ 43543 h 2242457"/>
              <a:gd name="connsiteX15" fmla="*/ 5943600 w 7260772"/>
              <a:gd name="connsiteY15" fmla="*/ 32657 h 2242457"/>
              <a:gd name="connsiteX16" fmla="*/ 5932714 w 7260772"/>
              <a:gd name="connsiteY16" fmla="*/ 2242457 h 2242457"/>
              <a:gd name="connsiteX17" fmla="*/ 6339840 w 7260772"/>
              <a:gd name="connsiteY17" fmla="*/ 2209800 h 2242457"/>
              <a:gd name="connsiteX18" fmla="*/ 6357257 w 7260772"/>
              <a:gd name="connsiteY18" fmla="*/ 21772 h 2242457"/>
              <a:gd name="connsiteX19" fmla="*/ 6683829 w 7260772"/>
              <a:gd name="connsiteY19" fmla="*/ 21772 h 2242457"/>
              <a:gd name="connsiteX20" fmla="*/ 6672943 w 7260772"/>
              <a:gd name="connsiteY20" fmla="*/ 2220686 h 2242457"/>
              <a:gd name="connsiteX21" fmla="*/ 6966857 w 7260772"/>
              <a:gd name="connsiteY21" fmla="*/ 2220686 h 2242457"/>
              <a:gd name="connsiteX22" fmla="*/ 6999514 w 7260772"/>
              <a:gd name="connsiteY22" fmla="*/ 0 h 2242457"/>
              <a:gd name="connsiteX23" fmla="*/ 7260772 w 7260772"/>
              <a:gd name="connsiteY23" fmla="*/ 10886 h 2242457"/>
              <a:gd name="connsiteX24" fmla="*/ 7260772 w 7260772"/>
              <a:gd name="connsiteY24" fmla="*/ 10886 h 2242457"/>
              <a:gd name="connsiteX0" fmla="*/ 0 w 7260772"/>
              <a:gd name="connsiteY0" fmla="*/ 2198915 h 2242457"/>
              <a:gd name="connsiteX1" fmla="*/ 642257 w 7260772"/>
              <a:gd name="connsiteY1" fmla="*/ 2177143 h 2242457"/>
              <a:gd name="connsiteX2" fmla="*/ 653143 w 7260772"/>
              <a:gd name="connsiteY2" fmla="*/ 65315 h 2242457"/>
              <a:gd name="connsiteX3" fmla="*/ 2286000 w 7260772"/>
              <a:gd name="connsiteY3" fmla="*/ 54429 h 2242457"/>
              <a:gd name="connsiteX4" fmla="*/ 2296886 w 7260772"/>
              <a:gd name="connsiteY4" fmla="*/ 2208712 h 2242457"/>
              <a:gd name="connsiteX5" fmla="*/ 3265714 w 7260772"/>
              <a:gd name="connsiteY5" fmla="*/ 2211977 h 2242457"/>
              <a:gd name="connsiteX6" fmla="*/ 3287486 w 7260772"/>
              <a:gd name="connsiteY6" fmla="*/ 43543 h 2242457"/>
              <a:gd name="connsiteX7" fmla="*/ 3974374 w 7260772"/>
              <a:gd name="connsiteY7" fmla="*/ 43543 h 2242457"/>
              <a:gd name="connsiteX8" fmla="*/ 3984172 w 7260772"/>
              <a:gd name="connsiteY8" fmla="*/ 2220686 h 2242457"/>
              <a:gd name="connsiteX9" fmla="*/ 4539343 w 7260772"/>
              <a:gd name="connsiteY9" fmla="*/ 2231572 h 2242457"/>
              <a:gd name="connsiteX10" fmla="*/ 4532812 w 7260772"/>
              <a:gd name="connsiteY10" fmla="*/ 43543 h 2242457"/>
              <a:gd name="connsiteX11" fmla="*/ 5058592 w 7260772"/>
              <a:gd name="connsiteY11" fmla="*/ 32657 h 2242457"/>
              <a:gd name="connsiteX12" fmla="*/ 5073832 w 7260772"/>
              <a:gd name="connsiteY12" fmla="*/ 2220686 h 2242457"/>
              <a:gd name="connsiteX13" fmla="*/ 5475514 w 7260772"/>
              <a:gd name="connsiteY13" fmla="*/ 2220686 h 2242457"/>
              <a:gd name="connsiteX14" fmla="*/ 5497286 w 7260772"/>
              <a:gd name="connsiteY14" fmla="*/ 43543 h 2242457"/>
              <a:gd name="connsiteX15" fmla="*/ 5943600 w 7260772"/>
              <a:gd name="connsiteY15" fmla="*/ 32657 h 2242457"/>
              <a:gd name="connsiteX16" fmla="*/ 5932714 w 7260772"/>
              <a:gd name="connsiteY16" fmla="*/ 2242457 h 2242457"/>
              <a:gd name="connsiteX17" fmla="*/ 6347460 w 7260772"/>
              <a:gd name="connsiteY17" fmla="*/ 2209800 h 2242457"/>
              <a:gd name="connsiteX18" fmla="*/ 6357257 w 7260772"/>
              <a:gd name="connsiteY18" fmla="*/ 21772 h 2242457"/>
              <a:gd name="connsiteX19" fmla="*/ 6683829 w 7260772"/>
              <a:gd name="connsiteY19" fmla="*/ 21772 h 2242457"/>
              <a:gd name="connsiteX20" fmla="*/ 6672943 w 7260772"/>
              <a:gd name="connsiteY20" fmla="*/ 2220686 h 2242457"/>
              <a:gd name="connsiteX21" fmla="*/ 6966857 w 7260772"/>
              <a:gd name="connsiteY21" fmla="*/ 2220686 h 2242457"/>
              <a:gd name="connsiteX22" fmla="*/ 6999514 w 7260772"/>
              <a:gd name="connsiteY22" fmla="*/ 0 h 2242457"/>
              <a:gd name="connsiteX23" fmla="*/ 7260772 w 7260772"/>
              <a:gd name="connsiteY23" fmla="*/ 10886 h 2242457"/>
              <a:gd name="connsiteX24" fmla="*/ 7260772 w 7260772"/>
              <a:gd name="connsiteY24" fmla="*/ 10886 h 2242457"/>
              <a:gd name="connsiteX0" fmla="*/ 0 w 7260772"/>
              <a:gd name="connsiteY0" fmla="*/ 2198915 h 2231572"/>
              <a:gd name="connsiteX1" fmla="*/ 642257 w 7260772"/>
              <a:gd name="connsiteY1" fmla="*/ 2177143 h 2231572"/>
              <a:gd name="connsiteX2" fmla="*/ 653143 w 7260772"/>
              <a:gd name="connsiteY2" fmla="*/ 65315 h 2231572"/>
              <a:gd name="connsiteX3" fmla="*/ 2286000 w 7260772"/>
              <a:gd name="connsiteY3" fmla="*/ 54429 h 2231572"/>
              <a:gd name="connsiteX4" fmla="*/ 2296886 w 7260772"/>
              <a:gd name="connsiteY4" fmla="*/ 2208712 h 2231572"/>
              <a:gd name="connsiteX5" fmla="*/ 3265714 w 7260772"/>
              <a:gd name="connsiteY5" fmla="*/ 2211977 h 2231572"/>
              <a:gd name="connsiteX6" fmla="*/ 3287486 w 7260772"/>
              <a:gd name="connsiteY6" fmla="*/ 43543 h 2231572"/>
              <a:gd name="connsiteX7" fmla="*/ 3974374 w 7260772"/>
              <a:gd name="connsiteY7" fmla="*/ 43543 h 2231572"/>
              <a:gd name="connsiteX8" fmla="*/ 3984172 w 7260772"/>
              <a:gd name="connsiteY8" fmla="*/ 2220686 h 2231572"/>
              <a:gd name="connsiteX9" fmla="*/ 4539343 w 7260772"/>
              <a:gd name="connsiteY9" fmla="*/ 2231572 h 2231572"/>
              <a:gd name="connsiteX10" fmla="*/ 4532812 w 7260772"/>
              <a:gd name="connsiteY10" fmla="*/ 43543 h 2231572"/>
              <a:gd name="connsiteX11" fmla="*/ 5058592 w 7260772"/>
              <a:gd name="connsiteY11" fmla="*/ 32657 h 2231572"/>
              <a:gd name="connsiteX12" fmla="*/ 5073832 w 7260772"/>
              <a:gd name="connsiteY12" fmla="*/ 2220686 h 2231572"/>
              <a:gd name="connsiteX13" fmla="*/ 5475514 w 7260772"/>
              <a:gd name="connsiteY13" fmla="*/ 2220686 h 2231572"/>
              <a:gd name="connsiteX14" fmla="*/ 5497286 w 7260772"/>
              <a:gd name="connsiteY14" fmla="*/ 43543 h 2231572"/>
              <a:gd name="connsiteX15" fmla="*/ 5943600 w 7260772"/>
              <a:gd name="connsiteY15" fmla="*/ 32657 h 2231572"/>
              <a:gd name="connsiteX16" fmla="*/ 5932714 w 7260772"/>
              <a:gd name="connsiteY16" fmla="*/ 2227217 h 2231572"/>
              <a:gd name="connsiteX17" fmla="*/ 6347460 w 7260772"/>
              <a:gd name="connsiteY17" fmla="*/ 2209800 h 2231572"/>
              <a:gd name="connsiteX18" fmla="*/ 6357257 w 7260772"/>
              <a:gd name="connsiteY18" fmla="*/ 21772 h 2231572"/>
              <a:gd name="connsiteX19" fmla="*/ 6683829 w 7260772"/>
              <a:gd name="connsiteY19" fmla="*/ 21772 h 2231572"/>
              <a:gd name="connsiteX20" fmla="*/ 6672943 w 7260772"/>
              <a:gd name="connsiteY20" fmla="*/ 2220686 h 2231572"/>
              <a:gd name="connsiteX21" fmla="*/ 6966857 w 7260772"/>
              <a:gd name="connsiteY21" fmla="*/ 2220686 h 2231572"/>
              <a:gd name="connsiteX22" fmla="*/ 6999514 w 7260772"/>
              <a:gd name="connsiteY22" fmla="*/ 0 h 2231572"/>
              <a:gd name="connsiteX23" fmla="*/ 7260772 w 7260772"/>
              <a:gd name="connsiteY23" fmla="*/ 10886 h 2231572"/>
              <a:gd name="connsiteX24" fmla="*/ 7260772 w 7260772"/>
              <a:gd name="connsiteY24" fmla="*/ 10886 h 2231572"/>
              <a:gd name="connsiteX0" fmla="*/ 0 w 7260772"/>
              <a:gd name="connsiteY0" fmla="*/ 2198915 h 2231572"/>
              <a:gd name="connsiteX1" fmla="*/ 642257 w 7260772"/>
              <a:gd name="connsiteY1" fmla="*/ 2177143 h 2231572"/>
              <a:gd name="connsiteX2" fmla="*/ 653143 w 7260772"/>
              <a:gd name="connsiteY2" fmla="*/ 65315 h 2231572"/>
              <a:gd name="connsiteX3" fmla="*/ 2286000 w 7260772"/>
              <a:gd name="connsiteY3" fmla="*/ 54429 h 2231572"/>
              <a:gd name="connsiteX4" fmla="*/ 2296886 w 7260772"/>
              <a:gd name="connsiteY4" fmla="*/ 2208712 h 2231572"/>
              <a:gd name="connsiteX5" fmla="*/ 3265714 w 7260772"/>
              <a:gd name="connsiteY5" fmla="*/ 2211977 h 2231572"/>
              <a:gd name="connsiteX6" fmla="*/ 3287486 w 7260772"/>
              <a:gd name="connsiteY6" fmla="*/ 43543 h 2231572"/>
              <a:gd name="connsiteX7" fmla="*/ 3993424 w 7260772"/>
              <a:gd name="connsiteY7" fmla="*/ 43543 h 2231572"/>
              <a:gd name="connsiteX8" fmla="*/ 3984172 w 7260772"/>
              <a:gd name="connsiteY8" fmla="*/ 2220686 h 2231572"/>
              <a:gd name="connsiteX9" fmla="*/ 4539343 w 7260772"/>
              <a:gd name="connsiteY9" fmla="*/ 2231572 h 2231572"/>
              <a:gd name="connsiteX10" fmla="*/ 4532812 w 7260772"/>
              <a:gd name="connsiteY10" fmla="*/ 43543 h 2231572"/>
              <a:gd name="connsiteX11" fmla="*/ 5058592 w 7260772"/>
              <a:gd name="connsiteY11" fmla="*/ 32657 h 2231572"/>
              <a:gd name="connsiteX12" fmla="*/ 5073832 w 7260772"/>
              <a:gd name="connsiteY12" fmla="*/ 2220686 h 2231572"/>
              <a:gd name="connsiteX13" fmla="*/ 5475514 w 7260772"/>
              <a:gd name="connsiteY13" fmla="*/ 2220686 h 2231572"/>
              <a:gd name="connsiteX14" fmla="*/ 5497286 w 7260772"/>
              <a:gd name="connsiteY14" fmla="*/ 43543 h 2231572"/>
              <a:gd name="connsiteX15" fmla="*/ 5943600 w 7260772"/>
              <a:gd name="connsiteY15" fmla="*/ 32657 h 2231572"/>
              <a:gd name="connsiteX16" fmla="*/ 5932714 w 7260772"/>
              <a:gd name="connsiteY16" fmla="*/ 2227217 h 2231572"/>
              <a:gd name="connsiteX17" fmla="*/ 6347460 w 7260772"/>
              <a:gd name="connsiteY17" fmla="*/ 2209800 h 2231572"/>
              <a:gd name="connsiteX18" fmla="*/ 6357257 w 7260772"/>
              <a:gd name="connsiteY18" fmla="*/ 21772 h 2231572"/>
              <a:gd name="connsiteX19" fmla="*/ 6683829 w 7260772"/>
              <a:gd name="connsiteY19" fmla="*/ 21772 h 2231572"/>
              <a:gd name="connsiteX20" fmla="*/ 6672943 w 7260772"/>
              <a:gd name="connsiteY20" fmla="*/ 2220686 h 2231572"/>
              <a:gd name="connsiteX21" fmla="*/ 6966857 w 7260772"/>
              <a:gd name="connsiteY21" fmla="*/ 2220686 h 2231572"/>
              <a:gd name="connsiteX22" fmla="*/ 6999514 w 7260772"/>
              <a:gd name="connsiteY22" fmla="*/ 0 h 2231572"/>
              <a:gd name="connsiteX23" fmla="*/ 7260772 w 7260772"/>
              <a:gd name="connsiteY23" fmla="*/ 10886 h 2231572"/>
              <a:gd name="connsiteX24" fmla="*/ 7260772 w 7260772"/>
              <a:gd name="connsiteY24" fmla="*/ 10886 h 2231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260772" h="2231572">
                <a:moveTo>
                  <a:pt x="0" y="2198915"/>
                </a:moveTo>
                <a:lnTo>
                  <a:pt x="642257" y="2177143"/>
                </a:lnTo>
                <a:cubicBezTo>
                  <a:pt x="645886" y="1473200"/>
                  <a:pt x="649514" y="769258"/>
                  <a:pt x="653143" y="65315"/>
                </a:cubicBezTo>
                <a:lnTo>
                  <a:pt x="2286000" y="54429"/>
                </a:lnTo>
                <a:cubicBezTo>
                  <a:pt x="2289629" y="780143"/>
                  <a:pt x="2293257" y="1482998"/>
                  <a:pt x="2296886" y="2208712"/>
                </a:cubicBezTo>
                <a:lnTo>
                  <a:pt x="3265714" y="2211977"/>
                </a:lnTo>
                <a:lnTo>
                  <a:pt x="3287486" y="43543"/>
                </a:lnTo>
                <a:lnTo>
                  <a:pt x="3993424" y="43543"/>
                </a:lnTo>
                <a:lnTo>
                  <a:pt x="3984172" y="2220686"/>
                </a:lnTo>
                <a:lnTo>
                  <a:pt x="4539343" y="2231572"/>
                </a:lnTo>
                <a:lnTo>
                  <a:pt x="4532812" y="43543"/>
                </a:lnTo>
                <a:lnTo>
                  <a:pt x="5058592" y="32657"/>
                </a:lnTo>
                <a:lnTo>
                  <a:pt x="5073832" y="2220686"/>
                </a:lnTo>
                <a:lnTo>
                  <a:pt x="5475514" y="2220686"/>
                </a:lnTo>
                <a:lnTo>
                  <a:pt x="5497286" y="43543"/>
                </a:lnTo>
                <a:lnTo>
                  <a:pt x="5943600" y="32657"/>
                </a:lnTo>
                <a:cubicBezTo>
                  <a:pt x="5939971" y="769257"/>
                  <a:pt x="5936343" y="1490617"/>
                  <a:pt x="5932714" y="2227217"/>
                </a:cubicBezTo>
                <a:lnTo>
                  <a:pt x="6347460" y="2209800"/>
                </a:lnTo>
                <a:cubicBezTo>
                  <a:pt x="6350726" y="1480457"/>
                  <a:pt x="6353991" y="751115"/>
                  <a:pt x="6357257" y="21772"/>
                </a:cubicBezTo>
                <a:lnTo>
                  <a:pt x="6683829" y="21772"/>
                </a:lnTo>
                <a:cubicBezTo>
                  <a:pt x="6680200" y="754743"/>
                  <a:pt x="6676572" y="1487715"/>
                  <a:pt x="6672943" y="2220686"/>
                </a:cubicBezTo>
                <a:lnTo>
                  <a:pt x="6966857" y="2220686"/>
                </a:lnTo>
                <a:lnTo>
                  <a:pt x="6999514" y="0"/>
                </a:lnTo>
                <a:lnTo>
                  <a:pt x="7260772" y="10886"/>
                </a:lnTo>
                <a:lnTo>
                  <a:pt x="7260772" y="10886"/>
                </a:lnTo>
              </a:path>
            </a:pathLst>
          </a:cu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Line 4"/>
          <p:cNvSpPr>
            <a:spLocks noChangeShapeType="1"/>
          </p:cNvSpPr>
          <p:nvPr/>
        </p:nvSpPr>
        <p:spPr bwMode="auto">
          <a:xfrm flipV="1">
            <a:off x="3236977" y="2701825"/>
            <a:ext cx="0" cy="3493276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Line 4"/>
          <p:cNvSpPr>
            <a:spLocks noChangeShapeType="1"/>
          </p:cNvSpPr>
          <p:nvPr/>
        </p:nvSpPr>
        <p:spPr bwMode="auto">
          <a:xfrm flipV="1">
            <a:off x="4224650" y="2701825"/>
            <a:ext cx="0" cy="3493276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Line 4"/>
          <p:cNvSpPr>
            <a:spLocks noChangeShapeType="1"/>
          </p:cNvSpPr>
          <p:nvPr/>
        </p:nvSpPr>
        <p:spPr bwMode="auto">
          <a:xfrm flipV="1">
            <a:off x="4946034" y="2701825"/>
            <a:ext cx="0" cy="3493276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1" name="Line 4"/>
          <p:cNvSpPr>
            <a:spLocks noChangeShapeType="1"/>
          </p:cNvSpPr>
          <p:nvPr/>
        </p:nvSpPr>
        <p:spPr bwMode="auto">
          <a:xfrm flipV="1">
            <a:off x="5499017" y="2701825"/>
            <a:ext cx="0" cy="3493276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2" name="Line 4"/>
          <p:cNvSpPr>
            <a:spLocks noChangeShapeType="1"/>
          </p:cNvSpPr>
          <p:nvPr/>
        </p:nvSpPr>
        <p:spPr bwMode="auto">
          <a:xfrm flipV="1">
            <a:off x="6016625" y="2701825"/>
            <a:ext cx="0" cy="3493276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Line 4"/>
          <p:cNvSpPr>
            <a:spLocks noChangeShapeType="1"/>
          </p:cNvSpPr>
          <p:nvPr/>
        </p:nvSpPr>
        <p:spPr bwMode="auto">
          <a:xfrm flipV="1">
            <a:off x="6437377" y="2701825"/>
            <a:ext cx="0" cy="3493276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Line 4"/>
          <p:cNvSpPr>
            <a:spLocks noChangeShapeType="1"/>
          </p:cNvSpPr>
          <p:nvPr/>
        </p:nvSpPr>
        <p:spPr bwMode="auto">
          <a:xfrm flipV="1">
            <a:off x="6898772" y="2701825"/>
            <a:ext cx="0" cy="3493276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Line 4"/>
          <p:cNvSpPr>
            <a:spLocks noChangeShapeType="1"/>
          </p:cNvSpPr>
          <p:nvPr/>
        </p:nvSpPr>
        <p:spPr bwMode="auto">
          <a:xfrm flipV="1">
            <a:off x="7308234" y="2701825"/>
            <a:ext cx="0" cy="3493276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Line 4"/>
          <p:cNvSpPr>
            <a:spLocks noChangeShapeType="1"/>
          </p:cNvSpPr>
          <p:nvPr/>
        </p:nvSpPr>
        <p:spPr bwMode="auto">
          <a:xfrm flipV="1">
            <a:off x="7634805" y="2701825"/>
            <a:ext cx="0" cy="3493276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7" name="Line 4"/>
          <p:cNvSpPr>
            <a:spLocks noChangeShapeType="1"/>
          </p:cNvSpPr>
          <p:nvPr/>
        </p:nvSpPr>
        <p:spPr bwMode="auto">
          <a:xfrm flipV="1">
            <a:off x="7923238" y="2701825"/>
            <a:ext cx="0" cy="3493276"/>
          </a:xfrm>
          <a:prstGeom prst="line">
            <a:avLst/>
          </a:prstGeom>
          <a:noFill/>
          <a:ln w="28575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Forme libre 9"/>
          <p:cNvSpPr/>
          <p:nvPr/>
        </p:nvSpPr>
        <p:spPr>
          <a:xfrm>
            <a:off x="968829" y="2802976"/>
            <a:ext cx="7500257" cy="3284977"/>
          </a:xfrm>
          <a:custGeom>
            <a:avLst/>
            <a:gdLst>
              <a:gd name="connsiteX0" fmla="*/ 0 w 7500257"/>
              <a:gd name="connsiteY0" fmla="*/ 3267254 h 3297630"/>
              <a:gd name="connsiteX1" fmla="*/ 587828 w 7500257"/>
              <a:gd name="connsiteY1" fmla="*/ 3267254 h 3297630"/>
              <a:gd name="connsiteX2" fmla="*/ 1066800 w 7500257"/>
              <a:gd name="connsiteY2" fmla="*/ 2951568 h 3297630"/>
              <a:gd name="connsiteX3" fmla="*/ 1066800 w 7500257"/>
              <a:gd name="connsiteY3" fmla="*/ 2951568 h 3297630"/>
              <a:gd name="connsiteX4" fmla="*/ 2340428 w 7500257"/>
              <a:gd name="connsiteY4" fmla="*/ 132168 h 3297630"/>
              <a:gd name="connsiteX5" fmla="*/ 3494314 w 7500257"/>
              <a:gd name="connsiteY5" fmla="*/ 480511 h 3297630"/>
              <a:gd name="connsiteX6" fmla="*/ 4125685 w 7500257"/>
              <a:gd name="connsiteY6" fmla="*/ 66854 h 3297630"/>
              <a:gd name="connsiteX7" fmla="*/ 4125685 w 7500257"/>
              <a:gd name="connsiteY7" fmla="*/ 66854 h 3297630"/>
              <a:gd name="connsiteX8" fmla="*/ 4288971 w 7500257"/>
              <a:gd name="connsiteY8" fmla="*/ 23311 h 3297630"/>
              <a:gd name="connsiteX9" fmla="*/ 4811485 w 7500257"/>
              <a:gd name="connsiteY9" fmla="*/ 480511 h 3297630"/>
              <a:gd name="connsiteX10" fmla="*/ 5148942 w 7500257"/>
              <a:gd name="connsiteY10" fmla="*/ 88625 h 3297630"/>
              <a:gd name="connsiteX11" fmla="*/ 5573485 w 7500257"/>
              <a:gd name="connsiteY11" fmla="*/ 382539 h 3297630"/>
              <a:gd name="connsiteX12" fmla="*/ 5573485 w 7500257"/>
              <a:gd name="connsiteY12" fmla="*/ 382539 h 3297630"/>
              <a:gd name="connsiteX13" fmla="*/ 5725885 w 7500257"/>
              <a:gd name="connsiteY13" fmla="*/ 415196 h 3297630"/>
              <a:gd name="connsiteX14" fmla="*/ 5725885 w 7500257"/>
              <a:gd name="connsiteY14" fmla="*/ 415196 h 3297630"/>
              <a:gd name="connsiteX15" fmla="*/ 6106885 w 7500257"/>
              <a:gd name="connsiteY15" fmla="*/ 99511 h 3297630"/>
              <a:gd name="connsiteX16" fmla="*/ 6433457 w 7500257"/>
              <a:gd name="connsiteY16" fmla="*/ 393425 h 3297630"/>
              <a:gd name="connsiteX17" fmla="*/ 6738257 w 7500257"/>
              <a:gd name="connsiteY17" fmla="*/ 110396 h 3297630"/>
              <a:gd name="connsiteX18" fmla="*/ 6738257 w 7500257"/>
              <a:gd name="connsiteY18" fmla="*/ 110396 h 3297630"/>
              <a:gd name="connsiteX19" fmla="*/ 6868885 w 7500257"/>
              <a:gd name="connsiteY19" fmla="*/ 88625 h 3297630"/>
              <a:gd name="connsiteX20" fmla="*/ 7064828 w 7500257"/>
              <a:gd name="connsiteY20" fmla="*/ 371654 h 3297630"/>
              <a:gd name="connsiteX21" fmla="*/ 7064828 w 7500257"/>
              <a:gd name="connsiteY21" fmla="*/ 371654 h 3297630"/>
              <a:gd name="connsiteX22" fmla="*/ 7184571 w 7500257"/>
              <a:gd name="connsiteY22" fmla="*/ 382539 h 3297630"/>
              <a:gd name="connsiteX23" fmla="*/ 7500257 w 7500257"/>
              <a:gd name="connsiteY23" fmla="*/ 45082 h 3297630"/>
              <a:gd name="connsiteX24" fmla="*/ 7500257 w 7500257"/>
              <a:gd name="connsiteY24" fmla="*/ 45082 h 3297630"/>
              <a:gd name="connsiteX25" fmla="*/ 7500257 w 7500257"/>
              <a:gd name="connsiteY25" fmla="*/ 45082 h 3297630"/>
              <a:gd name="connsiteX26" fmla="*/ 7500257 w 7500257"/>
              <a:gd name="connsiteY26" fmla="*/ 45082 h 3297630"/>
              <a:gd name="connsiteX27" fmla="*/ 7500257 w 7500257"/>
              <a:gd name="connsiteY27" fmla="*/ 45082 h 3297630"/>
              <a:gd name="connsiteX0" fmla="*/ 0 w 7500257"/>
              <a:gd name="connsiteY0" fmla="*/ 3267254 h 3297630"/>
              <a:gd name="connsiteX1" fmla="*/ 587828 w 7500257"/>
              <a:gd name="connsiteY1" fmla="*/ 3267254 h 3297630"/>
              <a:gd name="connsiteX2" fmla="*/ 1066800 w 7500257"/>
              <a:gd name="connsiteY2" fmla="*/ 2951568 h 3297630"/>
              <a:gd name="connsiteX3" fmla="*/ 1047750 w 7500257"/>
              <a:gd name="connsiteY3" fmla="*/ 2970618 h 3297630"/>
              <a:gd name="connsiteX4" fmla="*/ 2340428 w 7500257"/>
              <a:gd name="connsiteY4" fmla="*/ 132168 h 3297630"/>
              <a:gd name="connsiteX5" fmla="*/ 3494314 w 7500257"/>
              <a:gd name="connsiteY5" fmla="*/ 480511 h 3297630"/>
              <a:gd name="connsiteX6" fmla="*/ 4125685 w 7500257"/>
              <a:gd name="connsiteY6" fmla="*/ 66854 h 3297630"/>
              <a:gd name="connsiteX7" fmla="*/ 4125685 w 7500257"/>
              <a:gd name="connsiteY7" fmla="*/ 66854 h 3297630"/>
              <a:gd name="connsiteX8" fmla="*/ 4288971 w 7500257"/>
              <a:gd name="connsiteY8" fmla="*/ 23311 h 3297630"/>
              <a:gd name="connsiteX9" fmla="*/ 4811485 w 7500257"/>
              <a:gd name="connsiteY9" fmla="*/ 480511 h 3297630"/>
              <a:gd name="connsiteX10" fmla="*/ 5148942 w 7500257"/>
              <a:gd name="connsiteY10" fmla="*/ 88625 h 3297630"/>
              <a:gd name="connsiteX11" fmla="*/ 5573485 w 7500257"/>
              <a:gd name="connsiteY11" fmla="*/ 382539 h 3297630"/>
              <a:gd name="connsiteX12" fmla="*/ 5573485 w 7500257"/>
              <a:gd name="connsiteY12" fmla="*/ 382539 h 3297630"/>
              <a:gd name="connsiteX13" fmla="*/ 5725885 w 7500257"/>
              <a:gd name="connsiteY13" fmla="*/ 415196 h 3297630"/>
              <a:gd name="connsiteX14" fmla="*/ 5725885 w 7500257"/>
              <a:gd name="connsiteY14" fmla="*/ 415196 h 3297630"/>
              <a:gd name="connsiteX15" fmla="*/ 6106885 w 7500257"/>
              <a:gd name="connsiteY15" fmla="*/ 99511 h 3297630"/>
              <a:gd name="connsiteX16" fmla="*/ 6433457 w 7500257"/>
              <a:gd name="connsiteY16" fmla="*/ 393425 h 3297630"/>
              <a:gd name="connsiteX17" fmla="*/ 6738257 w 7500257"/>
              <a:gd name="connsiteY17" fmla="*/ 110396 h 3297630"/>
              <a:gd name="connsiteX18" fmla="*/ 6738257 w 7500257"/>
              <a:gd name="connsiteY18" fmla="*/ 110396 h 3297630"/>
              <a:gd name="connsiteX19" fmla="*/ 6868885 w 7500257"/>
              <a:gd name="connsiteY19" fmla="*/ 88625 h 3297630"/>
              <a:gd name="connsiteX20" fmla="*/ 7064828 w 7500257"/>
              <a:gd name="connsiteY20" fmla="*/ 371654 h 3297630"/>
              <a:gd name="connsiteX21" fmla="*/ 7064828 w 7500257"/>
              <a:gd name="connsiteY21" fmla="*/ 371654 h 3297630"/>
              <a:gd name="connsiteX22" fmla="*/ 7184571 w 7500257"/>
              <a:gd name="connsiteY22" fmla="*/ 382539 h 3297630"/>
              <a:gd name="connsiteX23" fmla="*/ 7500257 w 7500257"/>
              <a:gd name="connsiteY23" fmla="*/ 45082 h 3297630"/>
              <a:gd name="connsiteX24" fmla="*/ 7500257 w 7500257"/>
              <a:gd name="connsiteY24" fmla="*/ 45082 h 3297630"/>
              <a:gd name="connsiteX25" fmla="*/ 7500257 w 7500257"/>
              <a:gd name="connsiteY25" fmla="*/ 45082 h 3297630"/>
              <a:gd name="connsiteX26" fmla="*/ 7500257 w 7500257"/>
              <a:gd name="connsiteY26" fmla="*/ 45082 h 3297630"/>
              <a:gd name="connsiteX27" fmla="*/ 7500257 w 7500257"/>
              <a:gd name="connsiteY27" fmla="*/ 45082 h 3297630"/>
              <a:gd name="connsiteX0" fmla="*/ 0 w 7500257"/>
              <a:gd name="connsiteY0" fmla="*/ 3267254 h 3297630"/>
              <a:gd name="connsiteX1" fmla="*/ 587828 w 7500257"/>
              <a:gd name="connsiteY1" fmla="*/ 3267254 h 3297630"/>
              <a:gd name="connsiteX2" fmla="*/ 1066800 w 7500257"/>
              <a:gd name="connsiteY2" fmla="*/ 2951568 h 3297630"/>
              <a:gd name="connsiteX3" fmla="*/ 2340428 w 7500257"/>
              <a:gd name="connsiteY3" fmla="*/ 132168 h 3297630"/>
              <a:gd name="connsiteX4" fmla="*/ 3494314 w 7500257"/>
              <a:gd name="connsiteY4" fmla="*/ 480511 h 3297630"/>
              <a:gd name="connsiteX5" fmla="*/ 4125685 w 7500257"/>
              <a:gd name="connsiteY5" fmla="*/ 66854 h 3297630"/>
              <a:gd name="connsiteX6" fmla="*/ 4125685 w 7500257"/>
              <a:gd name="connsiteY6" fmla="*/ 66854 h 3297630"/>
              <a:gd name="connsiteX7" fmla="*/ 4288971 w 7500257"/>
              <a:gd name="connsiteY7" fmla="*/ 23311 h 3297630"/>
              <a:gd name="connsiteX8" fmla="*/ 4811485 w 7500257"/>
              <a:gd name="connsiteY8" fmla="*/ 480511 h 3297630"/>
              <a:gd name="connsiteX9" fmla="*/ 5148942 w 7500257"/>
              <a:gd name="connsiteY9" fmla="*/ 88625 h 3297630"/>
              <a:gd name="connsiteX10" fmla="*/ 5573485 w 7500257"/>
              <a:gd name="connsiteY10" fmla="*/ 382539 h 3297630"/>
              <a:gd name="connsiteX11" fmla="*/ 5573485 w 7500257"/>
              <a:gd name="connsiteY11" fmla="*/ 382539 h 3297630"/>
              <a:gd name="connsiteX12" fmla="*/ 5725885 w 7500257"/>
              <a:gd name="connsiteY12" fmla="*/ 415196 h 3297630"/>
              <a:gd name="connsiteX13" fmla="*/ 5725885 w 7500257"/>
              <a:gd name="connsiteY13" fmla="*/ 415196 h 3297630"/>
              <a:gd name="connsiteX14" fmla="*/ 6106885 w 7500257"/>
              <a:gd name="connsiteY14" fmla="*/ 99511 h 3297630"/>
              <a:gd name="connsiteX15" fmla="*/ 6433457 w 7500257"/>
              <a:gd name="connsiteY15" fmla="*/ 393425 h 3297630"/>
              <a:gd name="connsiteX16" fmla="*/ 6738257 w 7500257"/>
              <a:gd name="connsiteY16" fmla="*/ 110396 h 3297630"/>
              <a:gd name="connsiteX17" fmla="*/ 6738257 w 7500257"/>
              <a:gd name="connsiteY17" fmla="*/ 110396 h 3297630"/>
              <a:gd name="connsiteX18" fmla="*/ 6868885 w 7500257"/>
              <a:gd name="connsiteY18" fmla="*/ 88625 h 3297630"/>
              <a:gd name="connsiteX19" fmla="*/ 7064828 w 7500257"/>
              <a:gd name="connsiteY19" fmla="*/ 371654 h 3297630"/>
              <a:gd name="connsiteX20" fmla="*/ 7064828 w 7500257"/>
              <a:gd name="connsiteY20" fmla="*/ 371654 h 3297630"/>
              <a:gd name="connsiteX21" fmla="*/ 7184571 w 7500257"/>
              <a:gd name="connsiteY21" fmla="*/ 382539 h 3297630"/>
              <a:gd name="connsiteX22" fmla="*/ 7500257 w 7500257"/>
              <a:gd name="connsiteY22" fmla="*/ 45082 h 3297630"/>
              <a:gd name="connsiteX23" fmla="*/ 7500257 w 7500257"/>
              <a:gd name="connsiteY23" fmla="*/ 45082 h 3297630"/>
              <a:gd name="connsiteX24" fmla="*/ 7500257 w 7500257"/>
              <a:gd name="connsiteY24" fmla="*/ 45082 h 3297630"/>
              <a:gd name="connsiteX25" fmla="*/ 7500257 w 7500257"/>
              <a:gd name="connsiteY25" fmla="*/ 45082 h 3297630"/>
              <a:gd name="connsiteX26" fmla="*/ 7500257 w 7500257"/>
              <a:gd name="connsiteY26" fmla="*/ 45082 h 3297630"/>
              <a:gd name="connsiteX0" fmla="*/ 0 w 7500257"/>
              <a:gd name="connsiteY0" fmla="*/ 3267254 h 3309510"/>
              <a:gd name="connsiteX1" fmla="*/ 587828 w 7500257"/>
              <a:gd name="connsiteY1" fmla="*/ 3267254 h 3309510"/>
              <a:gd name="connsiteX2" fmla="*/ 1066800 w 7500257"/>
              <a:gd name="connsiteY2" fmla="*/ 2951568 h 3309510"/>
              <a:gd name="connsiteX3" fmla="*/ 2340428 w 7500257"/>
              <a:gd name="connsiteY3" fmla="*/ 132168 h 3309510"/>
              <a:gd name="connsiteX4" fmla="*/ 3494314 w 7500257"/>
              <a:gd name="connsiteY4" fmla="*/ 480511 h 3309510"/>
              <a:gd name="connsiteX5" fmla="*/ 4125685 w 7500257"/>
              <a:gd name="connsiteY5" fmla="*/ 66854 h 3309510"/>
              <a:gd name="connsiteX6" fmla="*/ 4125685 w 7500257"/>
              <a:gd name="connsiteY6" fmla="*/ 66854 h 3309510"/>
              <a:gd name="connsiteX7" fmla="*/ 4288971 w 7500257"/>
              <a:gd name="connsiteY7" fmla="*/ 23311 h 3309510"/>
              <a:gd name="connsiteX8" fmla="*/ 4811485 w 7500257"/>
              <a:gd name="connsiteY8" fmla="*/ 480511 h 3309510"/>
              <a:gd name="connsiteX9" fmla="*/ 5148942 w 7500257"/>
              <a:gd name="connsiteY9" fmla="*/ 88625 h 3309510"/>
              <a:gd name="connsiteX10" fmla="*/ 5573485 w 7500257"/>
              <a:gd name="connsiteY10" fmla="*/ 382539 h 3309510"/>
              <a:gd name="connsiteX11" fmla="*/ 5573485 w 7500257"/>
              <a:gd name="connsiteY11" fmla="*/ 382539 h 3309510"/>
              <a:gd name="connsiteX12" fmla="*/ 5725885 w 7500257"/>
              <a:gd name="connsiteY12" fmla="*/ 415196 h 3309510"/>
              <a:gd name="connsiteX13" fmla="*/ 5725885 w 7500257"/>
              <a:gd name="connsiteY13" fmla="*/ 415196 h 3309510"/>
              <a:gd name="connsiteX14" fmla="*/ 6106885 w 7500257"/>
              <a:gd name="connsiteY14" fmla="*/ 99511 h 3309510"/>
              <a:gd name="connsiteX15" fmla="*/ 6433457 w 7500257"/>
              <a:gd name="connsiteY15" fmla="*/ 393425 h 3309510"/>
              <a:gd name="connsiteX16" fmla="*/ 6738257 w 7500257"/>
              <a:gd name="connsiteY16" fmla="*/ 110396 h 3309510"/>
              <a:gd name="connsiteX17" fmla="*/ 6738257 w 7500257"/>
              <a:gd name="connsiteY17" fmla="*/ 110396 h 3309510"/>
              <a:gd name="connsiteX18" fmla="*/ 6868885 w 7500257"/>
              <a:gd name="connsiteY18" fmla="*/ 88625 h 3309510"/>
              <a:gd name="connsiteX19" fmla="*/ 7064828 w 7500257"/>
              <a:gd name="connsiteY19" fmla="*/ 371654 h 3309510"/>
              <a:gd name="connsiteX20" fmla="*/ 7064828 w 7500257"/>
              <a:gd name="connsiteY20" fmla="*/ 371654 h 3309510"/>
              <a:gd name="connsiteX21" fmla="*/ 7184571 w 7500257"/>
              <a:gd name="connsiteY21" fmla="*/ 382539 h 3309510"/>
              <a:gd name="connsiteX22" fmla="*/ 7500257 w 7500257"/>
              <a:gd name="connsiteY22" fmla="*/ 45082 h 3309510"/>
              <a:gd name="connsiteX23" fmla="*/ 7500257 w 7500257"/>
              <a:gd name="connsiteY23" fmla="*/ 45082 h 3309510"/>
              <a:gd name="connsiteX24" fmla="*/ 7500257 w 7500257"/>
              <a:gd name="connsiteY24" fmla="*/ 45082 h 3309510"/>
              <a:gd name="connsiteX25" fmla="*/ 7500257 w 7500257"/>
              <a:gd name="connsiteY25" fmla="*/ 45082 h 3309510"/>
              <a:gd name="connsiteX26" fmla="*/ 7500257 w 7500257"/>
              <a:gd name="connsiteY26" fmla="*/ 45082 h 3309510"/>
              <a:gd name="connsiteX0" fmla="*/ 0 w 7500257"/>
              <a:gd name="connsiteY0" fmla="*/ 3267254 h 3304272"/>
              <a:gd name="connsiteX1" fmla="*/ 587828 w 7500257"/>
              <a:gd name="connsiteY1" fmla="*/ 3267254 h 3304272"/>
              <a:gd name="connsiteX2" fmla="*/ 1066800 w 7500257"/>
              <a:gd name="connsiteY2" fmla="*/ 2951568 h 3304272"/>
              <a:gd name="connsiteX3" fmla="*/ 2340428 w 7500257"/>
              <a:gd name="connsiteY3" fmla="*/ 132168 h 3304272"/>
              <a:gd name="connsiteX4" fmla="*/ 3494314 w 7500257"/>
              <a:gd name="connsiteY4" fmla="*/ 480511 h 3304272"/>
              <a:gd name="connsiteX5" fmla="*/ 4125685 w 7500257"/>
              <a:gd name="connsiteY5" fmla="*/ 66854 h 3304272"/>
              <a:gd name="connsiteX6" fmla="*/ 4125685 w 7500257"/>
              <a:gd name="connsiteY6" fmla="*/ 66854 h 3304272"/>
              <a:gd name="connsiteX7" fmla="*/ 4288971 w 7500257"/>
              <a:gd name="connsiteY7" fmla="*/ 23311 h 3304272"/>
              <a:gd name="connsiteX8" fmla="*/ 4811485 w 7500257"/>
              <a:gd name="connsiteY8" fmla="*/ 480511 h 3304272"/>
              <a:gd name="connsiteX9" fmla="*/ 5148942 w 7500257"/>
              <a:gd name="connsiteY9" fmla="*/ 88625 h 3304272"/>
              <a:gd name="connsiteX10" fmla="*/ 5573485 w 7500257"/>
              <a:gd name="connsiteY10" fmla="*/ 382539 h 3304272"/>
              <a:gd name="connsiteX11" fmla="*/ 5573485 w 7500257"/>
              <a:gd name="connsiteY11" fmla="*/ 382539 h 3304272"/>
              <a:gd name="connsiteX12" fmla="*/ 5725885 w 7500257"/>
              <a:gd name="connsiteY12" fmla="*/ 415196 h 3304272"/>
              <a:gd name="connsiteX13" fmla="*/ 5725885 w 7500257"/>
              <a:gd name="connsiteY13" fmla="*/ 415196 h 3304272"/>
              <a:gd name="connsiteX14" fmla="*/ 6106885 w 7500257"/>
              <a:gd name="connsiteY14" fmla="*/ 99511 h 3304272"/>
              <a:gd name="connsiteX15" fmla="*/ 6433457 w 7500257"/>
              <a:gd name="connsiteY15" fmla="*/ 393425 h 3304272"/>
              <a:gd name="connsiteX16" fmla="*/ 6738257 w 7500257"/>
              <a:gd name="connsiteY16" fmla="*/ 110396 h 3304272"/>
              <a:gd name="connsiteX17" fmla="*/ 6738257 w 7500257"/>
              <a:gd name="connsiteY17" fmla="*/ 110396 h 3304272"/>
              <a:gd name="connsiteX18" fmla="*/ 6868885 w 7500257"/>
              <a:gd name="connsiteY18" fmla="*/ 88625 h 3304272"/>
              <a:gd name="connsiteX19" fmla="*/ 7064828 w 7500257"/>
              <a:gd name="connsiteY19" fmla="*/ 371654 h 3304272"/>
              <a:gd name="connsiteX20" fmla="*/ 7064828 w 7500257"/>
              <a:gd name="connsiteY20" fmla="*/ 371654 h 3304272"/>
              <a:gd name="connsiteX21" fmla="*/ 7184571 w 7500257"/>
              <a:gd name="connsiteY21" fmla="*/ 382539 h 3304272"/>
              <a:gd name="connsiteX22" fmla="*/ 7500257 w 7500257"/>
              <a:gd name="connsiteY22" fmla="*/ 45082 h 3304272"/>
              <a:gd name="connsiteX23" fmla="*/ 7500257 w 7500257"/>
              <a:gd name="connsiteY23" fmla="*/ 45082 h 3304272"/>
              <a:gd name="connsiteX24" fmla="*/ 7500257 w 7500257"/>
              <a:gd name="connsiteY24" fmla="*/ 45082 h 3304272"/>
              <a:gd name="connsiteX25" fmla="*/ 7500257 w 7500257"/>
              <a:gd name="connsiteY25" fmla="*/ 45082 h 3304272"/>
              <a:gd name="connsiteX26" fmla="*/ 7500257 w 7500257"/>
              <a:gd name="connsiteY26" fmla="*/ 45082 h 3304272"/>
              <a:gd name="connsiteX0" fmla="*/ 0 w 7500257"/>
              <a:gd name="connsiteY0" fmla="*/ 3267254 h 3280979"/>
              <a:gd name="connsiteX1" fmla="*/ 587828 w 7500257"/>
              <a:gd name="connsiteY1" fmla="*/ 3267254 h 3280979"/>
              <a:gd name="connsiteX2" fmla="*/ 1066800 w 7500257"/>
              <a:gd name="connsiteY2" fmla="*/ 2951568 h 3280979"/>
              <a:gd name="connsiteX3" fmla="*/ 2340428 w 7500257"/>
              <a:gd name="connsiteY3" fmla="*/ 132168 h 3280979"/>
              <a:gd name="connsiteX4" fmla="*/ 3494314 w 7500257"/>
              <a:gd name="connsiteY4" fmla="*/ 480511 h 3280979"/>
              <a:gd name="connsiteX5" fmla="*/ 4125685 w 7500257"/>
              <a:gd name="connsiteY5" fmla="*/ 66854 h 3280979"/>
              <a:gd name="connsiteX6" fmla="*/ 4125685 w 7500257"/>
              <a:gd name="connsiteY6" fmla="*/ 66854 h 3280979"/>
              <a:gd name="connsiteX7" fmla="*/ 4288971 w 7500257"/>
              <a:gd name="connsiteY7" fmla="*/ 23311 h 3280979"/>
              <a:gd name="connsiteX8" fmla="*/ 4811485 w 7500257"/>
              <a:gd name="connsiteY8" fmla="*/ 480511 h 3280979"/>
              <a:gd name="connsiteX9" fmla="*/ 5148942 w 7500257"/>
              <a:gd name="connsiteY9" fmla="*/ 88625 h 3280979"/>
              <a:gd name="connsiteX10" fmla="*/ 5573485 w 7500257"/>
              <a:gd name="connsiteY10" fmla="*/ 382539 h 3280979"/>
              <a:gd name="connsiteX11" fmla="*/ 5573485 w 7500257"/>
              <a:gd name="connsiteY11" fmla="*/ 382539 h 3280979"/>
              <a:gd name="connsiteX12" fmla="*/ 5725885 w 7500257"/>
              <a:gd name="connsiteY12" fmla="*/ 415196 h 3280979"/>
              <a:gd name="connsiteX13" fmla="*/ 5725885 w 7500257"/>
              <a:gd name="connsiteY13" fmla="*/ 415196 h 3280979"/>
              <a:gd name="connsiteX14" fmla="*/ 6106885 w 7500257"/>
              <a:gd name="connsiteY14" fmla="*/ 99511 h 3280979"/>
              <a:gd name="connsiteX15" fmla="*/ 6433457 w 7500257"/>
              <a:gd name="connsiteY15" fmla="*/ 393425 h 3280979"/>
              <a:gd name="connsiteX16" fmla="*/ 6738257 w 7500257"/>
              <a:gd name="connsiteY16" fmla="*/ 110396 h 3280979"/>
              <a:gd name="connsiteX17" fmla="*/ 6738257 w 7500257"/>
              <a:gd name="connsiteY17" fmla="*/ 110396 h 3280979"/>
              <a:gd name="connsiteX18" fmla="*/ 6868885 w 7500257"/>
              <a:gd name="connsiteY18" fmla="*/ 88625 h 3280979"/>
              <a:gd name="connsiteX19" fmla="*/ 7064828 w 7500257"/>
              <a:gd name="connsiteY19" fmla="*/ 371654 h 3280979"/>
              <a:gd name="connsiteX20" fmla="*/ 7064828 w 7500257"/>
              <a:gd name="connsiteY20" fmla="*/ 371654 h 3280979"/>
              <a:gd name="connsiteX21" fmla="*/ 7184571 w 7500257"/>
              <a:gd name="connsiteY21" fmla="*/ 382539 h 3280979"/>
              <a:gd name="connsiteX22" fmla="*/ 7500257 w 7500257"/>
              <a:gd name="connsiteY22" fmla="*/ 45082 h 3280979"/>
              <a:gd name="connsiteX23" fmla="*/ 7500257 w 7500257"/>
              <a:gd name="connsiteY23" fmla="*/ 45082 h 3280979"/>
              <a:gd name="connsiteX24" fmla="*/ 7500257 w 7500257"/>
              <a:gd name="connsiteY24" fmla="*/ 45082 h 3280979"/>
              <a:gd name="connsiteX25" fmla="*/ 7500257 w 7500257"/>
              <a:gd name="connsiteY25" fmla="*/ 45082 h 3280979"/>
              <a:gd name="connsiteX26" fmla="*/ 7500257 w 7500257"/>
              <a:gd name="connsiteY26" fmla="*/ 45082 h 3280979"/>
              <a:gd name="connsiteX0" fmla="*/ 0 w 7500257"/>
              <a:gd name="connsiteY0" fmla="*/ 3267254 h 3280979"/>
              <a:gd name="connsiteX1" fmla="*/ 587828 w 7500257"/>
              <a:gd name="connsiteY1" fmla="*/ 3267254 h 3280979"/>
              <a:gd name="connsiteX2" fmla="*/ 1066800 w 7500257"/>
              <a:gd name="connsiteY2" fmla="*/ 2951568 h 3280979"/>
              <a:gd name="connsiteX3" fmla="*/ 2340428 w 7500257"/>
              <a:gd name="connsiteY3" fmla="*/ 132168 h 3280979"/>
              <a:gd name="connsiteX4" fmla="*/ 3494314 w 7500257"/>
              <a:gd name="connsiteY4" fmla="*/ 480511 h 3280979"/>
              <a:gd name="connsiteX5" fmla="*/ 4125685 w 7500257"/>
              <a:gd name="connsiteY5" fmla="*/ 66854 h 3280979"/>
              <a:gd name="connsiteX6" fmla="*/ 4125685 w 7500257"/>
              <a:gd name="connsiteY6" fmla="*/ 66854 h 3280979"/>
              <a:gd name="connsiteX7" fmla="*/ 4288971 w 7500257"/>
              <a:gd name="connsiteY7" fmla="*/ 23311 h 3280979"/>
              <a:gd name="connsiteX8" fmla="*/ 4811485 w 7500257"/>
              <a:gd name="connsiteY8" fmla="*/ 480511 h 3280979"/>
              <a:gd name="connsiteX9" fmla="*/ 5148942 w 7500257"/>
              <a:gd name="connsiteY9" fmla="*/ 88625 h 3280979"/>
              <a:gd name="connsiteX10" fmla="*/ 5573485 w 7500257"/>
              <a:gd name="connsiteY10" fmla="*/ 382539 h 3280979"/>
              <a:gd name="connsiteX11" fmla="*/ 5573485 w 7500257"/>
              <a:gd name="connsiteY11" fmla="*/ 382539 h 3280979"/>
              <a:gd name="connsiteX12" fmla="*/ 5725885 w 7500257"/>
              <a:gd name="connsiteY12" fmla="*/ 415196 h 3280979"/>
              <a:gd name="connsiteX13" fmla="*/ 5725885 w 7500257"/>
              <a:gd name="connsiteY13" fmla="*/ 415196 h 3280979"/>
              <a:gd name="connsiteX14" fmla="*/ 6106885 w 7500257"/>
              <a:gd name="connsiteY14" fmla="*/ 99511 h 3280979"/>
              <a:gd name="connsiteX15" fmla="*/ 6433457 w 7500257"/>
              <a:gd name="connsiteY15" fmla="*/ 393425 h 3280979"/>
              <a:gd name="connsiteX16" fmla="*/ 6738257 w 7500257"/>
              <a:gd name="connsiteY16" fmla="*/ 110396 h 3280979"/>
              <a:gd name="connsiteX17" fmla="*/ 6738257 w 7500257"/>
              <a:gd name="connsiteY17" fmla="*/ 110396 h 3280979"/>
              <a:gd name="connsiteX18" fmla="*/ 6868885 w 7500257"/>
              <a:gd name="connsiteY18" fmla="*/ 88625 h 3280979"/>
              <a:gd name="connsiteX19" fmla="*/ 7064828 w 7500257"/>
              <a:gd name="connsiteY19" fmla="*/ 371654 h 3280979"/>
              <a:gd name="connsiteX20" fmla="*/ 7064828 w 7500257"/>
              <a:gd name="connsiteY20" fmla="*/ 371654 h 3280979"/>
              <a:gd name="connsiteX21" fmla="*/ 7184571 w 7500257"/>
              <a:gd name="connsiteY21" fmla="*/ 382539 h 3280979"/>
              <a:gd name="connsiteX22" fmla="*/ 7500257 w 7500257"/>
              <a:gd name="connsiteY22" fmla="*/ 45082 h 3280979"/>
              <a:gd name="connsiteX23" fmla="*/ 7500257 w 7500257"/>
              <a:gd name="connsiteY23" fmla="*/ 45082 h 3280979"/>
              <a:gd name="connsiteX24" fmla="*/ 7500257 w 7500257"/>
              <a:gd name="connsiteY24" fmla="*/ 45082 h 3280979"/>
              <a:gd name="connsiteX25" fmla="*/ 7500257 w 7500257"/>
              <a:gd name="connsiteY25" fmla="*/ 45082 h 3280979"/>
              <a:gd name="connsiteX26" fmla="*/ 7500257 w 7500257"/>
              <a:gd name="connsiteY26" fmla="*/ 45082 h 3280979"/>
              <a:gd name="connsiteX0" fmla="*/ 0 w 7500257"/>
              <a:gd name="connsiteY0" fmla="*/ 3267254 h 3280979"/>
              <a:gd name="connsiteX1" fmla="*/ 587828 w 7500257"/>
              <a:gd name="connsiteY1" fmla="*/ 3267254 h 3280979"/>
              <a:gd name="connsiteX2" fmla="*/ 1066800 w 7500257"/>
              <a:gd name="connsiteY2" fmla="*/ 2951568 h 3280979"/>
              <a:gd name="connsiteX3" fmla="*/ 2340428 w 7500257"/>
              <a:gd name="connsiteY3" fmla="*/ 132168 h 3280979"/>
              <a:gd name="connsiteX4" fmla="*/ 3494314 w 7500257"/>
              <a:gd name="connsiteY4" fmla="*/ 480511 h 3280979"/>
              <a:gd name="connsiteX5" fmla="*/ 4125685 w 7500257"/>
              <a:gd name="connsiteY5" fmla="*/ 66854 h 3280979"/>
              <a:gd name="connsiteX6" fmla="*/ 4125685 w 7500257"/>
              <a:gd name="connsiteY6" fmla="*/ 66854 h 3280979"/>
              <a:gd name="connsiteX7" fmla="*/ 4288971 w 7500257"/>
              <a:gd name="connsiteY7" fmla="*/ 23311 h 3280979"/>
              <a:gd name="connsiteX8" fmla="*/ 4811485 w 7500257"/>
              <a:gd name="connsiteY8" fmla="*/ 480511 h 3280979"/>
              <a:gd name="connsiteX9" fmla="*/ 5148942 w 7500257"/>
              <a:gd name="connsiteY9" fmla="*/ 88625 h 3280979"/>
              <a:gd name="connsiteX10" fmla="*/ 5573485 w 7500257"/>
              <a:gd name="connsiteY10" fmla="*/ 382539 h 3280979"/>
              <a:gd name="connsiteX11" fmla="*/ 5573485 w 7500257"/>
              <a:gd name="connsiteY11" fmla="*/ 382539 h 3280979"/>
              <a:gd name="connsiteX12" fmla="*/ 5725885 w 7500257"/>
              <a:gd name="connsiteY12" fmla="*/ 415196 h 3280979"/>
              <a:gd name="connsiteX13" fmla="*/ 5725885 w 7500257"/>
              <a:gd name="connsiteY13" fmla="*/ 415196 h 3280979"/>
              <a:gd name="connsiteX14" fmla="*/ 6106885 w 7500257"/>
              <a:gd name="connsiteY14" fmla="*/ 99511 h 3280979"/>
              <a:gd name="connsiteX15" fmla="*/ 6433457 w 7500257"/>
              <a:gd name="connsiteY15" fmla="*/ 393425 h 3280979"/>
              <a:gd name="connsiteX16" fmla="*/ 6738257 w 7500257"/>
              <a:gd name="connsiteY16" fmla="*/ 110396 h 3280979"/>
              <a:gd name="connsiteX17" fmla="*/ 6738257 w 7500257"/>
              <a:gd name="connsiteY17" fmla="*/ 110396 h 3280979"/>
              <a:gd name="connsiteX18" fmla="*/ 6868885 w 7500257"/>
              <a:gd name="connsiteY18" fmla="*/ 88625 h 3280979"/>
              <a:gd name="connsiteX19" fmla="*/ 7064828 w 7500257"/>
              <a:gd name="connsiteY19" fmla="*/ 371654 h 3280979"/>
              <a:gd name="connsiteX20" fmla="*/ 7064828 w 7500257"/>
              <a:gd name="connsiteY20" fmla="*/ 371654 h 3280979"/>
              <a:gd name="connsiteX21" fmla="*/ 7184571 w 7500257"/>
              <a:gd name="connsiteY21" fmla="*/ 382539 h 3280979"/>
              <a:gd name="connsiteX22" fmla="*/ 7500257 w 7500257"/>
              <a:gd name="connsiteY22" fmla="*/ 45082 h 3280979"/>
              <a:gd name="connsiteX23" fmla="*/ 7500257 w 7500257"/>
              <a:gd name="connsiteY23" fmla="*/ 45082 h 3280979"/>
              <a:gd name="connsiteX24" fmla="*/ 7500257 w 7500257"/>
              <a:gd name="connsiteY24" fmla="*/ 45082 h 3280979"/>
              <a:gd name="connsiteX25" fmla="*/ 7500257 w 7500257"/>
              <a:gd name="connsiteY25" fmla="*/ 45082 h 3280979"/>
              <a:gd name="connsiteX26" fmla="*/ 7500257 w 7500257"/>
              <a:gd name="connsiteY26" fmla="*/ 45082 h 3280979"/>
              <a:gd name="connsiteX0" fmla="*/ 0 w 7500257"/>
              <a:gd name="connsiteY0" fmla="*/ 3267254 h 3280979"/>
              <a:gd name="connsiteX1" fmla="*/ 587828 w 7500257"/>
              <a:gd name="connsiteY1" fmla="*/ 3267254 h 3280979"/>
              <a:gd name="connsiteX2" fmla="*/ 1066800 w 7500257"/>
              <a:gd name="connsiteY2" fmla="*/ 2951568 h 3280979"/>
              <a:gd name="connsiteX3" fmla="*/ 2340428 w 7500257"/>
              <a:gd name="connsiteY3" fmla="*/ 132168 h 3280979"/>
              <a:gd name="connsiteX4" fmla="*/ 3494314 w 7500257"/>
              <a:gd name="connsiteY4" fmla="*/ 480511 h 3280979"/>
              <a:gd name="connsiteX5" fmla="*/ 4125685 w 7500257"/>
              <a:gd name="connsiteY5" fmla="*/ 66854 h 3280979"/>
              <a:gd name="connsiteX6" fmla="*/ 4125685 w 7500257"/>
              <a:gd name="connsiteY6" fmla="*/ 66854 h 3280979"/>
              <a:gd name="connsiteX7" fmla="*/ 4288971 w 7500257"/>
              <a:gd name="connsiteY7" fmla="*/ 23311 h 3280979"/>
              <a:gd name="connsiteX8" fmla="*/ 4811485 w 7500257"/>
              <a:gd name="connsiteY8" fmla="*/ 480511 h 3280979"/>
              <a:gd name="connsiteX9" fmla="*/ 5148942 w 7500257"/>
              <a:gd name="connsiteY9" fmla="*/ 88625 h 3280979"/>
              <a:gd name="connsiteX10" fmla="*/ 5573485 w 7500257"/>
              <a:gd name="connsiteY10" fmla="*/ 382539 h 3280979"/>
              <a:gd name="connsiteX11" fmla="*/ 5573485 w 7500257"/>
              <a:gd name="connsiteY11" fmla="*/ 382539 h 3280979"/>
              <a:gd name="connsiteX12" fmla="*/ 5725885 w 7500257"/>
              <a:gd name="connsiteY12" fmla="*/ 415196 h 3280979"/>
              <a:gd name="connsiteX13" fmla="*/ 5725885 w 7500257"/>
              <a:gd name="connsiteY13" fmla="*/ 415196 h 3280979"/>
              <a:gd name="connsiteX14" fmla="*/ 6106885 w 7500257"/>
              <a:gd name="connsiteY14" fmla="*/ 99511 h 3280979"/>
              <a:gd name="connsiteX15" fmla="*/ 6433457 w 7500257"/>
              <a:gd name="connsiteY15" fmla="*/ 393425 h 3280979"/>
              <a:gd name="connsiteX16" fmla="*/ 6738257 w 7500257"/>
              <a:gd name="connsiteY16" fmla="*/ 110396 h 3280979"/>
              <a:gd name="connsiteX17" fmla="*/ 6738257 w 7500257"/>
              <a:gd name="connsiteY17" fmla="*/ 110396 h 3280979"/>
              <a:gd name="connsiteX18" fmla="*/ 6868885 w 7500257"/>
              <a:gd name="connsiteY18" fmla="*/ 88625 h 3280979"/>
              <a:gd name="connsiteX19" fmla="*/ 7064828 w 7500257"/>
              <a:gd name="connsiteY19" fmla="*/ 371654 h 3280979"/>
              <a:gd name="connsiteX20" fmla="*/ 7064828 w 7500257"/>
              <a:gd name="connsiteY20" fmla="*/ 371654 h 3280979"/>
              <a:gd name="connsiteX21" fmla="*/ 7184571 w 7500257"/>
              <a:gd name="connsiteY21" fmla="*/ 382539 h 3280979"/>
              <a:gd name="connsiteX22" fmla="*/ 7500257 w 7500257"/>
              <a:gd name="connsiteY22" fmla="*/ 45082 h 3280979"/>
              <a:gd name="connsiteX23" fmla="*/ 7500257 w 7500257"/>
              <a:gd name="connsiteY23" fmla="*/ 45082 h 3280979"/>
              <a:gd name="connsiteX24" fmla="*/ 7500257 w 7500257"/>
              <a:gd name="connsiteY24" fmla="*/ 45082 h 3280979"/>
              <a:gd name="connsiteX25" fmla="*/ 7500257 w 7500257"/>
              <a:gd name="connsiteY25" fmla="*/ 45082 h 3280979"/>
              <a:gd name="connsiteX26" fmla="*/ 7500257 w 7500257"/>
              <a:gd name="connsiteY26" fmla="*/ 45082 h 3280979"/>
              <a:gd name="connsiteX0" fmla="*/ 0 w 7500257"/>
              <a:gd name="connsiteY0" fmla="*/ 3267254 h 3280979"/>
              <a:gd name="connsiteX1" fmla="*/ 587828 w 7500257"/>
              <a:gd name="connsiteY1" fmla="*/ 3267254 h 3280979"/>
              <a:gd name="connsiteX2" fmla="*/ 1066800 w 7500257"/>
              <a:gd name="connsiteY2" fmla="*/ 2951568 h 3280979"/>
              <a:gd name="connsiteX3" fmla="*/ 2340428 w 7500257"/>
              <a:gd name="connsiteY3" fmla="*/ 132168 h 3280979"/>
              <a:gd name="connsiteX4" fmla="*/ 3494314 w 7500257"/>
              <a:gd name="connsiteY4" fmla="*/ 480511 h 3280979"/>
              <a:gd name="connsiteX5" fmla="*/ 4125685 w 7500257"/>
              <a:gd name="connsiteY5" fmla="*/ 66854 h 3280979"/>
              <a:gd name="connsiteX6" fmla="*/ 4125685 w 7500257"/>
              <a:gd name="connsiteY6" fmla="*/ 66854 h 3280979"/>
              <a:gd name="connsiteX7" fmla="*/ 4288971 w 7500257"/>
              <a:gd name="connsiteY7" fmla="*/ 23311 h 3280979"/>
              <a:gd name="connsiteX8" fmla="*/ 4811485 w 7500257"/>
              <a:gd name="connsiteY8" fmla="*/ 480511 h 3280979"/>
              <a:gd name="connsiteX9" fmla="*/ 5148942 w 7500257"/>
              <a:gd name="connsiteY9" fmla="*/ 88625 h 3280979"/>
              <a:gd name="connsiteX10" fmla="*/ 5573485 w 7500257"/>
              <a:gd name="connsiteY10" fmla="*/ 382539 h 3280979"/>
              <a:gd name="connsiteX11" fmla="*/ 5573485 w 7500257"/>
              <a:gd name="connsiteY11" fmla="*/ 382539 h 3280979"/>
              <a:gd name="connsiteX12" fmla="*/ 5725885 w 7500257"/>
              <a:gd name="connsiteY12" fmla="*/ 415196 h 3280979"/>
              <a:gd name="connsiteX13" fmla="*/ 5725885 w 7500257"/>
              <a:gd name="connsiteY13" fmla="*/ 415196 h 3280979"/>
              <a:gd name="connsiteX14" fmla="*/ 6106885 w 7500257"/>
              <a:gd name="connsiteY14" fmla="*/ 99511 h 3280979"/>
              <a:gd name="connsiteX15" fmla="*/ 6433457 w 7500257"/>
              <a:gd name="connsiteY15" fmla="*/ 393425 h 3280979"/>
              <a:gd name="connsiteX16" fmla="*/ 6738257 w 7500257"/>
              <a:gd name="connsiteY16" fmla="*/ 110396 h 3280979"/>
              <a:gd name="connsiteX17" fmla="*/ 6738257 w 7500257"/>
              <a:gd name="connsiteY17" fmla="*/ 110396 h 3280979"/>
              <a:gd name="connsiteX18" fmla="*/ 6868885 w 7500257"/>
              <a:gd name="connsiteY18" fmla="*/ 88625 h 3280979"/>
              <a:gd name="connsiteX19" fmla="*/ 7064828 w 7500257"/>
              <a:gd name="connsiteY19" fmla="*/ 371654 h 3280979"/>
              <a:gd name="connsiteX20" fmla="*/ 7064828 w 7500257"/>
              <a:gd name="connsiteY20" fmla="*/ 371654 h 3280979"/>
              <a:gd name="connsiteX21" fmla="*/ 7184571 w 7500257"/>
              <a:gd name="connsiteY21" fmla="*/ 382539 h 3280979"/>
              <a:gd name="connsiteX22" fmla="*/ 7500257 w 7500257"/>
              <a:gd name="connsiteY22" fmla="*/ 45082 h 3280979"/>
              <a:gd name="connsiteX23" fmla="*/ 7500257 w 7500257"/>
              <a:gd name="connsiteY23" fmla="*/ 45082 h 3280979"/>
              <a:gd name="connsiteX24" fmla="*/ 7500257 w 7500257"/>
              <a:gd name="connsiteY24" fmla="*/ 45082 h 3280979"/>
              <a:gd name="connsiteX25" fmla="*/ 7500257 w 7500257"/>
              <a:gd name="connsiteY25" fmla="*/ 45082 h 3280979"/>
              <a:gd name="connsiteX26" fmla="*/ 7500257 w 7500257"/>
              <a:gd name="connsiteY26" fmla="*/ 45082 h 3280979"/>
              <a:gd name="connsiteX0" fmla="*/ 0 w 7500257"/>
              <a:gd name="connsiteY0" fmla="*/ 3271883 h 3285608"/>
              <a:gd name="connsiteX1" fmla="*/ 587828 w 7500257"/>
              <a:gd name="connsiteY1" fmla="*/ 3271883 h 3285608"/>
              <a:gd name="connsiteX2" fmla="*/ 1066800 w 7500257"/>
              <a:gd name="connsiteY2" fmla="*/ 2956197 h 3285608"/>
              <a:gd name="connsiteX3" fmla="*/ 2340428 w 7500257"/>
              <a:gd name="connsiteY3" fmla="*/ 136797 h 3285608"/>
              <a:gd name="connsiteX4" fmla="*/ 3494314 w 7500257"/>
              <a:gd name="connsiteY4" fmla="*/ 485140 h 3285608"/>
              <a:gd name="connsiteX5" fmla="*/ 4125685 w 7500257"/>
              <a:gd name="connsiteY5" fmla="*/ 71483 h 3285608"/>
              <a:gd name="connsiteX6" fmla="*/ 4125685 w 7500257"/>
              <a:gd name="connsiteY6" fmla="*/ 71483 h 3285608"/>
              <a:gd name="connsiteX7" fmla="*/ 4288971 w 7500257"/>
              <a:gd name="connsiteY7" fmla="*/ 27940 h 3285608"/>
              <a:gd name="connsiteX8" fmla="*/ 4811485 w 7500257"/>
              <a:gd name="connsiteY8" fmla="*/ 485140 h 3285608"/>
              <a:gd name="connsiteX9" fmla="*/ 5148942 w 7500257"/>
              <a:gd name="connsiteY9" fmla="*/ 93254 h 3285608"/>
              <a:gd name="connsiteX10" fmla="*/ 5573485 w 7500257"/>
              <a:gd name="connsiteY10" fmla="*/ 387168 h 3285608"/>
              <a:gd name="connsiteX11" fmla="*/ 5573485 w 7500257"/>
              <a:gd name="connsiteY11" fmla="*/ 387168 h 3285608"/>
              <a:gd name="connsiteX12" fmla="*/ 5725885 w 7500257"/>
              <a:gd name="connsiteY12" fmla="*/ 419825 h 3285608"/>
              <a:gd name="connsiteX13" fmla="*/ 5725885 w 7500257"/>
              <a:gd name="connsiteY13" fmla="*/ 419825 h 3285608"/>
              <a:gd name="connsiteX14" fmla="*/ 6106885 w 7500257"/>
              <a:gd name="connsiteY14" fmla="*/ 104140 h 3285608"/>
              <a:gd name="connsiteX15" fmla="*/ 6433457 w 7500257"/>
              <a:gd name="connsiteY15" fmla="*/ 398054 h 3285608"/>
              <a:gd name="connsiteX16" fmla="*/ 6738257 w 7500257"/>
              <a:gd name="connsiteY16" fmla="*/ 115025 h 3285608"/>
              <a:gd name="connsiteX17" fmla="*/ 6738257 w 7500257"/>
              <a:gd name="connsiteY17" fmla="*/ 115025 h 3285608"/>
              <a:gd name="connsiteX18" fmla="*/ 6868885 w 7500257"/>
              <a:gd name="connsiteY18" fmla="*/ 93254 h 3285608"/>
              <a:gd name="connsiteX19" fmla="*/ 7064828 w 7500257"/>
              <a:gd name="connsiteY19" fmla="*/ 376283 h 3285608"/>
              <a:gd name="connsiteX20" fmla="*/ 7064828 w 7500257"/>
              <a:gd name="connsiteY20" fmla="*/ 376283 h 3285608"/>
              <a:gd name="connsiteX21" fmla="*/ 7184571 w 7500257"/>
              <a:gd name="connsiteY21" fmla="*/ 387168 h 3285608"/>
              <a:gd name="connsiteX22" fmla="*/ 7500257 w 7500257"/>
              <a:gd name="connsiteY22" fmla="*/ 49711 h 3285608"/>
              <a:gd name="connsiteX23" fmla="*/ 7500257 w 7500257"/>
              <a:gd name="connsiteY23" fmla="*/ 49711 h 3285608"/>
              <a:gd name="connsiteX24" fmla="*/ 7500257 w 7500257"/>
              <a:gd name="connsiteY24" fmla="*/ 49711 h 3285608"/>
              <a:gd name="connsiteX25" fmla="*/ 7500257 w 7500257"/>
              <a:gd name="connsiteY25" fmla="*/ 49711 h 3285608"/>
              <a:gd name="connsiteX26" fmla="*/ 7500257 w 7500257"/>
              <a:gd name="connsiteY26" fmla="*/ 49711 h 3285608"/>
              <a:gd name="connsiteX0" fmla="*/ 0 w 7500257"/>
              <a:gd name="connsiteY0" fmla="*/ 3267255 h 3303924"/>
              <a:gd name="connsiteX1" fmla="*/ 587828 w 7500257"/>
              <a:gd name="connsiteY1" fmla="*/ 3267255 h 3303924"/>
              <a:gd name="connsiteX2" fmla="*/ 1066800 w 7500257"/>
              <a:gd name="connsiteY2" fmla="*/ 2951569 h 3303924"/>
              <a:gd name="connsiteX3" fmla="*/ 2378528 w 7500257"/>
              <a:gd name="connsiteY3" fmla="*/ 138519 h 3303924"/>
              <a:gd name="connsiteX4" fmla="*/ 3494314 w 7500257"/>
              <a:gd name="connsiteY4" fmla="*/ 480512 h 3303924"/>
              <a:gd name="connsiteX5" fmla="*/ 4125685 w 7500257"/>
              <a:gd name="connsiteY5" fmla="*/ 66855 h 3303924"/>
              <a:gd name="connsiteX6" fmla="*/ 4125685 w 7500257"/>
              <a:gd name="connsiteY6" fmla="*/ 66855 h 3303924"/>
              <a:gd name="connsiteX7" fmla="*/ 4288971 w 7500257"/>
              <a:gd name="connsiteY7" fmla="*/ 23312 h 3303924"/>
              <a:gd name="connsiteX8" fmla="*/ 4811485 w 7500257"/>
              <a:gd name="connsiteY8" fmla="*/ 480512 h 3303924"/>
              <a:gd name="connsiteX9" fmla="*/ 5148942 w 7500257"/>
              <a:gd name="connsiteY9" fmla="*/ 88626 h 3303924"/>
              <a:gd name="connsiteX10" fmla="*/ 5573485 w 7500257"/>
              <a:gd name="connsiteY10" fmla="*/ 382540 h 3303924"/>
              <a:gd name="connsiteX11" fmla="*/ 5573485 w 7500257"/>
              <a:gd name="connsiteY11" fmla="*/ 382540 h 3303924"/>
              <a:gd name="connsiteX12" fmla="*/ 5725885 w 7500257"/>
              <a:gd name="connsiteY12" fmla="*/ 415197 h 3303924"/>
              <a:gd name="connsiteX13" fmla="*/ 5725885 w 7500257"/>
              <a:gd name="connsiteY13" fmla="*/ 415197 h 3303924"/>
              <a:gd name="connsiteX14" fmla="*/ 6106885 w 7500257"/>
              <a:gd name="connsiteY14" fmla="*/ 99512 h 3303924"/>
              <a:gd name="connsiteX15" fmla="*/ 6433457 w 7500257"/>
              <a:gd name="connsiteY15" fmla="*/ 393426 h 3303924"/>
              <a:gd name="connsiteX16" fmla="*/ 6738257 w 7500257"/>
              <a:gd name="connsiteY16" fmla="*/ 110397 h 3303924"/>
              <a:gd name="connsiteX17" fmla="*/ 6738257 w 7500257"/>
              <a:gd name="connsiteY17" fmla="*/ 110397 h 3303924"/>
              <a:gd name="connsiteX18" fmla="*/ 6868885 w 7500257"/>
              <a:gd name="connsiteY18" fmla="*/ 88626 h 3303924"/>
              <a:gd name="connsiteX19" fmla="*/ 7064828 w 7500257"/>
              <a:gd name="connsiteY19" fmla="*/ 371655 h 3303924"/>
              <a:gd name="connsiteX20" fmla="*/ 7064828 w 7500257"/>
              <a:gd name="connsiteY20" fmla="*/ 371655 h 3303924"/>
              <a:gd name="connsiteX21" fmla="*/ 7184571 w 7500257"/>
              <a:gd name="connsiteY21" fmla="*/ 382540 h 3303924"/>
              <a:gd name="connsiteX22" fmla="*/ 7500257 w 7500257"/>
              <a:gd name="connsiteY22" fmla="*/ 45083 h 3303924"/>
              <a:gd name="connsiteX23" fmla="*/ 7500257 w 7500257"/>
              <a:gd name="connsiteY23" fmla="*/ 45083 h 3303924"/>
              <a:gd name="connsiteX24" fmla="*/ 7500257 w 7500257"/>
              <a:gd name="connsiteY24" fmla="*/ 45083 h 3303924"/>
              <a:gd name="connsiteX25" fmla="*/ 7500257 w 7500257"/>
              <a:gd name="connsiteY25" fmla="*/ 45083 h 3303924"/>
              <a:gd name="connsiteX26" fmla="*/ 7500257 w 7500257"/>
              <a:gd name="connsiteY26" fmla="*/ 45083 h 3303924"/>
              <a:gd name="connsiteX0" fmla="*/ 0 w 7500257"/>
              <a:gd name="connsiteY0" fmla="*/ 3273471 h 3311540"/>
              <a:gd name="connsiteX1" fmla="*/ 587828 w 7500257"/>
              <a:gd name="connsiteY1" fmla="*/ 3273471 h 3311540"/>
              <a:gd name="connsiteX2" fmla="*/ 1066800 w 7500257"/>
              <a:gd name="connsiteY2" fmla="*/ 2957785 h 3311540"/>
              <a:gd name="connsiteX3" fmla="*/ 2391228 w 7500257"/>
              <a:gd name="connsiteY3" fmla="*/ 119335 h 3311540"/>
              <a:gd name="connsiteX4" fmla="*/ 3494314 w 7500257"/>
              <a:gd name="connsiteY4" fmla="*/ 486728 h 3311540"/>
              <a:gd name="connsiteX5" fmla="*/ 4125685 w 7500257"/>
              <a:gd name="connsiteY5" fmla="*/ 73071 h 3311540"/>
              <a:gd name="connsiteX6" fmla="*/ 4125685 w 7500257"/>
              <a:gd name="connsiteY6" fmla="*/ 73071 h 3311540"/>
              <a:gd name="connsiteX7" fmla="*/ 4288971 w 7500257"/>
              <a:gd name="connsiteY7" fmla="*/ 29528 h 3311540"/>
              <a:gd name="connsiteX8" fmla="*/ 4811485 w 7500257"/>
              <a:gd name="connsiteY8" fmla="*/ 486728 h 3311540"/>
              <a:gd name="connsiteX9" fmla="*/ 5148942 w 7500257"/>
              <a:gd name="connsiteY9" fmla="*/ 94842 h 3311540"/>
              <a:gd name="connsiteX10" fmla="*/ 5573485 w 7500257"/>
              <a:gd name="connsiteY10" fmla="*/ 388756 h 3311540"/>
              <a:gd name="connsiteX11" fmla="*/ 5573485 w 7500257"/>
              <a:gd name="connsiteY11" fmla="*/ 388756 h 3311540"/>
              <a:gd name="connsiteX12" fmla="*/ 5725885 w 7500257"/>
              <a:gd name="connsiteY12" fmla="*/ 421413 h 3311540"/>
              <a:gd name="connsiteX13" fmla="*/ 5725885 w 7500257"/>
              <a:gd name="connsiteY13" fmla="*/ 421413 h 3311540"/>
              <a:gd name="connsiteX14" fmla="*/ 6106885 w 7500257"/>
              <a:gd name="connsiteY14" fmla="*/ 105728 h 3311540"/>
              <a:gd name="connsiteX15" fmla="*/ 6433457 w 7500257"/>
              <a:gd name="connsiteY15" fmla="*/ 399642 h 3311540"/>
              <a:gd name="connsiteX16" fmla="*/ 6738257 w 7500257"/>
              <a:gd name="connsiteY16" fmla="*/ 116613 h 3311540"/>
              <a:gd name="connsiteX17" fmla="*/ 6738257 w 7500257"/>
              <a:gd name="connsiteY17" fmla="*/ 116613 h 3311540"/>
              <a:gd name="connsiteX18" fmla="*/ 6868885 w 7500257"/>
              <a:gd name="connsiteY18" fmla="*/ 94842 h 3311540"/>
              <a:gd name="connsiteX19" fmla="*/ 7064828 w 7500257"/>
              <a:gd name="connsiteY19" fmla="*/ 377871 h 3311540"/>
              <a:gd name="connsiteX20" fmla="*/ 7064828 w 7500257"/>
              <a:gd name="connsiteY20" fmla="*/ 377871 h 3311540"/>
              <a:gd name="connsiteX21" fmla="*/ 7184571 w 7500257"/>
              <a:gd name="connsiteY21" fmla="*/ 388756 h 3311540"/>
              <a:gd name="connsiteX22" fmla="*/ 7500257 w 7500257"/>
              <a:gd name="connsiteY22" fmla="*/ 51299 h 3311540"/>
              <a:gd name="connsiteX23" fmla="*/ 7500257 w 7500257"/>
              <a:gd name="connsiteY23" fmla="*/ 51299 h 3311540"/>
              <a:gd name="connsiteX24" fmla="*/ 7500257 w 7500257"/>
              <a:gd name="connsiteY24" fmla="*/ 51299 h 3311540"/>
              <a:gd name="connsiteX25" fmla="*/ 7500257 w 7500257"/>
              <a:gd name="connsiteY25" fmla="*/ 51299 h 3311540"/>
              <a:gd name="connsiteX26" fmla="*/ 7500257 w 7500257"/>
              <a:gd name="connsiteY26" fmla="*/ 51299 h 3311540"/>
              <a:gd name="connsiteX0" fmla="*/ 0 w 7500257"/>
              <a:gd name="connsiteY0" fmla="*/ 3280951 h 3319020"/>
              <a:gd name="connsiteX1" fmla="*/ 587828 w 7500257"/>
              <a:gd name="connsiteY1" fmla="*/ 3280951 h 3319020"/>
              <a:gd name="connsiteX2" fmla="*/ 1066800 w 7500257"/>
              <a:gd name="connsiteY2" fmla="*/ 2965265 h 3319020"/>
              <a:gd name="connsiteX3" fmla="*/ 2391228 w 7500257"/>
              <a:gd name="connsiteY3" fmla="*/ 126815 h 3319020"/>
              <a:gd name="connsiteX4" fmla="*/ 3494314 w 7500257"/>
              <a:gd name="connsiteY4" fmla="*/ 494208 h 3319020"/>
              <a:gd name="connsiteX5" fmla="*/ 4125685 w 7500257"/>
              <a:gd name="connsiteY5" fmla="*/ 80551 h 3319020"/>
              <a:gd name="connsiteX6" fmla="*/ 4125685 w 7500257"/>
              <a:gd name="connsiteY6" fmla="*/ 80551 h 3319020"/>
              <a:gd name="connsiteX7" fmla="*/ 4288971 w 7500257"/>
              <a:gd name="connsiteY7" fmla="*/ 37008 h 3319020"/>
              <a:gd name="connsiteX8" fmla="*/ 4811485 w 7500257"/>
              <a:gd name="connsiteY8" fmla="*/ 494208 h 3319020"/>
              <a:gd name="connsiteX9" fmla="*/ 5148942 w 7500257"/>
              <a:gd name="connsiteY9" fmla="*/ 102322 h 3319020"/>
              <a:gd name="connsiteX10" fmla="*/ 5573485 w 7500257"/>
              <a:gd name="connsiteY10" fmla="*/ 396236 h 3319020"/>
              <a:gd name="connsiteX11" fmla="*/ 5573485 w 7500257"/>
              <a:gd name="connsiteY11" fmla="*/ 396236 h 3319020"/>
              <a:gd name="connsiteX12" fmla="*/ 5725885 w 7500257"/>
              <a:gd name="connsiteY12" fmla="*/ 428893 h 3319020"/>
              <a:gd name="connsiteX13" fmla="*/ 5725885 w 7500257"/>
              <a:gd name="connsiteY13" fmla="*/ 428893 h 3319020"/>
              <a:gd name="connsiteX14" fmla="*/ 6106885 w 7500257"/>
              <a:gd name="connsiteY14" fmla="*/ 113208 h 3319020"/>
              <a:gd name="connsiteX15" fmla="*/ 6433457 w 7500257"/>
              <a:gd name="connsiteY15" fmla="*/ 407122 h 3319020"/>
              <a:gd name="connsiteX16" fmla="*/ 6738257 w 7500257"/>
              <a:gd name="connsiteY16" fmla="*/ 124093 h 3319020"/>
              <a:gd name="connsiteX17" fmla="*/ 6738257 w 7500257"/>
              <a:gd name="connsiteY17" fmla="*/ 124093 h 3319020"/>
              <a:gd name="connsiteX18" fmla="*/ 6868885 w 7500257"/>
              <a:gd name="connsiteY18" fmla="*/ 102322 h 3319020"/>
              <a:gd name="connsiteX19" fmla="*/ 7064828 w 7500257"/>
              <a:gd name="connsiteY19" fmla="*/ 385351 h 3319020"/>
              <a:gd name="connsiteX20" fmla="*/ 7064828 w 7500257"/>
              <a:gd name="connsiteY20" fmla="*/ 385351 h 3319020"/>
              <a:gd name="connsiteX21" fmla="*/ 7184571 w 7500257"/>
              <a:gd name="connsiteY21" fmla="*/ 396236 h 3319020"/>
              <a:gd name="connsiteX22" fmla="*/ 7500257 w 7500257"/>
              <a:gd name="connsiteY22" fmla="*/ 58779 h 3319020"/>
              <a:gd name="connsiteX23" fmla="*/ 7500257 w 7500257"/>
              <a:gd name="connsiteY23" fmla="*/ 58779 h 3319020"/>
              <a:gd name="connsiteX24" fmla="*/ 7500257 w 7500257"/>
              <a:gd name="connsiteY24" fmla="*/ 58779 h 3319020"/>
              <a:gd name="connsiteX25" fmla="*/ 7500257 w 7500257"/>
              <a:gd name="connsiteY25" fmla="*/ 58779 h 3319020"/>
              <a:gd name="connsiteX26" fmla="*/ 7500257 w 7500257"/>
              <a:gd name="connsiteY26" fmla="*/ 58779 h 3319020"/>
              <a:gd name="connsiteX0" fmla="*/ 0 w 7500257"/>
              <a:gd name="connsiteY0" fmla="*/ 3275959 h 3314028"/>
              <a:gd name="connsiteX1" fmla="*/ 587828 w 7500257"/>
              <a:gd name="connsiteY1" fmla="*/ 3275959 h 3314028"/>
              <a:gd name="connsiteX2" fmla="*/ 1066800 w 7500257"/>
              <a:gd name="connsiteY2" fmla="*/ 2960273 h 3314028"/>
              <a:gd name="connsiteX3" fmla="*/ 2391228 w 7500257"/>
              <a:gd name="connsiteY3" fmla="*/ 121823 h 3314028"/>
              <a:gd name="connsiteX4" fmla="*/ 3494314 w 7500257"/>
              <a:gd name="connsiteY4" fmla="*/ 489216 h 3314028"/>
              <a:gd name="connsiteX5" fmla="*/ 4125685 w 7500257"/>
              <a:gd name="connsiteY5" fmla="*/ 75559 h 3314028"/>
              <a:gd name="connsiteX6" fmla="*/ 4125685 w 7500257"/>
              <a:gd name="connsiteY6" fmla="*/ 75559 h 3314028"/>
              <a:gd name="connsiteX7" fmla="*/ 4288971 w 7500257"/>
              <a:gd name="connsiteY7" fmla="*/ 32016 h 3314028"/>
              <a:gd name="connsiteX8" fmla="*/ 4811485 w 7500257"/>
              <a:gd name="connsiteY8" fmla="*/ 489216 h 3314028"/>
              <a:gd name="connsiteX9" fmla="*/ 5148942 w 7500257"/>
              <a:gd name="connsiteY9" fmla="*/ 97330 h 3314028"/>
              <a:gd name="connsiteX10" fmla="*/ 5573485 w 7500257"/>
              <a:gd name="connsiteY10" fmla="*/ 391244 h 3314028"/>
              <a:gd name="connsiteX11" fmla="*/ 5573485 w 7500257"/>
              <a:gd name="connsiteY11" fmla="*/ 391244 h 3314028"/>
              <a:gd name="connsiteX12" fmla="*/ 5725885 w 7500257"/>
              <a:gd name="connsiteY12" fmla="*/ 423901 h 3314028"/>
              <a:gd name="connsiteX13" fmla="*/ 5725885 w 7500257"/>
              <a:gd name="connsiteY13" fmla="*/ 423901 h 3314028"/>
              <a:gd name="connsiteX14" fmla="*/ 6106885 w 7500257"/>
              <a:gd name="connsiteY14" fmla="*/ 108216 h 3314028"/>
              <a:gd name="connsiteX15" fmla="*/ 6433457 w 7500257"/>
              <a:gd name="connsiteY15" fmla="*/ 402130 h 3314028"/>
              <a:gd name="connsiteX16" fmla="*/ 6738257 w 7500257"/>
              <a:gd name="connsiteY16" fmla="*/ 119101 h 3314028"/>
              <a:gd name="connsiteX17" fmla="*/ 6738257 w 7500257"/>
              <a:gd name="connsiteY17" fmla="*/ 119101 h 3314028"/>
              <a:gd name="connsiteX18" fmla="*/ 6868885 w 7500257"/>
              <a:gd name="connsiteY18" fmla="*/ 97330 h 3314028"/>
              <a:gd name="connsiteX19" fmla="*/ 7064828 w 7500257"/>
              <a:gd name="connsiteY19" fmla="*/ 380359 h 3314028"/>
              <a:gd name="connsiteX20" fmla="*/ 7064828 w 7500257"/>
              <a:gd name="connsiteY20" fmla="*/ 380359 h 3314028"/>
              <a:gd name="connsiteX21" fmla="*/ 7184571 w 7500257"/>
              <a:gd name="connsiteY21" fmla="*/ 391244 h 3314028"/>
              <a:gd name="connsiteX22" fmla="*/ 7500257 w 7500257"/>
              <a:gd name="connsiteY22" fmla="*/ 53787 h 3314028"/>
              <a:gd name="connsiteX23" fmla="*/ 7500257 w 7500257"/>
              <a:gd name="connsiteY23" fmla="*/ 53787 h 3314028"/>
              <a:gd name="connsiteX24" fmla="*/ 7500257 w 7500257"/>
              <a:gd name="connsiteY24" fmla="*/ 53787 h 3314028"/>
              <a:gd name="connsiteX25" fmla="*/ 7500257 w 7500257"/>
              <a:gd name="connsiteY25" fmla="*/ 53787 h 3314028"/>
              <a:gd name="connsiteX26" fmla="*/ 7500257 w 7500257"/>
              <a:gd name="connsiteY26" fmla="*/ 53787 h 3314028"/>
              <a:gd name="connsiteX0" fmla="*/ 0 w 7500257"/>
              <a:gd name="connsiteY0" fmla="*/ 3274599 h 3312668"/>
              <a:gd name="connsiteX1" fmla="*/ 587828 w 7500257"/>
              <a:gd name="connsiteY1" fmla="*/ 3274599 h 3312668"/>
              <a:gd name="connsiteX2" fmla="*/ 1066800 w 7500257"/>
              <a:gd name="connsiteY2" fmla="*/ 2958913 h 3312668"/>
              <a:gd name="connsiteX3" fmla="*/ 2391228 w 7500257"/>
              <a:gd name="connsiteY3" fmla="*/ 120463 h 3312668"/>
              <a:gd name="connsiteX4" fmla="*/ 3614964 w 7500257"/>
              <a:gd name="connsiteY4" fmla="*/ 481506 h 3312668"/>
              <a:gd name="connsiteX5" fmla="*/ 4125685 w 7500257"/>
              <a:gd name="connsiteY5" fmla="*/ 74199 h 3312668"/>
              <a:gd name="connsiteX6" fmla="*/ 4125685 w 7500257"/>
              <a:gd name="connsiteY6" fmla="*/ 74199 h 3312668"/>
              <a:gd name="connsiteX7" fmla="*/ 4288971 w 7500257"/>
              <a:gd name="connsiteY7" fmla="*/ 30656 h 3312668"/>
              <a:gd name="connsiteX8" fmla="*/ 4811485 w 7500257"/>
              <a:gd name="connsiteY8" fmla="*/ 487856 h 3312668"/>
              <a:gd name="connsiteX9" fmla="*/ 5148942 w 7500257"/>
              <a:gd name="connsiteY9" fmla="*/ 95970 h 3312668"/>
              <a:gd name="connsiteX10" fmla="*/ 5573485 w 7500257"/>
              <a:gd name="connsiteY10" fmla="*/ 389884 h 3312668"/>
              <a:gd name="connsiteX11" fmla="*/ 5573485 w 7500257"/>
              <a:gd name="connsiteY11" fmla="*/ 389884 h 3312668"/>
              <a:gd name="connsiteX12" fmla="*/ 5725885 w 7500257"/>
              <a:gd name="connsiteY12" fmla="*/ 422541 h 3312668"/>
              <a:gd name="connsiteX13" fmla="*/ 5725885 w 7500257"/>
              <a:gd name="connsiteY13" fmla="*/ 422541 h 3312668"/>
              <a:gd name="connsiteX14" fmla="*/ 6106885 w 7500257"/>
              <a:gd name="connsiteY14" fmla="*/ 106856 h 3312668"/>
              <a:gd name="connsiteX15" fmla="*/ 6433457 w 7500257"/>
              <a:gd name="connsiteY15" fmla="*/ 400770 h 3312668"/>
              <a:gd name="connsiteX16" fmla="*/ 6738257 w 7500257"/>
              <a:gd name="connsiteY16" fmla="*/ 117741 h 3312668"/>
              <a:gd name="connsiteX17" fmla="*/ 6738257 w 7500257"/>
              <a:gd name="connsiteY17" fmla="*/ 117741 h 3312668"/>
              <a:gd name="connsiteX18" fmla="*/ 6868885 w 7500257"/>
              <a:gd name="connsiteY18" fmla="*/ 95970 h 3312668"/>
              <a:gd name="connsiteX19" fmla="*/ 7064828 w 7500257"/>
              <a:gd name="connsiteY19" fmla="*/ 378999 h 3312668"/>
              <a:gd name="connsiteX20" fmla="*/ 7064828 w 7500257"/>
              <a:gd name="connsiteY20" fmla="*/ 378999 h 3312668"/>
              <a:gd name="connsiteX21" fmla="*/ 7184571 w 7500257"/>
              <a:gd name="connsiteY21" fmla="*/ 389884 h 3312668"/>
              <a:gd name="connsiteX22" fmla="*/ 7500257 w 7500257"/>
              <a:gd name="connsiteY22" fmla="*/ 52427 h 3312668"/>
              <a:gd name="connsiteX23" fmla="*/ 7500257 w 7500257"/>
              <a:gd name="connsiteY23" fmla="*/ 52427 h 3312668"/>
              <a:gd name="connsiteX24" fmla="*/ 7500257 w 7500257"/>
              <a:gd name="connsiteY24" fmla="*/ 52427 h 3312668"/>
              <a:gd name="connsiteX25" fmla="*/ 7500257 w 7500257"/>
              <a:gd name="connsiteY25" fmla="*/ 52427 h 3312668"/>
              <a:gd name="connsiteX26" fmla="*/ 7500257 w 7500257"/>
              <a:gd name="connsiteY26" fmla="*/ 52427 h 3312668"/>
              <a:gd name="connsiteX0" fmla="*/ 0 w 7500257"/>
              <a:gd name="connsiteY0" fmla="*/ 3271252 h 3309321"/>
              <a:gd name="connsiteX1" fmla="*/ 587828 w 7500257"/>
              <a:gd name="connsiteY1" fmla="*/ 3271252 h 3309321"/>
              <a:gd name="connsiteX2" fmla="*/ 1066800 w 7500257"/>
              <a:gd name="connsiteY2" fmla="*/ 2955566 h 3309321"/>
              <a:gd name="connsiteX3" fmla="*/ 2391228 w 7500257"/>
              <a:gd name="connsiteY3" fmla="*/ 117116 h 3309321"/>
              <a:gd name="connsiteX4" fmla="*/ 3614964 w 7500257"/>
              <a:gd name="connsiteY4" fmla="*/ 497209 h 3309321"/>
              <a:gd name="connsiteX5" fmla="*/ 4125685 w 7500257"/>
              <a:gd name="connsiteY5" fmla="*/ 70852 h 3309321"/>
              <a:gd name="connsiteX6" fmla="*/ 4125685 w 7500257"/>
              <a:gd name="connsiteY6" fmla="*/ 70852 h 3309321"/>
              <a:gd name="connsiteX7" fmla="*/ 4288971 w 7500257"/>
              <a:gd name="connsiteY7" fmla="*/ 27309 h 3309321"/>
              <a:gd name="connsiteX8" fmla="*/ 4811485 w 7500257"/>
              <a:gd name="connsiteY8" fmla="*/ 484509 h 3309321"/>
              <a:gd name="connsiteX9" fmla="*/ 5148942 w 7500257"/>
              <a:gd name="connsiteY9" fmla="*/ 92623 h 3309321"/>
              <a:gd name="connsiteX10" fmla="*/ 5573485 w 7500257"/>
              <a:gd name="connsiteY10" fmla="*/ 386537 h 3309321"/>
              <a:gd name="connsiteX11" fmla="*/ 5573485 w 7500257"/>
              <a:gd name="connsiteY11" fmla="*/ 386537 h 3309321"/>
              <a:gd name="connsiteX12" fmla="*/ 5725885 w 7500257"/>
              <a:gd name="connsiteY12" fmla="*/ 419194 h 3309321"/>
              <a:gd name="connsiteX13" fmla="*/ 5725885 w 7500257"/>
              <a:gd name="connsiteY13" fmla="*/ 419194 h 3309321"/>
              <a:gd name="connsiteX14" fmla="*/ 6106885 w 7500257"/>
              <a:gd name="connsiteY14" fmla="*/ 103509 h 3309321"/>
              <a:gd name="connsiteX15" fmla="*/ 6433457 w 7500257"/>
              <a:gd name="connsiteY15" fmla="*/ 397423 h 3309321"/>
              <a:gd name="connsiteX16" fmla="*/ 6738257 w 7500257"/>
              <a:gd name="connsiteY16" fmla="*/ 114394 h 3309321"/>
              <a:gd name="connsiteX17" fmla="*/ 6738257 w 7500257"/>
              <a:gd name="connsiteY17" fmla="*/ 114394 h 3309321"/>
              <a:gd name="connsiteX18" fmla="*/ 6868885 w 7500257"/>
              <a:gd name="connsiteY18" fmla="*/ 92623 h 3309321"/>
              <a:gd name="connsiteX19" fmla="*/ 7064828 w 7500257"/>
              <a:gd name="connsiteY19" fmla="*/ 375652 h 3309321"/>
              <a:gd name="connsiteX20" fmla="*/ 7064828 w 7500257"/>
              <a:gd name="connsiteY20" fmla="*/ 375652 h 3309321"/>
              <a:gd name="connsiteX21" fmla="*/ 7184571 w 7500257"/>
              <a:gd name="connsiteY21" fmla="*/ 386537 h 3309321"/>
              <a:gd name="connsiteX22" fmla="*/ 7500257 w 7500257"/>
              <a:gd name="connsiteY22" fmla="*/ 49080 h 3309321"/>
              <a:gd name="connsiteX23" fmla="*/ 7500257 w 7500257"/>
              <a:gd name="connsiteY23" fmla="*/ 49080 h 3309321"/>
              <a:gd name="connsiteX24" fmla="*/ 7500257 w 7500257"/>
              <a:gd name="connsiteY24" fmla="*/ 49080 h 3309321"/>
              <a:gd name="connsiteX25" fmla="*/ 7500257 w 7500257"/>
              <a:gd name="connsiteY25" fmla="*/ 49080 h 3309321"/>
              <a:gd name="connsiteX26" fmla="*/ 7500257 w 7500257"/>
              <a:gd name="connsiteY26" fmla="*/ 49080 h 3309321"/>
              <a:gd name="connsiteX0" fmla="*/ 0 w 7500257"/>
              <a:gd name="connsiteY0" fmla="*/ 3271252 h 3309321"/>
              <a:gd name="connsiteX1" fmla="*/ 587828 w 7500257"/>
              <a:gd name="connsiteY1" fmla="*/ 3271252 h 3309321"/>
              <a:gd name="connsiteX2" fmla="*/ 1066800 w 7500257"/>
              <a:gd name="connsiteY2" fmla="*/ 2955566 h 3309321"/>
              <a:gd name="connsiteX3" fmla="*/ 2391228 w 7500257"/>
              <a:gd name="connsiteY3" fmla="*/ 117116 h 3309321"/>
              <a:gd name="connsiteX4" fmla="*/ 3614964 w 7500257"/>
              <a:gd name="connsiteY4" fmla="*/ 497209 h 3309321"/>
              <a:gd name="connsiteX5" fmla="*/ 4125685 w 7500257"/>
              <a:gd name="connsiteY5" fmla="*/ 70852 h 3309321"/>
              <a:gd name="connsiteX6" fmla="*/ 4125685 w 7500257"/>
              <a:gd name="connsiteY6" fmla="*/ 70852 h 3309321"/>
              <a:gd name="connsiteX7" fmla="*/ 4288971 w 7500257"/>
              <a:gd name="connsiteY7" fmla="*/ 27309 h 3309321"/>
              <a:gd name="connsiteX8" fmla="*/ 4811485 w 7500257"/>
              <a:gd name="connsiteY8" fmla="*/ 484509 h 3309321"/>
              <a:gd name="connsiteX9" fmla="*/ 5148942 w 7500257"/>
              <a:gd name="connsiteY9" fmla="*/ 92623 h 3309321"/>
              <a:gd name="connsiteX10" fmla="*/ 5573485 w 7500257"/>
              <a:gd name="connsiteY10" fmla="*/ 386537 h 3309321"/>
              <a:gd name="connsiteX11" fmla="*/ 5573485 w 7500257"/>
              <a:gd name="connsiteY11" fmla="*/ 386537 h 3309321"/>
              <a:gd name="connsiteX12" fmla="*/ 5725885 w 7500257"/>
              <a:gd name="connsiteY12" fmla="*/ 419194 h 3309321"/>
              <a:gd name="connsiteX13" fmla="*/ 5725885 w 7500257"/>
              <a:gd name="connsiteY13" fmla="*/ 419194 h 3309321"/>
              <a:gd name="connsiteX14" fmla="*/ 6106885 w 7500257"/>
              <a:gd name="connsiteY14" fmla="*/ 103509 h 3309321"/>
              <a:gd name="connsiteX15" fmla="*/ 6433457 w 7500257"/>
              <a:gd name="connsiteY15" fmla="*/ 397423 h 3309321"/>
              <a:gd name="connsiteX16" fmla="*/ 6738257 w 7500257"/>
              <a:gd name="connsiteY16" fmla="*/ 114394 h 3309321"/>
              <a:gd name="connsiteX17" fmla="*/ 6738257 w 7500257"/>
              <a:gd name="connsiteY17" fmla="*/ 114394 h 3309321"/>
              <a:gd name="connsiteX18" fmla="*/ 6868885 w 7500257"/>
              <a:gd name="connsiteY18" fmla="*/ 92623 h 3309321"/>
              <a:gd name="connsiteX19" fmla="*/ 7064828 w 7500257"/>
              <a:gd name="connsiteY19" fmla="*/ 375652 h 3309321"/>
              <a:gd name="connsiteX20" fmla="*/ 7064828 w 7500257"/>
              <a:gd name="connsiteY20" fmla="*/ 375652 h 3309321"/>
              <a:gd name="connsiteX21" fmla="*/ 7184571 w 7500257"/>
              <a:gd name="connsiteY21" fmla="*/ 386537 h 3309321"/>
              <a:gd name="connsiteX22" fmla="*/ 7500257 w 7500257"/>
              <a:gd name="connsiteY22" fmla="*/ 49080 h 3309321"/>
              <a:gd name="connsiteX23" fmla="*/ 7500257 w 7500257"/>
              <a:gd name="connsiteY23" fmla="*/ 49080 h 3309321"/>
              <a:gd name="connsiteX24" fmla="*/ 7500257 w 7500257"/>
              <a:gd name="connsiteY24" fmla="*/ 49080 h 3309321"/>
              <a:gd name="connsiteX25" fmla="*/ 7500257 w 7500257"/>
              <a:gd name="connsiteY25" fmla="*/ 49080 h 3309321"/>
              <a:gd name="connsiteX26" fmla="*/ 7500257 w 7500257"/>
              <a:gd name="connsiteY26" fmla="*/ 49080 h 3309321"/>
              <a:gd name="connsiteX0" fmla="*/ 0 w 7500257"/>
              <a:gd name="connsiteY0" fmla="*/ 3271252 h 3309321"/>
              <a:gd name="connsiteX1" fmla="*/ 587828 w 7500257"/>
              <a:gd name="connsiteY1" fmla="*/ 3271252 h 3309321"/>
              <a:gd name="connsiteX2" fmla="*/ 1066800 w 7500257"/>
              <a:gd name="connsiteY2" fmla="*/ 2955566 h 3309321"/>
              <a:gd name="connsiteX3" fmla="*/ 2391228 w 7500257"/>
              <a:gd name="connsiteY3" fmla="*/ 117116 h 3309321"/>
              <a:gd name="connsiteX4" fmla="*/ 3614964 w 7500257"/>
              <a:gd name="connsiteY4" fmla="*/ 497209 h 3309321"/>
              <a:gd name="connsiteX5" fmla="*/ 4125685 w 7500257"/>
              <a:gd name="connsiteY5" fmla="*/ 70852 h 3309321"/>
              <a:gd name="connsiteX6" fmla="*/ 4125685 w 7500257"/>
              <a:gd name="connsiteY6" fmla="*/ 70852 h 3309321"/>
              <a:gd name="connsiteX7" fmla="*/ 4288971 w 7500257"/>
              <a:gd name="connsiteY7" fmla="*/ 27309 h 3309321"/>
              <a:gd name="connsiteX8" fmla="*/ 4811485 w 7500257"/>
              <a:gd name="connsiteY8" fmla="*/ 484509 h 3309321"/>
              <a:gd name="connsiteX9" fmla="*/ 5148942 w 7500257"/>
              <a:gd name="connsiteY9" fmla="*/ 92623 h 3309321"/>
              <a:gd name="connsiteX10" fmla="*/ 5573485 w 7500257"/>
              <a:gd name="connsiteY10" fmla="*/ 386537 h 3309321"/>
              <a:gd name="connsiteX11" fmla="*/ 5567135 w 7500257"/>
              <a:gd name="connsiteY11" fmla="*/ 405587 h 3309321"/>
              <a:gd name="connsiteX12" fmla="*/ 5725885 w 7500257"/>
              <a:gd name="connsiteY12" fmla="*/ 419194 h 3309321"/>
              <a:gd name="connsiteX13" fmla="*/ 5725885 w 7500257"/>
              <a:gd name="connsiteY13" fmla="*/ 419194 h 3309321"/>
              <a:gd name="connsiteX14" fmla="*/ 6106885 w 7500257"/>
              <a:gd name="connsiteY14" fmla="*/ 103509 h 3309321"/>
              <a:gd name="connsiteX15" fmla="*/ 6433457 w 7500257"/>
              <a:gd name="connsiteY15" fmla="*/ 397423 h 3309321"/>
              <a:gd name="connsiteX16" fmla="*/ 6738257 w 7500257"/>
              <a:gd name="connsiteY16" fmla="*/ 114394 h 3309321"/>
              <a:gd name="connsiteX17" fmla="*/ 6738257 w 7500257"/>
              <a:gd name="connsiteY17" fmla="*/ 114394 h 3309321"/>
              <a:gd name="connsiteX18" fmla="*/ 6868885 w 7500257"/>
              <a:gd name="connsiteY18" fmla="*/ 92623 h 3309321"/>
              <a:gd name="connsiteX19" fmla="*/ 7064828 w 7500257"/>
              <a:gd name="connsiteY19" fmla="*/ 375652 h 3309321"/>
              <a:gd name="connsiteX20" fmla="*/ 7064828 w 7500257"/>
              <a:gd name="connsiteY20" fmla="*/ 375652 h 3309321"/>
              <a:gd name="connsiteX21" fmla="*/ 7184571 w 7500257"/>
              <a:gd name="connsiteY21" fmla="*/ 386537 h 3309321"/>
              <a:gd name="connsiteX22" fmla="*/ 7500257 w 7500257"/>
              <a:gd name="connsiteY22" fmla="*/ 49080 h 3309321"/>
              <a:gd name="connsiteX23" fmla="*/ 7500257 w 7500257"/>
              <a:gd name="connsiteY23" fmla="*/ 49080 h 3309321"/>
              <a:gd name="connsiteX24" fmla="*/ 7500257 w 7500257"/>
              <a:gd name="connsiteY24" fmla="*/ 49080 h 3309321"/>
              <a:gd name="connsiteX25" fmla="*/ 7500257 w 7500257"/>
              <a:gd name="connsiteY25" fmla="*/ 49080 h 3309321"/>
              <a:gd name="connsiteX26" fmla="*/ 7500257 w 7500257"/>
              <a:gd name="connsiteY26" fmla="*/ 49080 h 3309321"/>
              <a:gd name="connsiteX0" fmla="*/ 0 w 7500257"/>
              <a:gd name="connsiteY0" fmla="*/ 3271252 h 3309321"/>
              <a:gd name="connsiteX1" fmla="*/ 587828 w 7500257"/>
              <a:gd name="connsiteY1" fmla="*/ 3271252 h 3309321"/>
              <a:gd name="connsiteX2" fmla="*/ 1066800 w 7500257"/>
              <a:gd name="connsiteY2" fmla="*/ 2955566 h 3309321"/>
              <a:gd name="connsiteX3" fmla="*/ 2391228 w 7500257"/>
              <a:gd name="connsiteY3" fmla="*/ 117116 h 3309321"/>
              <a:gd name="connsiteX4" fmla="*/ 3614964 w 7500257"/>
              <a:gd name="connsiteY4" fmla="*/ 497209 h 3309321"/>
              <a:gd name="connsiteX5" fmla="*/ 4125685 w 7500257"/>
              <a:gd name="connsiteY5" fmla="*/ 70852 h 3309321"/>
              <a:gd name="connsiteX6" fmla="*/ 4125685 w 7500257"/>
              <a:gd name="connsiteY6" fmla="*/ 70852 h 3309321"/>
              <a:gd name="connsiteX7" fmla="*/ 4288971 w 7500257"/>
              <a:gd name="connsiteY7" fmla="*/ 27309 h 3309321"/>
              <a:gd name="connsiteX8" fmla="*/ 4811485 w 7500257"/>
              <a:gd name="connsiteY8" fmla="*/ 484509 h 3309321"/>
              <a:gd name="connsiteX9" fmla="*/ 5148942 w 7500257"/>
              <a:gd name="connsiteY9" fmla="*/ 92623 h 3309321"/>
              <a:gd name="connsiteX10" fmla="*/ 5573485 w 7500257"/>
              <a:gd name="connsiteY10" fmla="*/ 386537 h 3309321"/>
              <a:gd name="connsiteX11" fmla="*/ 5725885 w 7500257"/>
              <a:gd name="connsiteY11" fmla="*/ 419194 h 3309321"/>
              <a:gd name="connsiteX12" fmla="*/ 5725885 w 7500257"/>
              <a:gd name="connsiteY12" fmla="*/ 419194 h 3309321"/>
              <a:gd name="connsiteX13" fmla="*/ 6106885 w 7500257"/>
              <a:gd name="connsiteY13" fmla="*/ 103509 h 3309321"/>
              <a:gd name="connsiteX14" fmla="*/ 6433457 w 7500257"/>
              <a:gd name="connsiteY14" fmla="*/ 397423 h 3309321"/>
              <a:gd name="connsiteX15" fmla="*/ 6738257 w 7500257"/>
              <a:gd name="connsiteY15" fmla="*/ 114394 h 3309321"/>
              <a:gd name="connsiteX16" fmla="*/ 6738257 w 7500257"/>
              <a:gd name="connsiteY16" fmla="*/ 114394 h 3309321"/>
              <a:gd name="connsiteX17" fmla="*/ 6868885 w 7500257"/>
              <a:gd name="connsiteY17" fmla="*/ 92623 h 3309321"/>
              <a:gd name="connsiteX18" fmla="*/ 7064828 w 7500257"/>
              <a:gd name="connsiteY18" fmla="*/ 375652 h 3309321"/>
              <a:gd name="connsiteX19" fmla="*/ 7064828 w 7500257"/>
              <a:gd name="connsiteY19" fmla="*/ 375652 h 3309321"/>
              <a:gd name="connsiteX20" fmla="*/ 7184571 w 7500257"/>
              <a:gd name="connsiteY20" fmla="*/ 386537 h 3309321"/>
              <a:gd name="connsiteX21" fmla="*/ 7500257 w 7500257"/>
              <a:gd name="connsiteY21" fmla="*/ 49080 h 3309321"/>
              <a:gd name="connsiteX22" fmla="*/ 7500257 w 7500257"/>
              <a:gd name="connsiteY22" fmla="*/ 49080 h 3309321"/>
              <a:gd name="connsiteX23" fmla="*/ 7500257 w 7500257"/>
              <a:gd name="connsiteY23" fmla="*/ 49080 h 3309321"/>
              <a:gd name="connsiteX24" fmla="*/ 7500257 w 7500257"/>
              <a:gd name="connsiteY24" fmla="*/ 49080 h 3309321"/>
              <a:gd name="connsiteX25" fmla="*/ 7500257 w 7500257"/>
              <a:gd name="connsiteY25" fmla="*/ 49080 h 3309321"/>
              <a:gd name="connsiteX0" fmla="*/ 0 w 7500257"/>
              <a:gd name="connsiteY0" fmla="*/ 3271252 h 3309321"/>
              <a:gd name="connsiteX1" fmla="*/ 587828 w 7500257"/>
              <a:gd name="connsiteY1" fmla="*/ 3271252 h 3309321"/>
              <a:gd name="connsiteX2" fmla="*/ 1066800 w 7500257"/>
              <a:gd name="connsiteY2" fmla="*/ 2955566 h 3309321"/>
              <a:gd name="connsiteX3" fmla="*/ 2391228 w 7500257"/>
              <a:gd name="connsiteY3" fmla="*/ 117116 h 3309321"/>
              <a:gd name="connsiteX4" fmla="*/ 3614964 w 7500257"/>
              <a:gd name="connsiteY4" fmla="*/ 497209 h 3309321"/>
              <a:gd name="connsiteX5" fmla="*/ 4125685 w 7500257"/>
              <a:gd name="connsiteY5" fmla="*/ 70852 h 3309321"/>
              <a:gd name="connsiteX6" fmla="*/ 4125685 w 7500257"/>
              <a:gd name="connsiteY6" fmla="*/ 70852 h 3309321"/>
              <a:gd name="connsiteX7" fmla="*/ 4288971 w 7500257"/>
              <a:gd name="connsiteY7" fmla="*/ 27309 h 3309321"/>
              <a:gd name="connsiteX8" fmla="*/ 4811485 w 7500257"/>
              <a:gd name="connsiteY8" fmla="*/ 484509 h 3309321"/>
              <a:gd name="connsiteX9" fmla="*/ 5148942 w 7500257"/>
              <a:gd name="connsiteY9" fmla="*/ 92623 h 3309321"/>
              <a:gd name="connsiteX10" fmla="*/ 5573485 w 7500257"/>
              <a:gd name="connsiteY10" fmla="*/ 386537 h 3309321"/>
              <a:gd name="connsiteX11" fmla="*/ 5725885 w 7500257"/>
              <a:gd name="connsiteY11" fmla="*/ 419194 h 3309321"/>
              <a:gd name="connsiteX12" fmla="*/ 5833835 w 7500257"/>
              <a:gd name="connsiteY12" fmla="*/ 349344 h 3309321"/>
              <a:gd name="connsiteX13" fmla="*/ 6106885 w 7500257"/>
              <a:gd name="connsiteY13" fmla="*/ 103509 h 3309321"/>
              <a:gd name="connsiteX14" fmla="*/ 6433457 w 7500257"/>
              <a:gd name="connsiteY14" fmla="*/ 397423 h 3309321"/>
              <a:gd name="connsiteX15" fmla="*/ 6738257 w 7500257"/>
              <a:gd name="connsiteY15" fmla="*/ 114394 h 3309321"/>
              <a:gd name="connsiteX16" fmla="*/ 6738257 w 7500257"/>
              <a:gd name="connsiteY16" fmla="*/ 114394 h 3309321"/>
              <a:gd name="connsiteX17" fmla="*/ 6868885 w 7500257"/>
              <a:gd name="connsiteY17" fmla="*/ 92623 h 3309321"/>
              <a:gd name="connsiteX18" fmla="*/ 7064828 w 7500257"/>
              <a:gd name="connsiteY18" fmla="*/ 375652 h 3309321"/>
              <a:gd name="connsiteX19" fmla="*/ 7064828 w 7500257"/>
              <a:gd name="connsiteY19" fmla="*/ 375652 h 3309321"/>
              <a:gd name="connsiteX20" fmla="*/ 7184571 w 7500257"/>
              <a:gd name="connsiteY20" fmla="*/ 386537 h 3309321"/>
              <a:gd name="connsiteX21" fmla="*/ 7500257 w 7500257"/>
              <a:gd name="connsiteY21" fmla="*/ 49080 h 3309321"/>
              <a:gd name="connsiteX22" fmla="*/ 7500257 w 7500257"/>
              <a:gd name="connsiteY22" fmla="*/ 49080 h 3309321"/>
              <a:gd name="connsiteX23" fmla="*/ 7500257 w 7500257"/>
              <a:gd name="connsiteY23" fmla="*/ 49080 h 3309321"/>
              <a:gd name="connsiteX24" fmla="*/ 7500257 w 7500257"/>
              <a:gd name="connsiteY24" fmla="*/ 49080 h 3309321"/>
              <a:gd name="connsiteX25" fmla="*/ 7500257 w 7500257"/>
              <a:gd name="connsiteY25" fmla="*/ 49080 h 3309321"/>
              <a:gd name="connsiteX0" fmla="*/ 0 w 7500257"/>
              <a:gd name="connsiteY0" fmla="*/ 3271252 h 3309321"/>
              <a:gd name="connsiteX1" fmla="*/ 587828 w 7500257"/>
              <a:gd name="connsiteY1" fmla="*/ 3271252 h 3309321"/>
              <a:gd name="connsiteX2" fmla="*/ 1066800 w 7500257"/>
              <a:gd name="connsiteY2" fmla="*/ 2955566 h 3309321"/>
              <a:gd name="connsiteX3" fmla="*/ 2391228 w 7500257"/>
              <a:gd name="connsiteY3" fmla="*/ 117116 h 3309321"/>
              <a:gd name="connsiteX4" fmla="*/ 3614964 w 7500257"/>
              <a:gd name="connsiteY4" fmla="*/ 497209 h 3309321"/>
              <a:gd name="connsiteX5" fmla="*/ 4125685 w 7500257"/>
              <a:gd name="connsiteY5" fmla="*/ 70852 h 3309321"/>
              <a:gd name="connsiteX6" fmla="*/ 4125685 w 7500257"/>
              <a:gd name="connsiteY6" fmla="*/ 70852 h 3309321"/>
              <a:gd name="connsiteX7" fmla="*/ 4288971 w 7500257"/>
              <a:gd name="connsiteY7" fmla="*/ 27309 h 3309321"/>
              <a:gd name="connsiteX8" fmla="*/ 4811485 w 7500257"/>
              <a:gd name="connsiteY8" fmla="*/ 484509 h 3309321"/>
              <a:gd name="connsiteX9" fmla="*/ 5148942 w 7500257"/>
              <a:gd name="connsiteY9" fmla="*/ 92623 h 3309321"/>
              <a:gd name="connsiteX10" fmla="*/ 5573485 w 7500257"/>
              <a:gd name="connsiteY10" fmla="*/ 386537 h 3309321"/>
              <a:gd name="connsiteX11" fmla="*/ 5725885 w 7500257"/>
              <a:gd name="connsiteY11" fmla="*/ 419194 h 3309321"/>
              <a:gd name="connsiteX12" fmla="*/ 5833835 w 7500257"/>
              <a:gd name="connsiteY12" fmla="*/ 349344 h 3309321"/>
              <a:gd name="connsiteX13" fmla="*/ 6106885 w 7500257"/>
              <a:gd name="connsiteY13" fmla="*/ 103509 h 3309321"/>
              <a:gd name="connsiteX14" fmla="*/ 6433457 w 7500257"/>
              <a:gd name="connsiteY14" fmla="*/ 397423 h 3309321"/>
              <a:gd name="connsiteX15" fmla="*/ 6738257 w 7500257"/>
              <a:gd name="connsiteY15" fmla="*/ 114394 h 3309321"/>
              <a:gd name="connsiteX16" fmla="*/ 6738257 w 7500257"/>
              <a:gd name="connsiteY16" fmla="*/ 114394 h 3309321"/>
              <a:gd name="connsiteX17" fmla="*/ 6868885 w 7500257"/>
              <a:gd name="connsiteY17" fmla="*/ 92623 h 3309321"/>
              <a:gd name="connsiteX18" fmla="*/ 7064828 w 7500257"/>
              <a:gd name="connsiteY18" fmla="*/ 375652 h 3309321"/>
              <a:gd name="connsiteX19" fmla="*/ 7064828 w 7500257"/>
              <a:gd name="connsiteY19" fmla="*/ 375652 h 3309321"/>
              <a:gd name="connsiteX20" fmla="*/ 7184571 w 7500257"/>
              <a:gd name="connsiteY20" fmla="*/ 386537 h 3309321"/>
              <a:gd name="connsiteX21" fmla="*/ 7500257 w 7500257"/>
              <a:gd name="connsiteY21" fmla="*/ 49080 h 3309321"/>
              <a:gd name="connsiteX22" fmla="*/ 7500257 w 7500257"/>
              <a:gd name="connsiteY22" fmla="*/ 49080 h 3309321"/>
              <a:gd name="connsiteX23" fmla="*/ 7500257 w 7500257"/>
              <a:gd name="connsiteY23" fmla="*/ 49080 h 3309321"/>
              <a:gd name="connsiteX24" fmla="*/ 7500257 w 7500257"/>
              <a:gd name="connsiteY24" fmla="*/ 49080 h 3309321"/>
              <a:gd name="connsiteX25" fmla="*/ 7500257 w 7500257"/>
              <a:gd name="connsiteY25" fmla="*/ 49080 h 3309321"/>
              <a:gd name="connsiteX0" fmla="*/ 0 w 7500257"/>
              <a:gd name="connsiteY0" fmla="*/ 3271252 h 3309321"/>
              <a:gd name="connsiteX1" fmla="*/ 587828 w 7500257"/>
              <a:gd name="connsiteY1" fmla="*/ 3271252 h 3309321"/>
              <a:gd name="connsiteX2" fmla="*/ 1066800 w 7500257"/>
              <a:gd name="connsiteY2" fmla="*/ 2955566 h 3309321"/>
              <a:gd name="connsiteX3" fmla="*/ 2391228 w 7500257"/>
              <a:gd name="connsiteY3" fmla="*/ 117116 h 3309321"/>
              <a:gd name="connsiteX4" fmla="*/ 3614964 w 7500257"/>
              <a:gd name="connsiteY4" fmla="*/ 497209 h 3309321"/>
              <a:gd name="connsiteX5" fmla="*/ 4125685 w 7500257"/>
              <a:gd name="connsiteY5" fmla="*/ 70852 h 3309321"/>
              <a:gd name="connsiteX6" fmla="*/ 4125685 w 7500257"/>
              <a:gd name="connsiteY6" fmla="*/ 70852 h 3309321"/>
              <a:gd name="connsiteX7" fmla="*/ 4288971 w 7500257"/>
              <a:gd name="connsiteY7" fmla="*/ 27309 h 3309321"/>
              <a:gd name="connsiteX8" fmla="*/ 4811485 w 7500257"/>
              <a:gd name="connsiteY8" fmla="*/ 484509 h 3309321"/>
              <a:gd name="connsiteX9" fmla="*/ 5148942 w 7500257"/>
              <a:gd name="connsiteY9" fmla="*/ 92623 h 3309321"/>
              <a:gd name="connsiteX10" fmla="*/ 5573485 w 7500257"/>
              <a:gd name="connsiteY10" fmla="*/ 386537 h 3309321"/>
              <a:gd name="connsiteX11" fmla="*/ 5725885 w 7500257"/>
              <a:gd name="connsiteY11" fmla="*/ 419194 h 3309321"/>
              <a:gd name="connsiteX12" fmla="*/ 5833835 w 7500257"/>
              <a:gd name="connsiteY12" fmla="*/ 349344 h 3309321"/>
              <a:gd name="connsiteX13" fmla="*/ 6106885 w 7500257"/>
              <a:gd name="connsiteY13" fmla="*/ 103509 h 3309321"/>
              <a:gd name="connsiteX14" fmla="*/ 6433457 w 7500257"/>
              <a:gd name="connsiteY14" fmla="*/ 397423 h 3309321"/>
              <a:gd name="connsiteX15" fmla="*/ 6738257 w 7500257"/>
              <a:gd name="connsiteY15" fmla="*/ 114394 h 3309321"/>
              <a:gd name="connsiteX16" fmla="*/ 6738257 w 7500257"/>
              <a:gd name="connsiteY16" fmla="*/ 114394 h 3309321"/>
              <a:gd name="connsiteX17" fmla="*/ 6868885 w 7500257"/>
              <a:gd name="connsiteY17" fmla="*/ 92623 h 3309321"/>
              <a:gd name="connsiteX18" fmla="*/ 7064828 w 7500257"/>
              <a:gd name="connsiteY18" fmla="*/ 375652 h 3309321"/>
              <a:gd name="connsiteX19" fmla="*/ 7064828 w 7500257"/>
              <a:gd name="connsiteY19" fmla="*/ 375652 h 3309321"/>
              <a:gd name="connsiteX20" fmla="*/ 7184571 w 7500257"/>
              <a:gd name="connsiteY20" fmla="*/ 386537 h 3309321"/>
              <a:gd name="connsiteX21" fmla="*/ 7500257 w 7500257"/>
              <a:gd name="connsiteY21" fmla="*/ 49080 h 3309321"/>
              <a:gd name="connsiteX22" fmla="*/ 7500257 w 7500257"/>
              <a:gd name="connsiteY22" fmla="*/ 49080 h 3309321"/>
              <a:gd name="connsiteX23" fmla="*/ 7500257 w 7500257"/>
              <a:gd name="connsiteY23" fmla="*/ 49080 h 3309321"/>
              <a:gd name="connsiteX24" fmla="*/ 7500257 w 7500257"/>
              <a:gd name="connsiteY24" fmla="*/ 49080 h 3309321"/>
              <a:gd name="connsiteX25" fmla="*/ 7500257 w 7500257"/>
              <a:gd name="connsiteY25" fmla="*/ 49080 h 3309321"/>
              <a:gd name="connsiteX0" fmla="*/ 0 w 7500257"/>
              <a:gd name="connsiteY0" fmla="*/ 3271252 h 3309321"/>
              <a:gd name="connsiteX1" fmla="*/ 587828 w 7500257"/>
              <a:gd name="connsiteY1" fmla="*/ 3271252 h 3309321"/>
              <a:gd name="connsiteX2" fmla="*/ 1066800 w 7500257"/>
              <a:gd name="connsiteY2" fmla="*/ 2955566 h 3309321"/>
              <a:gd name="connsiteX3" fmla="*/ 2391228 w 7500257"/>
              <a:gd name="connsiteY3" fmla="*/ 117116 h 3309321"/>
              <a:gd name="connsiteX4" fmla="*/ 3614964 w 7500257"/>
              <a:gd name="connsiteY4" fmla="*/ 497209 h 3309321"/>
              <a:gd name="connsiteX5" fmla="*/ 4125685 w 7500257"/>
              <a:gd name="connsiteY5" fmla="*/ 70852 h 3309321"/>
              <a:gd name="connsiteX6" fmla="*/ 4125685 w 7500257"/>
              <a:gd name="connsiteY6" fmla="*/ 70852 h 3309321"/>
              <a:gd name="connsiteX7" fmla="*/ 4288971 w 7500257"/>
              <a:gd name="connsiteY7" fmla="*/ 27309 h 3309321"/>
              <a:gd name="connsiteX8" fmla="*/ 4811485 w 7500257"/>
              <a:gd name="connsiteY8" fmla="*/ 484509 h 3309321"/>
              <a:gd name="connsiteX9" fmla="*/ 5148942 w 7500257"/>
              <a:gd name="connsiteY9" fmla="*/ 92623 h 3309321"/>
              <a:gd name="connsiteX10" fmla="*/ 5573485 w 7500257"/>
              <a:gd name="connsiteY10" fmla="*/ 386537 h 3309321"/>
              <a:gd name="connsiteX11" fmla="*/ 5725885 w 7500257"/>
              <a:gd name="connsiteY11" fmla="*/ 419194 h 3309321"/>
              <a:gd name="connsiteX12" fmla="*/ 5833835 w 7500257"/>
              <a:gd name="connsiteY12" fmla="*/ 349344 h 3309321"/>
              <a:gd name="connsiteX13" fmla="*/ 6106885 w 7500257"/>
              <a:gd name="connsiteY13" fmla="*/ 103509 h 3309321"/>
              <a:gd name="connsiteX14" fmla="*/ 6433457 w 7500257"/>
              <a:gd name="connsiteY14" fmla="*/ 397423 h 3309321"/>
              <a:gd name="connsiteX15" fmla="*/ 6738257 w 7500257"/>
              <a:gd name="connsiteY15" fmla="*/ 114394 h 3309321"/>
              <a:gd name="connsiteX16" fmla="*/ 6738257 w 7500257"/>
              <a:gd name="connsiteY16" fmla="*/ 114394 h 3309321"/>
              <a:gd name="connsiteX17" fmla="*/ 6868885 w 7500257"/>
              <a:gd name="connsiteY17" fmla="*/ 92623 h 3309321"/>
              <a:gd name="connsiteX18" fmla="*/ 7064828 w 7500257"/>
              <a:gd name="connsiteY18" fmla="*/ 375652 h 3309321"/>
              <a:gd name="connsiteX19" fmla="*/ 7064828 w 7500257"/>
              <a:gd name="connsiteY19" fmla="*/ 375652 h 3309321"/>
              <a:gd name="connsiteX20" fmla="*/ 7184571 w 7500257"/>
              <a:gd name="connsiteY20" fmla="*/ 386537 h 3309321"/>
              <a:gd name="connsiteX21" fmla="*/ 7500257 w 7500257"/>
              <a:gd name="connsiteY21" fmla="*/ 49080 h 3309321"/>
              <a:gd name="connsiteX22" fmla="*/ 7500257 w 7500257"/>
              <a:gd name="connsiteY22" fmla="*/ 49080 h 3309321"/>
              <a:gd name="connsiteX23" fmla="*/ 7500257 w 7500257"/>
              <a:gd name="connsiteY23" fmla="*/ 49080 h 3309321"/>
              <a:gd name="connsiteX24" fmla="*/ 7500257 w 7500257"/>
              <a:gd name="connsiteY24" fmla="*/ 49080 h 3309321"/>
              <a:gd name="connsiteX25" fmla="*/ 7500257 w 7500257"/>
              <a:gd name="connsiteY25" fmla="*/ 49080 h 3309321"/>
              <a:gd name="connsiteX0" fmla="*/ 0 w 7500257"/>
              <a:gd name="connsiteY0" fmla="*/ 3271252 h 3309321"/>
              <a:gd name="connsiteX1" fmla="*/ 587828 w 7500257"/>
              <a:gd name="connsiteY1" fmla="*/ 3271252 h 3309321"/>
              <a:gd name="connsiteX2" fmla="*/ 1066800 w 7500257"/>
              <a:gd name="connsiteY2" fmla="*/ 2955566 h 3309321"/>
              <a:gd name="connsiteX3" fmla="*/ 2391228 w 7500257"/>
              <a:gd name="connsiteY3" fmla="*/ 117116 h 3309321"/>
              <a:gd name="connsiteX4" fmla="*/ 3614964 w 7500257"/>
              <a:gd name="connsiteY4" fmla="*/ 497209 h 3309321"/>
              <a:gd name="connsiteX5" fmla="*/ 4125685 w 7500257"/>
              <a:gd name="connsiteY5" fmla="*/ 70852 h 3309321"/>
              <a:gd name="connsiteX6" fmla="*/ 4125685 w 7500257"/>
              <a:gd name="connsiteY6" fmla="*/ 70852 h 3309321"/>
              <a:gd name="connsiteX7" fmla="*/ 4288971 w 7500257"/>
              <a:gd name="connsiteY7" fmla="*/ 27309 h 3309321"/>
              <a:gd name="connsiteX8" fmla="*/ 4811485 w 7500257"/>
              <a:gd name="connsiteY8" fmla="*/ 484509 h 3309321"/>
              <a:gd name="connsiteX9" fmla="*/ 5187042 w 7500257"/>
              <a:gd name="connsiteY9" fmla="*/ 86273 h 3309321"/>
              <a:gd name="connsiteX10" fmla="*/ 5573485 w 7500257"/>
              <a:gd name="connsiteY10" fmla="*/ 386537 h 3309321"/>
              <a:gd name="connsiteX11" fmla="*/ 5725885 w 7500257"/>
              <a:gd name="connsiteY11" fmla="*/ 419194 h 3309321"/>
              <a:gd name="connsiteX12" fmla="*/ 5833835 w 7500257"/>
              <a:gd name="connsiteY12" fmla="*/ 349344 h 3309321"/>
              <a:gd name="connsiteX13" fmla="*/ 6106885 w 7500257"/>
              <a:gd name="connsiteY13" fmla="*/ 103509 h 3309321"/>
              <a:gd name="connsiteX14" fmla="*/ 6433457 w 7500257"/>
              <a:gd name="connsiteY14" fmla="*/ 397423 h 3309321"/>
              <a:gd name="connsiteX15" fmla="*/ 6738257 w 7500257"/>
              <a:gd name="connsiteY15" fmla="*/ 114394 h 3309321"/>
              <a:gd name="connsiteX16" fmla="*/ 6738257 w 7500257"/>
              <a:gd name="connsiteY16" fmla="*/ 114394 h 3309321"/>
              <a:gd name="connsiteX17" fmla="*/ 6868885 w 7500257"/>
              <a:gd name="connsiteY17" fmla="*/ 92623 h 3309321"/>
              <a:gd name="connsiteX18" fmla="*/ 7064828 w 7500257"/>
              <a:gd name="connsiteY18" fmla="*/ 375652 h 3309321"/>
              <a:gd name="connsiteX19" fmla="*/ 7064828 w 7500257"/>
              <a:gd name="connsiteY19" fmla="*/ 375652 h 3309321"/>
              <a:gd name="connsiteX20" fmla="*/ 7184571 w 7500257"/>
              <a:gd name="connsiteY20" fmla="*/ 386537 h 3309321"/>
              <a:gd name="connsiteX21" fmla="*/ 7500257 w 7500257"/>
              <a:gd name="connsiteY21" fmla="*/ 49080 h 3309321"/>
              <a:gd name="connsiteX22" fmla="*/ 7500257 w 7500257"/>
              <a:gd name="connsiteY22" fmla="*/ 49080 h 3309321"/>
              <a:gd name="connsiteX23" fmla="*/ 7500257 w 7500257"/>
              <a:gd name="connsiteY23" fmla="*/ 49080 h 3309321"/>
              <a:gd name="connsiteX24" fmla="*/ 7500257 w 7500257"/>
              <a:gd name="connsiteY24" fmla="*/ 49080 h 3309321"/>
              <a:gd name="connsiteX25" fmla="*/ 7500257 w 7500257"/>
              <a:gd name="connsiteY25" fmla="*/ 49080 h 3309321"/>
              <a:gd name="connsiteX0" fmla="*/ 0 w 7500257"/>
              <a:gd name="connsiteY0" fmla="*/ 3271252 h 3309321"/>
              <a:gd name="connsiteX1" fmla="*/ 587828 w 7500257"/>
              <a:gd name="connsiteY1" fmla="*/ 3271252 h 3309321"/>
              <a:gd name="connsiteX2" fmla="*/ 1066800 w 7500257"/>
              <a:gd name="connsiteY2" fmla="*/ 2955566 h 3309321"/>
              <a:gd name="connsiteX3" fmla="*/ 2391228 w 7500257"/>
              <a:gd name="connsiteY3" fmla="*/ 117116 h 3309321"/>
              <a:gd name="connsiteX4" fmla="*/ 3614964 w 7500257"/>
              <a:gd name="connsiteY4" fmla="*/ 497209 h 3309321"/>
              <a:gd name="connsiteX5" fmla="*/ 4125685 w 7500257"/>
              <a:gd name="connsiteY5" fmla="*/ 70852 h 3309321"/>
              <a:gd name="connsiteX6" fmla="*/ 4125685 w 7500257"/>
              <a:gd name="connsiteY6" fmla="*/ 70852 h 3309321"/>
              <a:gd name="connsiteX7" fmla="*/ 4288971 w 7500257"/>
              <a:gd name="connsiteY7" fmla="*/ 27309 h 3309321"/>
              <a:gd name="connsiteX8" fmla="*/ 4781005 w 7500257"/>
              <a:gd name="connsiteY8" fmla="*/ 492129 h 3309321"/>
              <a:gd name="connsiteX9" fmla="*/ 5187042 w 7500257"/>
              <a:gd name="connsiteY9" fmla="*/ 86273 h 3309321"/>
              <a:gd name="connsiteX10" fmla="*/ 5573485 w 7500257"/>
              <a:gd name="connsiteY10" fmla="*/ 386537 h 3309321"/>
              <a:gd name="connsiteX11" fmla="*/ 5725885 w 7500257"/>
              <a:gd name="connsiteY11" fmla="*/ 419194 h 3309321"/>
              <a:gd name="connsiteX12" fmla="*/ 5833835 w 7500257"/>
              <a:gd name="connsiteY12" fmla="*/ 349344 h 3309321"/>
              <a:gd name="connsiteX13" fmla="*/ 6106885 w 7500257"/>
              <a:gd name="connsiteY13" fmla="*/ 103509 h 3309321"/>
              <a:gd name="connsiteX14" fmla="*/ 6433457 w 7500257"/>
              <a:gd name="connsiteY14" fmla="*/ 397423 h 3309321"/>
              <a:gd name="connsiteX15" fmla="*/ 6738257 w 7500257"/>
              <a:gd name="connsiteY15" fmla="*/ 114394 h 3309321"/>
              <a:gd name="connsiteX16" fmla="*/ 6738257 w 7500257"/>
              <a:gd name="connsiteY16" fmla="*/ 114394 h 3309321"/>
              <a:gd name="connsiteX17" fmla="*/ 6868885 w 7500257"/>
              <a:gd name="connsiteY17" fmla="*/ 92623 h 3309321"/>
              <a:gd name="connsiteX18" fmla="*/ 7064828 w 7500257"/>
              <a:gd name="connsiteY18" fmla="*/ 375652 h 3309321"/>
              <a:gd name="connsiteX19" fmla="*/ 7064828 w 7500257"/>
              <a:gd name="connsiteY19" fmla="*/ 375652 h 3309321"/>
              <a:gd name="connsiteX20" fmla="*/ 7184571 w 7500257"/>
              <a:gd name="connsiteY20" fmla="*/ 386537 h 3309321"/>
              <a:gd name="connsiteX21" fmla="*/ 7500257 w 7500257"/>
              <a:gd name="connsiteY21" fmla="*/ 49080 h 3309321"/>
              <a:gd name="connsiteX22" fmla="*/ 7500257 w 7500257"/>
              <a:gd name="connsiteY22" fmla="*/ 49080 h 3309321"/>
              <a:gd name="connsiteX23" fmla="*/ 7500257 w 7500257"/>
              <a:gd name="connsiteY23" fmla="*/ 49080 h 3309321"/>
              <a:gd name="connsiteX24" fmla="*/ 7500257 w 7500257"/>
              <a:gd name="connsiteY24" fmla="*/ 49080 h 3309321"/>
              <a:gd name="connsiteX25" fmla="*/ 7500257 w 7500257"/>
              <a:gd name="connsiteY25" fmla="*/ 49080 h 3309321"/>
              <a:gd name="connsiteX0" fmla="*/ 0 w 7500257"/>
              <a:gd name="connsiteY0" fmla="*/ 3271252 h 3309321"/>
              <a:gd name="connsiteX1" fmla="*/ 587828 w 7500257"/>
              <a:gd name="connsiteY1" fmla="*/ 3271252 h 3309321"/>
              <a:gd name="connsiteX2" fmla="*/ 1066800 w 7500257"/>
              <a:gd name="connsiteY2" fmla="*/ 2955566 h 3309321"/>
              <a:gd name="connsiteX3" fmla="*/ 2391228 w 7500257"/>
              <a:gd name="connsiteY3" fmla="*/ 117116 h 3309321"/>
              <a:gd name="connsiteX4" fmla="*/ 3614964 w 7500257"/>
              <a:gd name="connsiteY4" fmla="*/ 497209 h 3309321"/>
              <a:gd name="connsiteX5" fmla="*/ 4125685 w 7500257"/>
              <a:gd name="connsiteY5" fmla="*/ 70852 h 3309321"/>
              <a:gd name="connsiteX6" fmla="*/ 4125685 w 7500257"/>
              <a:gd name="connsiteY6" fmla="*/ 70852 h 3309321"/>
              <a:gd name="connsiteX7" fmla="*/ 4288971 w 7500257"/>
              <a:gd name="connsiteY7" fmla="*/ 27309 h 3309321"/>
              <a:gd name="connsiteX8" fmla="*/ 4803865 w 7500257"/>
              <a:gd name="connsiteY8" fmla="*/ 476889 h 3309321"/>
              <a:gd name="connsiteX9" fmla="*/ 5187042 w 7500257"/>
              <a:gd name="connsiteY9" fmla="*/ 86273 h 3309321"/>
              <a:gd name="connsiteX10" fmla="*/ 5573485 w 7500257"/>
              <a:gd name="connsiteY10" fmla="*/ 386537 h 3309321"/>
              <a:gd name="connsiteX11" fmla="*/ 5725885 w 7500257"/>
              <a:gd name="connsiteY11" fmla="*/ 419194 h 3309321"/>
              <a:gd name="connsiteX12" fmla="*/ 5833835 w 7500257"/>
              <a:gd name="connsiteY12" fmla="*/ 349344 h 3309321"/>
              <a:gd name="connsiteX13" fmla="*/ 6106885 w 7500257"/>
              <a:gd name="connsiteY13" fmla="*/ 103509 h 3309321"/>
              <a:gd name="connsiteX14" fmla="*/ 6433457 w 7500257"/>
              <a:gd name="connsiteY14" fmla="*/ 397423 h 3309321"/>
              <a:gd name="connsiteX15" fmla="*/ 6738257 w 7500257"/>
              <a:gd name="connsiteY15" fmla="*/ 114394 h 3309321"/>
              <a:gd name="connsiteX16" fmla="*/ 6738257 w 7500257"/>
              <a:gd name="connsiteY16" fmla="*/ 114394 h 3309321"/>
              <a:gd name="connsiteX17" fmla="*/ 6868885 w 7500257"/>
              <a:gd name="connsiteY17" fmla="*/ 92623 h 3309321"/>
              <a:gd name="connsiteX18" fmla="*/ 7064828 w 7500257"/>
              <a:gd name="connsiteY18" fmla="*/ 375652 h 3309321"/>
              <a:gd name="connsiteX19" fmla="*/ 7064828 w 7500257"/>
              <a:gd name="connsiteY19" fmla="*/ 375652 h 3309321"/>
              <a:gd name="connsiteX20" fmla="*/ 7184571 w 7500257"/>
              <a:gd name="connsiteY20" fmla="*/ 386537 h 3309321"/>
              <a:gd name="connsiteX21" fmla="*/ 7500257 w 7500257"/>
              <a:gd name="connsiteY21" fmla="*/ 49080 h 3309321"/>
              <a:gd name="connsiteX22" fmla="*/ 7500257 w 7500257"/>
              <a:gd name="connsiteY22" fmla="*/ 49080 h 3309321"/>
              <a:gd name="connsiteX23" fmla="*/ 7500257 w 7500257"/>
              <a:gd name="connsiteY23" fmla="*/ 49080 h 3309321"/>
              <a:gd name="connsiteX24" fmla="*/ 7500257 w 7500257"/>
              <a:gd name="connsiteY24" fmla="*/ 49080 h 3309321"/>
              <a:gd name="connsiteX25" fmla="*/ 7500257 w 7500257"/>
              <a:gd name="connsiteY25" fmla="*/ 49080 h 3309321"/>
              <a:gd name="connsiteX0" fmla="*/ 0 w 7500257"/>
              <a:gd name="connsiteY0" fmla="*/ 3271252 h 3284977"/>
              <a:gd name="connsiteX1" fmla="*/ 587828 w 7500257"/>
              <a:gd name="connsiteY1" fmla="*/ 3271252 h 3284977"/>
              <a:gd name="connsiteX2" fmla="*/ 1066800 w 7500257"/>
              <a:gd name="connsiteY2" fmla="*/ 2955566 h 3284977"/>
              <a:gd name="connsiteX3" fmla="*/ 2391228 w 7500257"/>
              <a:gd name="connsiteY3" fmla="*/ 117116 h 3284977"/>
              <a:gd name="connsiteX4" fmla="*/ 3614964 w 7500257"/>
              <a:gd name="connsiteY4" fmla="*/ 497209 h 3284977"/>
              <a:gd name="connsiteX5" fmla="*/ 4125685 w 7500257"/>
              <a:gd name="connsiteY5" fmla="*/ 70852 h 3284977"/>
              <a:gd name="connsiteX6" fmla="*/ 4125685 w 7500257"/>
              <a:gd name="connsiteY6" fmla="*/ 70852 h 3284977"/>
              <a:gd name="connsiteX7" fmla="*/ 4288971 w 7500257"/>
              <a:gd name="connsiteY7" fmla="*/ 27309 h 3284977"/>
              <a:gd name="connsiteX8" fmla="*/ 4803865 w 7500257"/>
              <a:gd name="connsiteY8" fmla="*/ 476889 h 3284977"/>
              <a:gd name="connsiteX9" fmla="*/ 5187042 w 7500257"/>
              <a:gd name="connsiteY9" fmla="*/ 86273 h 3284977"/>
              <a:gd name="connsiteX10" fmla="*/ 5573485 w 7500257"/>
              <a:gd name="connsiteY10" fmla="*/ 386537 h 3284977"/>
              <a:gd name="connsiteX11" fmla="*/ 5725885 w 7500257"/>
              <a:gd name="connsiteY11" fmla="*/ 419194 h 3284977"/>
              <a:gd name="connsiteX12" fmla="*/ 5833835 w 7500257"/>
              <a:gd name="connsiteY12" fmla="*/ 349344 h 3284977"/>
              <a:gd name="connsiteX13" fmla="*/ 6106885 w 7500257"/>
              <a:gd name="connsiteY13" fmla="*/ 103509 h 3284977"/>
              <a:gd name="connsiteX14" fmla="*/ 6433457 w 7500257"/>
              <a:gd name="connsiteY14" fmla="*/ 397423 h 3284977"/>
              <a:gd name="connsiteX15" fmla="*/ 6738257 w 7500257"/>
              <a:gd name="connsiteY15" fmla="*/ 114394 h 3284977"/>
              <a:gd name="connsiteX16" fmla="*/ 6738257 w 7500257"/>
              <a:gd name="connsiteY16" fmla="*/ 114394 h 3284977"/>
              <a:gd name="connsiteX17" fmla="*/ 6868885 w 7500257"/>
              <a:gd name="connsiteY17" fmla="*/ 92623 h 3284977"/>
              <a:gd name="connsiteX18" fmla="*/ 7064828 w 7500257"/>
              <a:gd name="connsiteY18" fmla="*/ 375652 h 3284977"/>
              <a:gd name="connsiteX19" fmla="*/ 7064828 w 7500257"/>
              <a:gd name="connsiteY19" fmla="*/ 375652 h 3284977"/>
              <a:gd name="connsiteX20" fmla="*/ 7184571 w 7500257"/>
              <a:gd name="connsiteY20" fmla="*/ 386537 h 3284977"/>
              <a:gd name="connsiteX21" fmla="*/ 7500257 w 7500257"/>
              <a:gd name="connsiteY21" fmla="*/ 49080 h 3284977"/>
              <a:gd name="connsiteX22" fmla="*/ 7500257 w 7500257"/>
              <a:gd name="connsiteY22" fmla="*/ 49080 h 3284977"/>
              <a:gd name="connsiteX23" fmla="*/ 7500257 w 7500257"/>
              <a:gd name="connsiteY23" fmla="*/ 49080 h 3284977"/>
              <a:gd name="connsiteX24" fmla="*/ 7500257 w 7500257"/>
              <a:gd name="connsiteY24" fmla="*/ 49080 h 3284977"/>
              <a:gd name="connsiteX25" fmla="*/ 7500257 w 7500257"/>
              <a:gd name="connsiteY25" fmla="*/ 49080 h 3284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7500257" h="3284977">
                <a:moveTo>
                  <a:pt x="0" y="3271252"/>
                </a:moveTo>
                <a:cubicBezTo>
                  <a:pt x="205014" y="3297559"/>
                  <a:pt x="390978" y="3279416"/>
                  <a:pt x="587828" y="3271252"/>
                </a:cubicBezTo>
                <a:cubicBezTo>
                  <a:pt x="784678" y="3263088"/>
                  <a:pt x="896862" y="3219998"/>
                  <a:pt x="1066800" y="2955566"/>
                </a:cubicBezTo>
                <a:cubicBezTo>
                  <a:pt x="1394182" y="2446144"/>
                  <a:pt x="1966534" y="526842"/>
                  <a:pt x="2391228" y="117116"/>
                </a:cubicBezTo>
                <a:cubicBezTo>
                  <a:pt x="2815922" y="-292610"/>
                  <a:pt x="3325888" y="504920"/>
                  <a:pt x="3614964" y="497209"/>
                </a:cubicBezTo>
                <a:cubicBezTo>
                  <a:pt x="3904040" y="489498"/>
                  <a:pt x="4040565" y="141911"/>
                  <a:pt x="4125685" y="70852"/>
                </a:cubicBezTo>
                <a:lnTo>
                  <a:pt x="4125685" y="70852"/>
                </a:lnTo>
                <a:cubicBezTo>
                  <a:pt x="4152899" y="63595"/>
                  <a:pt x="4175941" y="-40364"/>
                  <a:pt x="4288971" y="27309"/>
                </a:cubicBezTo>
                <a:cubicBezTo>
                  <a:pt x="4402001" y="94982"/>
                  <a:pt x="4654187" y="467062"/>
                  <a:pt x="4803865" y="476889"/>
                </a:cubicBezTo>
                <a:cubicBezTo>
                  <a:pt x="4953543" y="486716"/>
                  <a:pt x="5058772" y="101332"/>
                  <a:pt x="5187042" y="86273"/>
                </a:cubicBezTo>
                <a:cubicBezTo>
                  <a:pt x="5315312" y="71214"/>
                  <a:pt x="5483678" y="331050"/>
                  <a:pt x="5573485" y="386537"/>
                </a:cubicBezTo>
                <a:cubicBezTo>
                  <a:pt x="5663292" y="442024"/>
                  <a:pt x="5682493" y="425393"/>
                  <a:pt x="5725885" y="419194"/>
                </a:cubicBezTo>
                <a:cubicBezTo>
                  <a:pt x="5769277" y="412995"/>
                  <a:pt x="5797852" y="372627"/>
                  <a:pt x="5833835" y="349344"/>
                </a:cubicBezTo>
                <a:cubicBezTo>
                  <a:pt x="5897335" y="296730"/>
                  <a:pt x="6006948" y="95496"/>
                  <a:pt x="6106885" y="103509"/>
                </a:cubicBezTo>
                <a:cubicBezTo>
                  <a:pt x="6206822" y="111522"/>
                  <a:pt x="6328228" y="395609"/>
                  <a:pt x="6433457" y="397423"/>
                </a:cubicBezTo>
                <a:cubicBezTo>
                  <a:pt x="6538686" y="399237"/>
                  <a:pt x="6738257" y="114394"/>
                  <a:pt x="6738257" y="114394"/>
                </a:cubicBezTo>
                <a:lnTo>
                  <a:pt x="6738257" y="114394"/>
                </a:lnTo>
                <a:cubicBezTo>
                  <a:pt x="6760028" y="110766"/>
                  <a:pt x="6795407" y="42730"/>
                  <a:pt x="6868885" y="92623"/>
                </a:cubicBezTo>
                <a:cubicBezTo>
                  <a:pt x="6942363" y="142516"/>
                  <a:pt x="7064828" y="375652"/>
                  <a:pt x="7064828" y="375652"/>
                </a:cubicBezTo>
                <a:lnTo>
                  <a:pt x="7064828" y="375652"/>
                </a:lnTo>
                <a:cubicBezTo>
                  <a:pt x="7084785" y="377466"/>
                  <a:pt x="7112000" y="440966"/>
                  <a:pt x="7184571" y="386537"/>
                </a:cubicBezTo>
                <a:cubicBezTo>
                  <a:pt x="7257143" y="332108"/>
                  <a:pt x="7500257" y="49080"/>
                  <a:pt x="7500257" y="49080"/>
                </a:cubicBezTo>
                <a:lnTo>
                  <a:pt x="7500257" y="49080"/>
                </a:lnTo>
                <a:lnTo>
                  <a:pt x="7500257" y="49080"/>
                </a:lnTo>
                <a:lnTo>
                  <a:pt x="7500257" y="49080"/>
                </a:lnTo>
                <a:lnTo>
                  <a:pt x="7500257" y="49080"/>
                </a:lnTo>
              </a:path>
            </a:pathLst>
          </a:custGeom>
          <a:noFill/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8" name="Rectangle 3"/>
          <p:cNvSpPr>
            <a:spLocks noChangeArrowheads="1"/>
          </p:cNvSpPr>
          <p:nvPr/>
        </p:nvSpPr>
        <p:spPr bwMode="auto">
          <a:xfrm>
            <a:off x="568544" y="1399222"/>
            <a:ext cx="3765511" cy="755083"/>
          </a:xfrm>
          <a:prstGeom prst="rect">
            <a:avLst/>
          </a:prstGeom>
          <a:gradFill flip="none" rotWithShape="1">
            <a:gsLst>
              <a:gs pos="5000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/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 – x &gt; 0 alors Y = 100 % du signal de commande 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9" name="Rectangle 3"/>
          <p:cNvSpPr>
            <a:spLocks noChangeArrowheads="1"/>
          </p:cNvSpPr>
          <p:nvPr/>
        </p:nvSpPr>
        <p:spPr bwMode="auto">
          <a:xfrm>
            <a:off x="4946034" y="1399222"/>
            <a:ext cx="3765511" cy="755083"/>
          </a:xfrm>
          <a:prstGeom prst="rect">
            <a:avLst/>
          </a:prstGeom>
          <a:gradFill flip="none" rotWithShape="1">
            <a:gsLst>
              <a:gs pos="5000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/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 – x &lt; 0 alors Y = 0 % du signal de commande 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000"/>
                            </p:stCondLst>
                            <p:childTnLst>
                              <p:par>
                                <p:cTn id="4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1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7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4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18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38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58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66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73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 animBg="1"/>
      <p:bldP spid="15" grpId="0"/>
      <p:bldP spid="16" grpId="0"/>
      <p:bldP spid="17" grpId="0" animBg="1"/>
      <p:bldP spid="19" grpId="0"/>
      <p:bldP spid="20" grpId="0"/>
      <p:bldP spid="26" grpId="0" animBg="1"/>
      <p:bldP spid="32" grpId="0" animBg="1"/>
      <p:bldP spid="33" grpId="0"/>
      <p:bldP spid="34" grpId="0"/>
      <p:bldP spid="35" grpId="0"/>
      <p:bldP spid="36" grpId="0" animBg="1"/>
      <p:bldP spid="2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10" grpId="0" animBg="1"/>
      <p:bldP spid="58" grpId="0" animBg="1"/>
      <p:bldP spid="5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18" name="Text Box 42"/>
          <p:cNvSpPr txBox="1">
            <a:spLocks noChangeArrowheads="1"/>
          </p:cNvSpPr>
          <p:nvPr/>
        </p:nvSpPr>
        <p:spPr bwMode="auto">
          <a:xfrm>
            <a:off x="4821238" y="7497763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50°</a:t>
            </a:r>
          </a:p>
        </p:txBody>
      </p:sp>
      <p:sp>
        <p:nvSpPr>
          <p:cNvPr id="24634" name="Text Box 58"/>
          <p:cNvSpPr txBox="1">
            <a:spLocks noChangeArrowheads="1"/>
          </p:cNvSpPr>
          <p:nvPr/>
        </p:nvSpPr>
        <p:spPr bwMode="auto">
          <a:xfrm>
            <a:off x="6550025" y="7364413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35" name="Text Box 59"/>
          <p:cNvSpPr txBox="1">
            <a:spLocks noChangeArrowheads="1"/>
          </p:cNvSpPr>
          <p:nvPr/>
        </p:nvSpPr>
        <p:spPr bwMode="auto">
          <a:xfrm>
            <a:off x="5911850" y="7421563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36" name="Text Box 60"/>
          <p:cNvSpPr txBox="1">
            <a:spLocks noChangeArrowheads="1"/>
          </p:cNvSpPr>
          <p:nvPr/>
        </p:nvSpPr>
        <p:spPr bwMode="auto">
          <a:xfrm>
            <a:off x="5370513" y="7421563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38" name="Text Box 62"/>
          <p:cNvSpPr txBox="1">
            <a:spLocks noChangeArrowheads="1"/>
          </p:cNvSpPr>
          <p:nvPr/>
        </p:nvSpPr>
        <p:spPr bwMode="auto">
          <a:xfrm>
            <a:off x="4078288" y="7408863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39" name="Text Box 63"/>
          <p:cNvSpPr txBox="1">
            <a:spLocks noChangeArrowheads="1"/>
          </p:cNvSpPr>
          <p:nvPr/>
        </p:nvSpPr>
        <p:spPr bwMode="auto">
          <a:xfrm>
            <a:off x="3408363" y="7408863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40" name="Text Box 64"/>
          <p:cNvSpPr txBox="1">
            <a:spLocks noChangeArrowheads="1"/>
          </p:cNvSpPr>
          <p:nvPr/>
        </p:nvSpPr>
        <p:spPr bwMode="auto">
          <a:xfrm>
            <a:off x="2789238" y="7416800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41" name="Text Box 65"/>
          <p:cNvSpPr txBox="1">
            <a:spLocks noChangeArrowheads="1"/>
          </p:cNvSpPr>
          <p:nvPr/>
        </p:nvSpPr>
        <p:spPr bwMode="auto">
          <a:xfrm>
            <a:off x="2265363" y="7421563"/>
            <a:ext cx="6461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42" name="Text Box 66"/>
          <p:cNvSpPr txBox="1">
            <a:spLocks noChangeArrowheads="1"/>
          </p:cNvSpPr>
          <p:nvPr/>
        </p:nvSpPr>
        <p:spPr bwMode="auto">
          <a:xfrm>
            <a:off x="1657350" y="7407275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24643" name="Text Box 67"/>
          <p:cNvSpPr txBox="1">
            <a:spLocks noChangeArrowheads="1"/>
          </p:cNvSpPr>
          <p:nvPr/>
        </p:nvSpPr>
        <p:spPr bwMode="auto">
          <a:xfrm>
            <a:off x="1092200" y="7197725"/>
            <a:ext cx="64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/>
                  </a:outerShdw>
                </a:effectLst>
              </a:rPr>
              <a:t>60°</a:t>
            </a:r>
          </a:p>
        </p:txBody>
      </p:sp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0" y="760980"/>
            <a:ext cx="9144000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régulateur à action proportionnelle P.</a:t>
            </a:r>
            <a:endParaRPr lang="fr-F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>
          <a:xfrm>
            <a:off x="1" y="13374"/>
            <a:ext cx="8001000" cy="80305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/>
            <a:r>
              <a:rPr lang="fr-F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Les différents types de régulateurs.</a:t>
            </a:r>
          </a:p>
        </p:txBody>
      </p:sp>
      <p:sp>
        <p:nvSpPr>
          <p:cNvPr id="58" name="Rectangle 3"/>
          <p:cNvSpPr>
            <a:spLocks noChangeArrowheads="1"/>
          </p:cNvSpPr>
          <p:nvPr/>
        </p:nvSpPr>
        <p:spPr bwMode="auto">
          <a:xfrm>
            <a:off x="48068" y="1348381"/>
            <a:ext cx="9074160" cy="1752693"/>
          </a:xfrm>
          <a:prstGeom prst="rect">
            <a:avLst/>
          </a:prstGeom>
          <a:gradFill flip="none" rotWithShape="1">
            <a:gsLst>
              <a:gs pos="5000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/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Dans ce type de régulateur le début du signal de commande Y sera maximum et,  à l’approche de la sortie demandée Y deviendra proportionnelle à </a:t>
            </a:r>
            <a:r>
              <a:rPr lang="el-G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donc : Y = K x </a:t>
            </a:r>
            <a:r>
              <a:rPr lang="el-G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ou K  (ou G) est une constante appelée aussi gain.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bande dans laquelle cette proportionnalité est vérifiée  </a:t>
            </a:r>
            <a:r>
              <a:rPr 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Bp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100 / K 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9" name="Rectangle 3"/>
          <p:cNvSpPr>
            <a:spLocks noChangeArrowheads="1"/>
          </p:cNvSpPr>
          <p:nvPr/>
        </p:nvSpPr>
        <p:spPr bwMode="auto">
          <a:xfrm>
            <a:off x="97650" y="3214648"/>
            <a:ext cx="8970150" cy="497382"/>
          </a:xfrm>
          <a:prstGeom prst="rect">
            <a:avLst/>
          </a:prstGeom>
          <a:gradFill flip="none" rotWithShape="1">
            <a:gsLst>
              <a:gs pos="5000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/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Ex: Four avec consigne de 500°C et  Bande proportionnelle </a:t>
            </a:r>
            <a:r>
              <a:rPr 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Bp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40%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8" name="Line 4"/>
          <p:cNvSpPr>
            <a:spLocks noChangeShapeType="1"/>
          </p:cNvSpPr>
          <p:nvPr/>
        </p:nvSpPr>
        <p:spPr bwMode="auto">
          <a:xfrm flipH="1" flipV="1">
            <a:off x="954207" y="3712028"/>
            <a:ext cx="9172" cy="314597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9" name="Text Box 7"/>
          <p:cNvSpPr txBox="1">
            <a:spLocks noChangeArrowheads="1"/>
          </p:cNvSpPr>
          <p:nvPr/>
        </p:nvSpPr>
        <p:spPr bwMode="auto">
          <a:xfrm>
            <a:off x="-226794" y="4312487"/>
            <a:ext cx="78263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</a:t>
            </a:r>
            <a:endParaRPr lang="fr-F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0" name="Freeform 10"/>
          <p:cNvSpPr>
            <a:spLocks/>
          </p:cNvSpPr>
          <p:nvPr/>
        </p:nvSpPr>
        <p:spPr bwMode="auto">
          <a:xfrm>
            <a:off x="931069" y="3959876"/>
            <a:ext cx="6551386" cy="2571096"/>
          </a:xfrm>
          <a:custGeom>
            <a:avLst/>
            <a:gdLst>
              <a:gd name="T0" fmla="*/ 0 w 4538"/>
              <a:gd name="T1" fmla="*/ 2375 h 2375"/>
              <a:gd name="T2" fmla="*/ 1505 w 4538"/>
              <a:gd name="T3" fmla="*/ 2375 h 2375"/>
              <a:gd name="T4" fmla="*/ 1505 w 4538"/>
              <a:gd name="T5" fmla="*/ 24 h 2375"/>
              <a:gd name="T6" fmla="*/ 4538 w 4538"/>
              <a:gd name="T7" fmla="*/ 0 h 2375"/>
              <a:gd name="connsiteX0" fmla="*/ 0 w 11587"/>
              <a:gd name="connsiteY0" fmla="*/ 10000 h 10000"/>
              <a:gd name="connsiteX1" fmla="*/ 3316 w 11587"/>
              <a:gd name="connsiteY1" fmla="*/ 10000 h 10000"/>
              <a:gd name="connsiteX2" fmla="*/ 3316 w 11587"/>
              <a:gd name="connsiteY2" fmla="*/ 101 h 10000"/>
              <a:gd name="connsiteX3" fmla="*/ 11587 w 11587"/>
              <a:gd name="connsiteY3" fmla="*/ 0 h 10000"/>
              <a:gd name="connsiteX0" fmla="*/ 0 w 9094"/>
              <a:gd name="connsiteY0" fmla="*/ 10036 h 10036"/>
              <a:gd name="connsiteX1" fmla="*/ 823 w 9094"/>
              <a:gd name="connsiteY1" fmla="*/ 10000 h 10036"/>
              <a:gd name="connsiteX2" fmla="*/ 823 w 9094"/>
              <a:gd name="connsiteY2" fmla="*/ 101 h 10036"/>
              <a:gd name="connsiteX3" fmla="*/ 9094 w 9094"/>
              <a:gd name="connsiteY3" fmla="*/ 0 h 10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094" h="10036">
                <a:moveTo>
                  <a:pt x="0" y="10036"/>
                </a:moveTo>
                <a:lnTo>
                  <a:pt x="823" y="10000"/>
                </a:lnTo>
                <a:lnTo>
                  <a:pt x="823" y="101"/>
                </a:lnTo>
                <a:lnTo>
                  <a:pt x="9094" y="0"/>
                </a:lnTo>
              </a:path>
            </a:pathLst>
          </a:custGeom>
          <a:noFill/>
          <a:ln w="57150" cap="flat" cmpd="sng">
            <a:solidFill>
              <a:srgbClr val="FF33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Forme libre 50"/>
          <p:cNvSpPr/>
          <p:nvPr/>
        </p:nvSpPr>
        <p:spPr>
          <a:xfrm>
            <a:off x="758559" y="4600630"/>
            <a:ext cx="8176446" cy="45719"/>
          </a:xfrm>
          <a:custGeom>
            <a:avLst/>
            <a:gdLst>
              <a:gd name="connsiteX0" fmla="*/ 3777343 w 3777343"/>
              <a:gd name="connsiteY0" fmla="*/ 21771 h 32657"/>
              <a:gd name="connsiteX1" fmla="*/ 10886 w 3777343"/>
              <a:gd name="connsiteY1" fmla="*/ 32657 h 32657"/>
              <a:gd name="connsiteX2" fmla="*/ 10886 w 3777343"/>
              <a:gd name="connsiteY2" fmla="*/ 32657 h 32657"/>
              <a:gd name="connsiteX3" fmla="*/ 0 w 3777343"/>
              <a:gd name="connsiteY3" fmla="*/ 0 h 32657"/>
              <a:gd name="connsiteX0" fmla="*/ 3766457 w 3766457"/>
              <a:gd name="connsiteY0" fmla="*/ 0 h 10886"/>
              <a:gd name="connsiteX1" fmla="*/ 0 w 3766457"/>
              <a:gd name="connsiteY1" fmla="*/ 10886 h 10886"/>
              <a:gd name="connsiteX2" fmla="*/ 0 w 3766457"/>
              <a:gd name="connsiteY2" fmla="*/ 10886 h 10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66457" h="10886">
                <a:moveTo>
                  <a:pt x="3766457" y="0"/>
                </a:moveTo>
                <a:lnTo>
                  <a:pt x="0" y="10886"/>
                </a:lnTo>
                <a:lnTo>
                  <a:pt x="0" y="10886"/>
                </a:lnTo>
              </a:path>
            </a:pathLst>
          </a:custGeom>
          <a:noFill/>
          <a:ln w="28575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52" name="Text Box 10"/>
          <p:cNvSpPr txBox="1">
            <a:spLocks noChangeArrowheads="1"/>
          </p:cNvSpPr>
          <p:nvPr/>
        </p:nvSpPr>
        <p:spPr bwMode="auto">
          <a:xfrm>
            <a:off x="56250" y="4475206"/>
            <a:ext cx="963379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100%</a:t>
            </a:r>
            <a:endParaRPr lang="fr-FR" sz="18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3" name="Text Box 7"/>
          <p:cNvSpPr txBox="1">
            <a:spLocks noChangeArrowheads="1"/>
          </p:cNvSpPr>
          <p:nvPr/>
        </p:nvSpPr>
        <p:spPr bwMode="auto">
          <a:xfrm>
            <a:off x="-22514" y="3966052"/>
            <a:ext cx="93106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500</a:t>
            </a:r>
            <a:endParaRPr lang="fr-FR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4" name="Text Box 7"/>
          <p:cNvSpPr txBox="1">
            <a:spLocks noChangeArrowheads="1"/>
          </p:cNvSpPr>
          <p:nvPr/>
        </p:nvSpPr>
        <p:spPr bwMode="auto">
          <a:xfrm>
            <a:off x="-140448" y="3619921"/>
            <a:ext cx="112191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28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/>
              </a:rPr>
              <a:t></a:t>
            </a:r>
            <a:r>
              <a:rPr lang="fr-FR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/>
              </a:rPr>
              <a:t> (°C)</a:t>
            </a:r>
            <a:endParaRPr lang="fr-FR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5" name="Forme libre 54"/>
          <p:cNvSpPr/>
          <p:nvPr/>
        </p:nvSpPr>
        <p:spPr>
          <a:xfrm>
            <a:off x="518697" y="3971133"/>
            <a:ext cx="8176446" cy="45719"/>
          </a:xfrm>
          <a:custGeom>
            <a:avLst/>
            <a:gdLst>
              <a:gd name="connsiteX0" fmla="*/ 3777343 w 3777343"/>
              <a:gd name="connsiteY0" fmla="*/ 21771 h 32657"/>
              <a:gd name="connsiteX1" fmla="*/ 10886 w 3777343"/>
              <a:gd name="connsiteY1" fmla="*/ 32657 h 32657"/>
              <a:gd name="connsiteX2" fmla="*/ 10886 w 3777343"/>
              <a:gd name="connsiteY2" fmla="*/ 32657 h 32657"/>
              <a:gd name="connsiteX3" fmla="*/ 0 w 3777343"/>
              <a:gd name="connsiteY3" fmla="*/ 0 h 32657"/>
              <a:gd name="connsiteX0" fmla="*/ 3766457 w 3766457"/>
              <a:gd name="connsiteY0" fmla="*/ 0 h 10886"/>
              <a:gd name="connsiteX1" fmla="*/ 0 w 3766457"/>
              <a:gd name="connsiteY1" fmla="*/ 10886 h 10886"/>
              <a:gd name="connsiteX2" fmla="*/ 0 w 3766457"/>
              <a:gd name="connsiteY2" fmla="*/ 10886 h 10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66457" h="10886">
                <a:moveTo>
                  <a:pt x="3766457" y="0"/>
                </a:moveTo>
                <a:lnTo>
                  <a:pt x="0" y="10886"/>
                </a:lnTo>
                <a:lnTo>
                  <a:pt x="0" y="10886"/>
                </a:lnTo>
              </a:path>
            </a:pathLst>
          </a:cu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57" name="Line 5"/>
          <p:cNvSpPr>
            <a:spLocks noChangeShapeType="1"/>
          </p:cNvSpPr>
          <p:nvPr/>
        </p:nvSpPr>
        <p:spPr bwMode="auto">
          <a:xfrm>
            <a:off x="419099" y="6530972"/>
            <a:ext cx="860136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Forme libre 2"/>
          <p:cNvSpPr/>
          <p:nvPr/>
        </p:nvSpPr>
        <p:spPr>
          <a:xfrm>
            <a:off x="952500" y="3970860"/>
            <a:ext cx="8026400" cy="2580473"/>
          </a:xfrm>
          <a:custGeom>
            <a:avLst/>
            <a:gdLst>
              <a:gd name="connsiteX0" fmla="*/ 0 w 8026400"/>
              <a:gd name="connsiteY0" fmla="*/ 2964650 h 3029698"/>
              <a:gd name="connsiteX1" fmla="*/ 279400 w 8026400"/>
              <a:gd name="connsiteY1" fmla="*/ 2977350 h 3029698"/>
              <a:gd name="connsiteX2" fmla="*/ 596900 w 8026400"/>
              <a:gd name="connsiteY2" fmla="*/ 2977350 h 3029698"/>
              <a:gd name="connsiteX3" fmla="*/ 762000 w 8026400"/>
              <a:gd name="connsiteY3" fmla="*/ 2964650 h 3029698"/>
              <a:gd name="connsiteX4" fmla="*/ 1549400 w 8026400"/>
              <a:gd name="connsiteY4" fmla="*/ 2139150 h 3029698"/>
              <a:gd name="connsiteX5" fmla="*/ 3670300 w 8026400"/>
              <a:gd name="connsiteY5" fmla="*/ 30950 h 3029698"/>
              <a:gd name="connsiteX6" fmla="*/ 5803900 w 8026400"/>
              <a:gd name="connsiteY6" fmla="*/ 856450 h 3029698"/>
              <a:gd name="connsiteX7" fmla="*/ 7048500 w 8026400"/>
              <a:gd name="connsiteY7" fmla="*/ 500850 h 3029698"/>
              <a:gd name="connsiteX8" fmla="*/ 8026400 w 8026400"/>
              <a:gd name="connsiteY8" fmla="*/ 500850 h 3029698"/>
              <a:gd name="connsiteX0" fmla="*/ 0 w 8026400"/>
              <a:gd name="connsiteY0" fmla="*/ 2964650 h 2988184"/>
              <a:gd name="connsiteX1" fmla="*/ 279400 w 8026400"/>
              <a:gd name="connsiteY1" fmla="*/ 2977350 h 2988184"/>
              <a:gd name="connsiteX2" fmla="*/ 596900 w 8026400"/>
              <a:gd name="connsiteY2" fmla="*/ 2977350 h 2988184"/>
              <a:gd name="connsiteX3" fmla="*/ 863600 w 8026400"/>
              <a:gd name="connsiteY3" fmla="*/ 2837650 h 2988184"/>
              <a:gd name="connsiteX4" fmla="*/ 1549400 w 8026400"/>
              <a:gd name="connsiteY4" fmla="*/ 2139150 h 2988184"/>
              <a:gd name="connsiteX5" fmla="*/ 3670300 w 8026400"/>
              <a:gd name="connsiteY5" fmla="*/ 30950 h 2988184"/>
              <a:gd name="connsiteX6" fmla="*/ 5803900 w 8026400"/>
              <a:gd name="connsiteY6" fmla="*/ 856450 h 2988184"/>
              <a:gd name="connsiteX7" fmla="*/ 7048500 w 8026400"/>
              <a:gd name="connsiteY7" fmla="*/ 500850 h 2988184"/>
              <a:gd name="connsiteX8" fmla="*/ 8026400 w 8026400"/>
              <a:gd name="connsiteY8" fmla="*/ 500850 h 2988184"/>
              <a:gd name="connsiteX0" fmla="*/ 0 w 8026400"/>
              <a:gd name="connsiteY0" fmla="*/ 2498018 h 2521552"/>
              <a:gd name="connsiteX1" fmla="*/ 279400 w 8026400"/>
              <a:gd name="connsiteY1" fmla="*/ 2510718 h 2521552"/>
              <a:gd name="connsiteX2" fmla="*/ 596900 w 8026400"/>
              <a:gd name="connsiteY2" fmla="*/ 2510718 h 2521552"/>
              <a:gd name="connsiteX3" fmla="*/ 863600 w 8026400"/>
              <a:gd name="connsiteY3" fmla="*/ 2371018 h 2521552"/>
              <a:gd name="connsiteX4" fmla="*/ 1549400 w 8026400"/>
              <a:gd name="connsiteY4" fmla="*/ 1672518 h 2521552"/>
              <a:gd name="connsiteX5" fmla="*/ 3708400 w 8026400"/>
              <a:gd name="connsiteY5" fmla="*/ 59618 h 2521552"/>
              <a:gd name="connsiteX6" fmla="*/ 5803900 w 8026400"/>
              <a:gd name="connsiteY6" fmla="*/ 389818 h 2521552"/>
              <a:gd name="connsiteX7" fmla="*/ 7048500 w 8026400"/>
              <a:gd name="connsiteY7" fmla="*/ 34218 h 2521552"/>
              <a:gd name="connsiteX8" fmla="*/ 8026400 w 8026400"/>
              <a:gd name="connsiteY8" fmla="*/ 34218 h 2521552"/>
              <a:gd name="connsiteX0" fmla="*/ 0 w 8026400"/>
              <a:gd name="connsiteY0" fmla="*/ 2556939 h 2580473"/>
              <a:gd name="connsiteX1" fmla="*/ 279400 w 8026400"/>
              <a:gd name="connsiteY1" fmla="*/ 2569639 h 2580473"/>
              <a:gd name="connsiteX2" fmla="*/ 596900 w 8026400"/>
              <a:gd name="connsiteY2" fmla="*/ 2569639 h 2580473"/>
              <a:gd name="connsiteX3" fmla="*/ 863600 w 8026400"/>
              <a:gd name="connsiteY3" fmla="*/ 2429939 h 2580473"/>
              <a:gd name="connsiteX4" fmla="*/ 1549400 w 8026400"/>
              <a:gd name="connsiteY4" fmla="*/ 1731439 h 2580473"/>
              <a:gd name="connsiteX5" fmla="*/ 3708400 w 8026400"/>
              <a:gd name="connsiteY5" fmla="*/ 118539 h 2580473"/>
              <a:gd name="connsiteX6" fmla="*/ 5778500 w 8026400"/>
              <a:gd name="connsiteY6" fmla="*/ 118539 h 2580473"/>
              <a:gd name="connsiteX7" fmla="*/ 7048500 w 8026400"/>
              <a:gd name="connsiteY7" fmla="*/ 93139 h 2580473"/>
              <a:gd name="connsiteX8" fmla="*/ 8026400 w 8026400"/>
              <a:gd name="connsiteY8" fmla="*/ 93139 h 2580473"/>
              <a:gd name="connsiteX0" fmla="*/ 0 w 8026400"/>
              <a:gd name="connsiteY0" fmla="*/ 2556939 h 2580473"/>
              <a:gd name="connsiteX1" fmla="*/ 279400 w 8026400"/>
              <a:gd name="connsiteY1" fmla="*/ 2569639 h 2580473"/>
              <a:gd name="connsiteX2" fmla="*/ 596900 w 8026400"/>
              <a:gd name="connsiteY2" fmla="*/ 2569639 h 2580473"/>
              <a:gd name="connsiteX3" fmla="*/ 863600 w 8026400"/>
              <a:gd name="connsiteY3" fmla="*/ 2429939 h 2580473"/>
              <a:gd name="connsiteX4" fmla="*/ 1549400 w 8026400"/>
              <a:gd name="connsiteY4" fmla="*/ 1731439 h 2580473"/>
              <a:gd name="connsiteX5" fmla="*/ 3708400 w 8026400"/>
              <a:gd name="connsiteY5" fmla="*/ 118539 h 2580473"/>
              <a:gd name="connsiteX6" fmla="*/ 5778500 w 8026400"/>
              <a:gd name="connsiteY6" fmla="*/ 118539 h 2580473"/>
              <a:gd name="connsiteX7" fmla="*/ 7048500 w 8026400"/>
              <a:gd name="connsiteY7" fmla="*/ 93139 h 2580473"/>
              <a:gd name="connsiteX8" fmla="*/ 8026400 w 8026400"/>
              <a:gd name="connsiteY8" fmla="*/ 93139 h 2580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26400" h="2580473">
                <a:moveTo>
                  <a:pt x="0" y="2556939"/>
                </a:moveTo>
                <a:cubicBezTo>
                  <a:pt x="89958" y="2562230"/>
                  <a:pt x="179917" y="2567522"/>
                  <a:pt x="279400" y="2569639"/>
                </a:cubicBezTo>
                <a:cubicBezTo>
                  <a:pt x="378883" y="2571756"/>
                  <a:pt x="499533" y="2592922"/>
                  <a:pt x="596900" y="2569639"/>
                </a:cubicBezTo>
                <a:cubicBezTo>
                  <a:pt x="694267" y="2546356"/>
                  <a:pt x="704850" y="2569639"/>
                  <a:pt x="863600" y="2429939"/>
                </a:cubicBezTo>
                <a:cubicBezTo>
                  <a:pt x="1022350" y="2290239"/>
                  <a:pt x="1202267" y="2065872"/>
                  <a:pt x="1549400" y="1731439"/>
                </a:cubicBezTo>
                <a:cubicBezTo>
                  <a:pt x="1896533" y="1397006"/>
                  <a:pt x="3003550" y="387356"/>
                  <a:pt x="3708400" y="118539"/>
                </a:cubicBezTo>
                <a:cubicBezTo>
                  <a:pt x="4413250" y="-150278"/>
                  <a:pt x="5221817" y="122772"/>
                  <a:pt x="5778500" y="118539"/>
                </a:cubicBezTo>
                <a:cubicBezTo>
                  <a:pt x="6335183" y="114306"/>
                  <a:pt x="6673850" y="97372"/>
                  <a:pt x="7048500" y="93139"/>
                </a:cubicBezTo>
                <a:cubicBezTo>
                  <a:pt x="7423150" y="88906"/>
                  <a:pt x="7722658" y="63505"/>
                  <a:pt x="8026400" y="93139"/>
                </a:cubicBezTo>
              </a:path>
            </a:pathLst>
          </a:custGeom>
          <a:noFill/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1" name="Text Box 7"/>
          <p:cNvSpPr txBox="1">
            <a:spLocks noChangeArrowheads="1"/>
          </p:cNvSpPr>
          <p:nvPr/>
        </p:nvSpPr>
        <p:spPr bwMode="auto">
          <a:xfrm>
            <a:off x="-105789" y="4826408"/>
            <a:ext cx="93106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300</a:t>
            </a:r>
            <a:endParaRPr lang="fr-FR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62" name="Forme libre 61"/>
          <p:cNvSpPr/>
          <p:nvPr/>
        </p:nvSpPr>
        <p:spPr>
          <a:xfrm>
            <a:off x="671097" y="5034382"/>
            <a:ext cx="8176446" cy="45719"/>
          </a:xfrm>
          <a:custGeom>
            <a:avLst/>
            <a:gdLst>
              <a:gd name="connsiteX0" fmla="*/ 3777343 w 3777343"/>
              <a:gd name="connsiteY0" fmla="*/ 21771 h 32657"/>
              <a:gd name="connsiteX1" fmla="*/ 10886 w 3777343"/>
              <a:gd name="connsiteY1" fmla="*/ 32657 h 32657"/>
              <a:gd name="connsiteX2" fmla="*/ 10886 w 3777343"/>
              <a:gd name="connsiteY2" fmla="*/ 32657 h 32657"/>
              <a:gd name="connsiteX3" fmla="*/ 0 w 3777343"/>
              <a:gd name="connsiteY3" fmla="*/ 0 h 32657"/>
              <a:gd name="connsiteX0" fmla="*/ 3766457 w 3766457"/>
              <a:gd name="connsiteY0" fmla="*/ 0 h 10886"/>
              <a:gd name="connsiteX1" fmla="*/ 0 w 3766457"/>
              <a:gd name="connsiteY1" fmla="*/ 10886 h 10886"/>
              <a:gd name="connsiteX2" fmla="*/ 0 w 3766457"/>
              <a:gd name="connsiteY2" fmla="*/ 10886 h 10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66457" h="10886">
                <a:moveTo>
                  <a:pt x="3766457" y="0"/>
                </a:moveTo>
                <a:lnTo>
                  <a:pt x="0" y="10886"/>
                </a:lnTo>
                <a:lnTo>
                  <a:pt x="0" y="10886"/>
                </a:lnTo>
              </a:path>
            </a:pathLst>
          </a:cu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63" name="Line 4"/>
          <p:cNvSpPr>
            <a:spLocks noChangeShapeType="1"/>
          </p:cNvSpPr>
          <p:nvPr/>
        </p:nvSpPr>
        <p:spPr bwMode="auto">
          <a:xfrm flipV="1">
            <a:off x="3224932" y="3807662"/>
            <a:ext cx="0" cy="3050337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60" name="Rectangle 3"/>
          <p:cNvSpPr>
            <a:spLocks noChangeArrowheads="1"/>
          </p:cNvSpPr>
          <p:nvPr/>
        </p:nvSpPr>
        <p:spPr bwMode="auto">
          <a:xfrm>
            <a:off x="5270500" y="4250574"/>
            <a:ext cx="3690699" cy="1346721"/>
          </a:xfrm>
          <a:prstGeom prst="rect">
            <a:avLst/>
          </a:prstGeom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Bp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40% donc à W - 200 °C le signal Y deviendra égal à: K (W – x)   avec K = 100 / </a:t>
            </a:r>
            <a:r>
              <a:rPr 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Bp</a:t>
            </a:r>
            <a:endParaRPr lang="fr-F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Dans cet exemple K = 2.5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Forme libre 3"/>
          <p:cNvSpPr/>
          <p:nvPr/>
        </p:nvSpPr>
        <p:spPr>
          <a:xfrm>
            <a:off x="952500" y="4630209"/>
            <a:ext cx="6718300" cy="1934172"/>
          </a:xfrm>
          <a:custGeom>
            <a:avLst/>
            <a:gdLst>
              <a:gd name="connsiteX0" fmla="*/ 0 w 6718300"/>
              <a:gd name="connsiteY0" fmla="*/ 2031140 h 2173740"/>
              <a:gd name="connsiteX1" fmla="*/ 482600 w 6718300"/>
              <a:gd name="connsiteY1" fmla="*/ 2043840 h 2173740"/>
              <a:gd name="connsiteX2" fmla="*/ 584200 w 6718300"/>
              <a:gd name="connsiteY2" fmla="*/ 2031140 h 2173740"/>
              <a:gd name="connsiteX3" fmla="*/ 609600 w 6718300"/>
              <a:gd name="connsiteY3" fmla="*/ 164240 h 2173740"/>
              <a:gd name="connsiteX4" fmla="*/ 2260600 w 6718300"/>
              <a:gd name="connsiteY4" fmla="*/ 151540 h 2173740"/>
              <a:gd name="connsiteX5" fmla="*/ 2705100 w 6718300"/>
              <a:gd name="connsiteY5" fmla="*/ 672240 h 2173740"/>
              <a:gd name="connsiteX6" fmla="*/ 3594100 w 6718300"/>
              <a:gd name="connsiteY6" fmla="*/ 1421540 h 2173740"/>
              <a:gd name="connsiteX7" fmla="*/ 4165600 w 6718300"/>
              <a:gd name="connsiteY7" fmla="*/ 2018440 h 2173740"/>
              <a:gd name="connsiteX8" fmla="*/ 6718300 w 6718300"/>
              <a:gd name="connsiteY8" fmla="*/ 2056540 h 2173740"/>
              <a:gd name="connsiteX0" fmla="*/ 0 w 6718300"/>
              <a:gd name="connsiteY0" fmla="*/ 2031140 h 2173740"/>
              <a:gd name="connsiteX1" fmla="*/ 482600 w 6718300"/>
              <a:gd name="connsiteY1" fmla="*/ 2043840 h 2173740"/>
              <a:gd name="connsiteX2" fmla="*/ 584200 w 6718300"/>
              <a:gd name="connsiteY2" fmla="*/ 2031140 h 2173740"/>
              <a:gd name="connsiteX3" fmla="*/ 609600 w 6718300"/>
              <a:gd name="connsiteY3" fmla="*/ 164240 h 2173740"/>
              <a:gd name="connsiteX4" fmla="*/ 2260600 w 6718300"/>
              <a:gd name="connsiteY4" fmla="*/ 151540 h 2173740"/>
              <a:gd name="connsiteX5" fmla="*/ 2705100 w 6718300"/>
              <a:gd name="connsiteY5" fmla="*/ 672240 h 2173740"/>
              <a:gd name="connsiteX6" fmla="*/ 3594100 w 6718300"/>
              <a:gd name="connsiteY6" fmla="*/ 1421540 h 2173740"/>
              <a:gd name="connsiteX7" fmla="*/ 4165600 w 6718300"/>
              <a:gd name="connsiteY7" fmla="*/ 2018440 h 2173740"/>
              <a:gd name="connsiteX8" fmla="*/ 6718300 w 6718300"/>
              <a:gd name="connsiteY8" fmla="*/ 2056540 h 2173740"/>
              <a:gd name="connsiteX0" fmla="*/ 0 w 6718300"/>
              <a:gd name="connsiteY0" fmla="*/ 2031140 h 2173740"/>
              <a:gd name="connsiteX1" fmla="*/ 482600 w 6718300"/>
              <a:gd name="connsiteY1" fmla="*/ 2043840 h 2173740"/>
              <a:gd name="connsiteX2" fmla="*/ 584200 w 6718300"/>
              <a:gd name="connsiteY2" fmla="*/ 2031140 h 2173740"/>
              <a:gd name="connsiteX3" fmla="*/ 609600 w 6718300"/>
              <a:gd name="connsiteY3" fmla="*/ 164240 h 2173740"/>
              <a:gd name="connsiteX4" fmla="*/ 2260600 w 6718300"/>
              <a:gd name="connsiteY4" fmla="*/ 151540 h 2173740"/>
              <a:gd name="connsiteX5" fmla="*/ 2705100 w 6718300"/>
              <a:gd name="connsiteY5" fmla="*/ 672240 h 2173740"/>
              <a:gd name="connsiteX6" fmla="*/ 3594100 w 6718300"/>
              <a:gd name="connsiteY6" fmla="*/ 1421540 h 2173740"/>
              <a:gd name="connsiteX7" fmla="*/ 4165600 w 6718300"/>
              <a:gd name="connsiteY7" fmla="*/ 2018440 h 2173740"/>
              <a:gd name="connsiteX8" fmla="*/ 6718300 w 6718300"/>
              <a:gd name="connsiteY8" fmla="*/ 2056540 h 2173740"/>
              <a:gd name="connsiteX0" fmla="*/ 0 w 6718300"/>
              <a:gd name="connsiteY0" fmla="*/ 1918658 h 2061258"/>
              <a:gd name="connsiteX1" fmla="*/ 482600 w 6718300"/>
              <a:gd name="connsiteY1" fmla="*/ 1931358 h 2061258"/>
              <a:gd name="connsiteX2" fmla="*/ 584200 w 6718300"/>
              <a:gd name="connsiteY2" fmla="*/ 1918658 h 2061258"/>
              <a:gd name="connsiteX3" fmla="*/ 609600 w 6718300"/>
              <a:gd name="connsiteY3" fmla="*/ 51758 h 2061258"/>
              <a:gd name="connsiteX4" fmla="*/ 2260600 w 6718300"/>
              <a:gd name="connsiteY4" fmla="*/ 39058 h 2061258"/>
              <a:gd name="connsiteX5" fmla="*/ 2705100 w 6718300"/>
              <a:gd name="connsiteY5" fmla="*/ 559758 h 2061258"/>
              <a:gd name="connsiteX6" fmla="*/ 3594100 w 6718300"/>
              <a:gd name="connsiteY6" fmla="*/ 1309058 h 2061258"/>
              <a:gd name="connsiteX7" fmla="*/ 4165600 w 6718300"/>
              <a:gd name="connsiteY7" fmla="*/ 1905958 h 2061258"/>
              <a:gd name="connsiteX8" fmla="*/ 6718300 w 6718300"/>
              <a:gd name="connsiteY8" fmla="*/ 1944058 h 2061258"/>
              <a:gd name="connsiteX0" fmla="*/ 0 w 6718300"/>
              <a:gd name="connsiteY0" fmla="*/ 1911178 h 2053778"/>
              <a:gd name="connsiteX1" fmla="*/ 482600 w 6718300"/>
              <a:gd name="connsiteY1" fmla="*/ 1923878 h 2053778"/>
              <a:gd name="connsiteX2" fmla="*/ 584200 w 6718300"/>
              <a:gd name="connsiteY2" fmla="*/ 1911178 h 2053778"/>
              <a:gd name="connsiteX3" fmla="*/ 609600 w 6718300"/>
              <a:gd name="connsiteY3" fmla="*/ 44278 h 2053778"/>
              <a:gd name="connsiteX4" fmla="*/ 2260600 w 6718300"/>
              <a:gd name="connsiteY4" fmla="*/ 31578 h 2053778"/>
              <a:gd name="connsiteX5" fmla="*/ 2705100 w 6718300"/>
              <a:gd name="connsiteY5" fmla="*/ 552278 h 2053778"/>
              <a:gd name="connsiteX6" fmla="*/ 3594100 w 6718300"/>
              <a:gd name="connsiteY6" fmla="*/ 1301578 h 2053778"/>
              <a:gd name="connsiteX7" fmla="*/ 4165600 w 6718300"/>
              <a:gd name="connsiteY7" fmla="*/ 1898478 h 2053778"/>
              <a:gd name="connsiteX8" fmla="*/ 6718300 w 6718300"/>
              <a:gd name="connsiteY8" fmla="*/ 1936578 h 2053778"/>
              <a:gd name="connsiteX0" fmla="*/ 0 w 6718300"/>
              <a:gd name="connsiteY0" fmla="*/ 1918657 h 2061257"/>
              <a:gd name="connsiteX1" fmla="*/ 482600 w 6718300"/>
              <a:gd name="connsiteY1" fmla="*/ 1931357 h 2061257"/>
              <a:gd name="connsiteX2" fmla="*/ 584200 w 6718300"/>
              <a:gd name="connsiteY2" fmla="*/ 1918657 h 2061257"/>
              <a:gd name="connsiteX3" fmla="*/ 609600 w 6718300"/>
              <a:gd name="connsiteY3" fmla="*/ 51757 h 2061257"/>
              <a:gd name="connsiteX4" fmla="*/ 2260600 w 6718300"/>
              <a:gd name="connsiteY4" fmla="*/ 39057 h 2061257"/>
              <a:gd name="connsiteX5" fmla="*/ 2705100 w 6718300"/>
              <a:gd name="connsiteY5" fmla="*/ 559757 h 2061257"/>
              <a:gd name="connsiteX6" fmla="*/ 3594100 w 6718300"/>
              <a:gd name="connsiteY6" fmla="*/ 1309057 h 2061257"/>
              <a:gd name="connsiteX7" fmla="*/ 4165600 w 6718300"/>
              <a:gd name="connsiteY7" fmla="*/ 1905957 h 2061257"/>
              <a:gd name="connsiteX8" fmla="*/ 6718300 w 6718300"/>
              <a:gd name="connsiteY8" fmla="*/ 1944057 h 2061257"/>
              <a:gd name="connsiteX0" fmla="*/ 0 w 6718300"/>
              <a:gd name="connsiteY0" fmla="*/ 1918657 h 2061257"/>
              <a:gd name="connsiteX1" fmla="*/ 482600 w 6718300"/>
              <a:gd name="connsiteY1" fmla="*/ 1931357 h 2061257"/>
              <a:gd name="connsiteX2" fmla="*/ 584200 w 6718300"/>
              <a:gd name="connsiteY2" fmla="*/ 1918657 h 2061257"/>
              <a:gd name="connsiteX3" fmla="*/ 609600 w 6718300"/>
              <a:gd name="connsiteY3" fmla="*/ 51757 h 2061257"/>
              <a:gd name="connsiteX4" fmla="*/ 2260600 w 6718300"/>
              <a:gd name="connsiteY4" fmla="*/ 39057 h 2061257"/>
              <a:gd name="connsiteX5" fmla="*/ 2705100 w 6718300"/>
              <a:gd name="connsiteY5" fmla="*/ 559757 h 2061257"/>
              <a:gd name="connsiteX6" fmla="*/ 3594100 w 6718300"/>
              <a:gd name="connsiteY6" fmla="*/ 1309057 h 2061257"/>
              <a:gd name="connsiteX7" fmla="*/ 4165600 w 6718300"/>
              <a:gd name="connsiteY7" fmla="*/ 1905957 h 2061257"/>
              <a:gd name="connsiteX8" fmla="*/ 6718300 w 6718300"/>
              <a:gd name="connsiteY8" fmla="*/ 1944057 h 2061257"/>
              <a:gd name="connsiteX0" fmla="*/ 0 w 6718300"/>
              <a:gd name="connsiteY0" fmla="*/ 1918657 h 1977406"/>
              <a:gd name="connsiteX1" fmla="*/ 482600 w 6718300"/>
              <a:gd name="connsiteY1" fmla="*/ 1931357 h 1977406"/>
              <a:gd name="connsiteX2" fmla="*/ 584200 w 6718300"/>
              <a:gd name="connsiteY2" fmla="*/ 1918657 h 1977406"/>
              <a:gd name="connsiteX3" fmla="*/ 609600 w 6718300"/>
              <a:gd name="connsiteY3" fmla="*/ 51757 h 1977406"/>
              <a:gd name="connsiteX4" fmla="*/ 2260600 w 6718300"/>
              <a:gd name="connsiteY4" fmla="*/ 39057 h 1977406"/>
              <a:gd name="connsiteX5" fmla="*/ 2705100 w 6718300"/>
              <a:gd name="connsiteY5" fmla="*/ 559757 h 1977406"/>
              <a:gd name="connsiteX6" fmla="*/ 3594100 w 6718300"/>
              <a:gd name="connsiteY6" fmla="*/ 1309057 h 1977406"/>
              <a:gd name="connsiteX7" fmla="*/ 4165600 w 6718300"/>
              <a:gd name="connsiteY7" fmla="*/ 1905957 h 1977406"/>
              <a:gd name="connsiteX8" fmla="*/ 6718300 w 6718300"/>
              <a:gd name="connsiteY8" fmla="*/ 1944057 h 1977406"/>
              <a:gd name="connsiteX0" fmla="*/ 0 w 6718300"/>
              <a:gd name="connsiteY0" fmla="*/ 1918657 h 1977406"/>
              <a:gd name="connsiteX1" fmla="*/ 482600 w 6718300"/>
              <a:gd name="connsiteY1" fmla="*/ 1931357 h 1977406"/>
              <a:gd name="connsiteX2" fmla="*/ 584200 w 6718300"/>
              <a:gd name="connsiteY2" fmla="*/ 1918657 h 1977406"/>
              <a:gd name="connsiteX3" fmla="*/ 609600 w 6718300"/>
              <a:gd name="connsiteY3" fmla="*/ 51757 h 1977406"/>
              <a:gd name="connsiteX4" fmla="*/ 2260600 w 6718300"/>
              <a:gd name="connsiteY4" fmla="*/ 39057 h 1977406"/>
              <a:gd name="connsiteX5" fmla="*/ 2705100 w 6718300"/>
              <a:gd name="connsiteY5" fmla="*/ 559757 h 1977406"/>
              <a:gd name="connsiteX6" fmla="*/ 3594100 w 6718300"/>
              <a:gd name="connsiteY6" fmla="*/ 1309057 h 1977406"/>
              <a:gd name="connsiteX7" fmla="*/ 4165600 w 6718300"/>
              <a:gd name="connsiteY7" fmla="*/ 1905957 h 1977406"/>
              <a:gd name="connsiteX8" fmla="*/ 6718300 w 6718300"/>
              <a:gd name="connsiteY8" fmla="*/ 1944057 h 1977406"/>
              <a:gd name="connsiteX0" fmla="*/ 0 w 6718300"/>
              <a:gd name="connsiteY0" fmla="*/ 1884890 h 1943639"/>
              <a:gd name="connsiteX1" fmla="*/ 482600 w 6718300"/>
              <a:gd name="connsiteY1" fmla="*/ 1897590 h 1943639"/>
              <a:gd name="connsiteX2" fmla="*/ 584200 w 6718300"/>
              <a:gd name="connsiteY2" fmla="*/ 1884890 h 1943639"/>
              <a:gd name="connsiteX3" fmla="*/ 609600 w 6718300"/>
              <a:gd name="connsiteY3" fmla="*/ 17990 h 1943639"/>
              <a:gd name="connsiteX4" fmla="*/ 2260600 w 6718300"/>
              <a:gd name="connsiteY4" fmla="*/ 5290 h 1943639"/>
              <a:gd name="connsiteX5" fmla="*/ 2705100 w 6718300"/>
              <a:gd name="connsiteY5" fmla="*/ 525990 h 1943639"/>
              <a:gd name="connsiteX6" fmla="*/ 3594100 w 6718300"/>
              <a:gd name="connsiteY6" fmla="*/ 1275290 h 1943639"/>
              <a:gd name="connsiteX7" fmla="*/ 4165600 w 6718300"/>
              <a:gd name="connsiteY7" fmla="*/ 1872190 h 1943639"/>
              <a:gd name="connsiteX8" fmla="*/ 6718300 w 6718300"/>
              <a:gd name="connsiteY8" fmla="*/ 1910290 h 1943639"/>
              <a:gd name="connsiteX0" fmla="*/ 0 w 6718300"/>
              <a:gd name="connsiteY0" fmla="*/ 1884890 h 1943639"/>
              <a:gd name="connsiteX1" fmla="*/ 482600 w 6718300"/>
              <a:gd name="connsiteY1" fmla="*/ 1897590 h 1943639"/>
              <a:gd name="connsiteX2" fmla="*/ 584200 w 6718300"/>
              <a:gd name="connsiteY2" fmla="*/ 1884890 h 1943639"/>
              <a:gd name="connsiteX3" fmla="*/ 609600 w 6718300"/>
              <a:gd name="connsiteY3" fmla="*/ 17990 h 1943639"/>
              <a:gd name="connsiteX4" fmla="*/ 2260600 w 6718300"/>
              <a:gd name="connsiteY4" fmla="*/ 5290 h 1943639"/>
              <a:gd name="connsiteX5" fmla="*/ 2705100 w 6718300"/>
              <a:gd name="connsiteY5" fmla="*/ 525990 h 1943639"/>
              <a:gd name="connsiteX6" fmla="*/ 3594100 w 6718300"/>
              <a:gd name="connsiteY6" fmla="*/ 1275290 h 1943639"/>
              <a:gd name="connsiteX7" fmla="*/ 4165600 w 6718300"/>
              <a:gd name="connsiteY7" fmla="*/ 1872190 h 1943639"/>
              <a:gd name="connsiteX8" fmla="*/ 6718300 w 6718300"/>
              <a:gd name="connsiteY8" fmla="*/ 1910290 h 1943639"/>
              <a:gd name="connsiteX0" fmla="*/ 0 w 6718300"/>
              <a:gd name="connsiteY0" fmla="*/ 1884890 h 1943639"/>
              <a:gd name="connsiteX1" fmla="*/ 482600 w 6718300"/>
              <a:gd name="connsiteY1" fmla="*/ 1897590 h 1943639"/>
              <a:gd name="connsiteX2" fmla="*/ 584200 w 6718300"/>
              <a:gd name="connsiteY2" fmla="*/ 1884890 h 1943639"/>
              <a:gd name="connsiteX3" fmla="*/ 609600 w 6718300"/>
              <a:gd name="connsiteY3" fmla="*/ 17990 h 1943639"/>
              <a:gd name="connsiteX4" fmla="*/ 2260600 w 6718300"/>
              <a:gd name="connsiteY4" fmla="*/ 5290 h 1943639"/>
              <a:gd name="connsiteX5" fmla="*/ 2705100 w 6718300"/>
              <a:gd name="connsiteY5" fmla="*/ 525990 h 1943639"/>
              <a:gd name="connsiteX6" fmla="*/ 3594100 w 6718300"/>
              <a:gd name="connsiteY6" fmla="*/ 1275290 h 1943639"/>
              <a:gd name="connsiteX7" fmla="*/ 4165600 w 6718300"/>
              <a:gd name="connsiteY7" fmla="*/ 1872190 h 1943639"/>
              <a:gd name="connsiteX8" fmla="*/ 6718300 w 6718300"/>
              <a:gd name="connsiteY8" fmla="*/ 1910290 h 1943639"/>
              <a:gd name="connsiteX0" fmla="*/ 0 w 6718300"/>
              <a:gd name="connsiteY0" fmla="*/ 1884890 h 1943639"/>
              <a:gd name="connsiteX1" fmla="*/ 482600 w 6718300"/>
              <a:gd name="connsiteY1" fmla="*/ 1897590 h 1943639"/>
              <a:gd name="connsiteX2" fmla="*/ 584200 w 6718300"/>
              <a:gd name="connsiteY2" fmla="*/ 1884890 h 1943639"/>
              <a:gd name="connsiteX3" fmla="*/ 609600 w 6718300"/>
              <a:gd name="connsiteY3" fmla="*/ 17990 h 1943639"/>
              <a:gd name="connsiteX4" fmla="*/ 2260600 w 6718300"/>
              <a:gd name="connsiteY4" fmla="*/ 5290 h 1943639"/>
              <a:gd name="connsiteX5" fmla="*/ 2679700 w 6718300"/>
              <a:gd name="connsiteY5" fmla="*/ 589490 h 1943639"/>
              <a:gd name="connsiteX6" fmla="*/ 3594100 w 6718300"/>
              <a:gd name="connsiteY6" fmla="*/ 1275290 h 1943639"/>
              <a:gd name="connsiteX7" fmla="*/ 4165600 w 6718300"/>
              <a:gd name="connsiteY7" fmla="*/ 1872190 h 1943639"/>
              <a:gd name="connsiteX8" fmla="*/ 6718300 w 6718300"/>
              <a:gd name="connsiteY8" fmla="*/ 1910290 h 1943639"/>
              <a:gd name="connsiteX0" fmla="*/ 0 w 6718300"/>
              <a:gd name="connsiteY0" fmla="*/ 1884890 h 1942861"/>
              <a:gd name="connsiteX1" fmla="*/ 482600 w 6718300"/>
              <a:gd name="connsiteY1" fmla="*/ 1897590 h 1942861"/>
              <a:gd name="connsiteX2" fmla="*/ 584200 w 6718300"/>
              <a:gd name="connsiteY2" fmla="*/ 1884890 h 1942861"/>
              <a:gd name="connsiteX3" fmla="*/ 609600 w 6718300"/>
              <a:gd name="connsiteY3" fmla="*/ 17990 h 1942861"/>
              <a:gd name="connsiteX4" fmla="*/ 2260600 w 6718300"/>
              <a:gd name="connsiteY4" fmla="*/ 5290 h 1942861"/>
              <a:gd name="connsiteX5" fmla="*/ 2679700 w 6718300"/>
              <a:gd name="connsiteY5" fmla="*/ 589490 h 1942861"/>
              <a:gd name="connsiteX6" fmla="*/ 3327400 w 6718300"/>
              <a:gd name="connsiteY6" fmla="*/ 1287990 h 1942861"/>
              <a:gd name="connsiteX7" fmla="*/ 4165600 w 6718300"/>
              <a:gd name="connsiteY7" fmla="*/ 1872190 h 1942861"/>
              <a:gd name="connsiteX8" fmla="*/ 6718300 w 6718300"/>
              <a:gd name="connsiteY8" fmla="*/ 1910290 h 1942861"/>
              <a:gd name="connsiteX0" fmla="*/ 0 w 6718300"/>
              <a:gd name="connsiteY0" fmla="*/ 1884890 h 1940569"/>
              <a:gd name="connsiteX1" fmla="*/ 482600 w 6718300"/>
              <a:gd name="connsiteY1" fmla="*/ 1897590 h 1940569"/>
              <a:gd name="connsiteX2" fmla="*/ 584200 w 6718300"/>
              <a:gd name="connsiteY2" fmla="*/ 1884890 h 1940569"/>
              <a:gd name="connsiteX3" fmla="*/ 609600 w 6718300"/>
              <a:gd name="connsiteY3" fmla="*/ 17990 h 1940569"/>
              <a:gd name="connsiteX4" fmla="*/ 2260600 w 6718300"/>
              <a:gd name="connsiteY4" fmla="*/ 5290 h 1940569"/>
              <a:gd name="connsiteX5" fmla="*/ 2679700 w 6718300"/>
              <a:gd name="connsiteY5" fmla="*/ 589490 h 1940569"/>
              <a:gd name="connsiteX6" fmla="*/ 3327400 w 6718300"/>
              <a:gd name="connsiteY6" fmla="*/ 1287990 h 1940569"/>
              <a:gd name="connsiteX7" fmla="*/ 3302000 w 6718300"/>
              <a:gd name="connsiteY7" fmla="*/ 1326091 h 1940569"/>
              <a:gd name="connsiteX8" fmla="*/ 4165600 w 6718300"/>
              <a:gd name="connsiteY8" fmla="*/ 1872190 h 1940569"/>
              <a:gd name="connsiteX9" fmla="*/ 6718300 w 6718300"/>
              <a:gd name="connsiteY9" fmla="*/ 1910290 h 1940569"/>
              <a:gd name="connsiteX0" fmla="*/ 0 w 6718300"/>
              <a:gd name="connsiteY0" fmla="*/ 1884890 h 1940569"/>
              <a:gd name="connsiteX1" fmla="*/ 482600 w 6718300"/>
              <a:gd name="connsiteY1" fmla="*/ 1897590 h 1940569"/>
              <a:gd name="connsiteX2" fmla="*/ 584200 w 6718300"/>
              <a:gd name="connsiteY2" fmla="*/ 1884890 h 1940569"/>
              <a:gd name="connsiteX3" fmla="*/ 609600 w 6718300"/>
              <a:gd name="connsiteY3" fmla="*/ 17990 h 1940569"/>
              <a:gd name="connsiteX4" fmla="*/ 2260600 w 6718300"/>
              <a:gd name="connsiteY4" fmla="*/ 5290 h 1940569"/>
              <a:gd name="connsiteX5" fmla="*/ 2679700 w 6718300"/>
              <a:gd name="connsiteY5" fmla="*/ 589490 h 1940569"/>
              <a:gd name="connsiteX6" fmla="*/ 3327400 w 6718300"/>
              <a:gd name="connsiteY6" fmla="*/ 1287990 h 1940569"/>
              <a:gd name="connsiteX7" fmla="*/ 4165600 w 6718300"/>
              <a:gd name="connsiteY7" fmla="*/ 1872190 h 1940569"/>
              <a:gd name="connsiteX8" fmla="*/ 6718300 w 6718300"/>
              <a:gd name="connsiteY8" fmla="*/ 1910290 h 1940569"/>
              <a:gd name="connsiteX0" fmla="*/ 0 w 6718300"/>
              <a:gd name="connsiteY0" fmla="*/ 1884890 h 1939820"/>
              <a:gd name="connsiteX1" fmla="*/ 482600 w 6718300"/>
              <a:gd name="connsiteY1" fmla="*/ 1897590 h 1939820"/>
              <a:gd name="connsiteX2" fmla="*/ 584200 w 6718300"/>
              <a:gd name="connsiteY2" fmla="*/ 1884890 h 1939820"/>
              <a:gd name="connsiteX3" fmla="*/ 609600 w 6718300"/>
              <a:gd name="connsiteY3" fmla="*/ 17990 h 1939820"/>
              <a:gd name="connsiteX4" fmla="*/ 2260600 w 6718300"/>
              <a:gd name="connsiteY4" fmla="*/ 5290 h 1939820"/>
              <a:gd name="connsiteX5" fmla="*/ 2679700 w 6718300"/>
              <a:gd name="connsiteY5" fmla="*/ 589490 h 1939820"/>
              <a:gd name="connsiteX6" fmla="*/ 3276600 w 6718300"/>
              <a:gd name="connsiteY6" fmla="*/ 1338790 h 1939820"/>
              <a:gd name="connsiteX7" fmla="*/ 4165600 w 6718300"/>
              <a:gd name="connsiteY7" fmla="*/ 1872190 h 1939820"/>
              <a:gd name="connsiteX8" fmla="*/ 6718300 w 6718300"/>
              <a:gd name="connsiteY8" fmla="*/ 1910290 h 1939820"/>
              <a:gd name="connsiteX0" fmla="*/ 0 w 6718300"/>
              <a:gd name="connsiteY0" fmla="*/ 1884890 h 1936212"/>
              <a:gd name="connsiteX1" fmla="*/ 482600 w 6718300"/>
              <a:gd name="connsiteY1" fmla="*/ 1897590 h 1936212"/>
              <a:gd name="connsiteX2" fmla="*/ 584200 w 6718300"/>
              <a:gd name="connsiteY2" fmla="*/ 1884890 h 1936212"/>
              <a:gd name="connsiteX3" fmla="*/ 609600 w 6718300"/>
              <a:gd name="connsiteY3" fmla="*/ 17990 h 1936212"/>
              <a:gd name="connsiteX4" fmla="*/ 2260600 w 6718300"/>
              <a:gd name="connsiteY4" fmla="*/ 5290 h 1936212"/>
              <a:gd name="connsiteX5" fmla="*/ 2679700 w 6718300"/>
              <a:gd name="connsiteY5" fmla="*/ 589490 h 1936212"/>
              <a:gd name="connsiteX6" fmla="*/ 3238500 w 6718300"/>
              <a:gd name="connsiteY6" fmla="*/ 1402290 h 1936212"/>
              <a:gd name="connsiteX7" fmla="*/ 4165600 w 6718300"/>
              <a:gd name="connsiteY7" fmla="*/ 1872190 h 1936212"/>
              <a:gd name="connsiteX8" fmla="*/ 6718300 w 6718300"/>
              <a:gd name="connsiteY8" fmla="*/ 1910290 h 1936212"/>
              <a:gd name="connsiteX0" fmla="*/ 0 w 6718300"/>
              <a:gd name="connsiteY0" fmla="*/ 1884890 h 1936212"/>
              <a:gd name="connsiteX1" fmla="*/ 482600 w 6718300"/>
              <a:gd name="connsiteY1" fmla="*/ 1897590 h 1936212"/>
              <a:gd name="connsiteX2" fmla="*/ 584200 w 6718300"/>
              <a:gd name="connsiteY2" fmla="*/ 1884890 h 1936212"/>
              <a:gd name="connsiteX3" fmla="*/ 609600 w 6718300"/>
              <a:gd name="connsiteY3" fmla="*/ 17990 h 1936212"/>
              <a:gd name="connsiteX4" fmla="*/ 2260600 w 6718300"/>
              <a:gd name="connsiteY4" fmla="*/ 5290 h 1936212"/>
              <a:gd name="connsiteX5" fmla="*/ 2641600 w 6718300"/>
              <a:gd name="connsiteY5" fmla="*/ 640290 h 1936212"/>
              <a:gd name="connsiteX6" fmla="*/ 3238500 w 6718300"/>
              <a:gd name="connsiteY6" fmla="*/ 1402290 h 1936212"/>
              <a:gd name="connsiteX7" fmla="*/ 4165600 w 6718300"/>
              <a:gd name="connsiteY7" fmla="*/ 1872190 h 1936212"/>
              <a:gd name="connsiteX8" fmla="*/ 6718300 w 6718300"/>
              <a:gd name="connsiteY8" fmla="*/ 1910290 h 1936212"/>
              <a:gd name="connsiteX0" fmla="*/ 0 w 6718300"/>
              <a:gd name="connsiteY0" fmla="*/ 1884890 h 1934172"/>
              <a:gd name="connsiteX1" fmla="*/ 482600 w 6718300"/>
              <a:gd name="connsiteY1" fmla="*/ 1897590 h 1934172"/>
              <a:gd name="connsiteX2" fmla="*/ 584200 w 6718300"/>
              <a:gd name="connsiteY2" fmla="*/ 1884890 h 1934172"/>
              <a:gd name="connsiteX3" fmla="*/ 609600 w 6718300"/>
              <a:gd name="connsiteY3" fmla="*/ 17990 h 1934172"/>
              <a:gd name="connsiteX4" fmla="*/ 2260600 w 6718300"/>
              <a:gd name="connsiteY4" fmla="*/ 5290 h 1934172"/>
              <a:gd name="connsiteX5" fmla="*/ 2641600 w 6718300"/>
              <a:gd name="connsiteY5" fmla="*/ 640290 h 1934172"/>
              <a:gd name="connsiteX6" fmla="*/ 3213100 w 6718300"/>
              <a:gd name="connsiteY6" fmla="*/ 1440390 h 1934172"/>
              <a:gd name="connsiteX7" fmla="*/ 4165600 w 6718300"/>
              <a:gd name="connsiteY7" fmla="*/ 1872190 h 1934172"/>
              <a:gd name="connsiteX8" fmla="*/ 6718300 w 6718300"/>
              <a:gd name="connsiteY8" fmla="*/ 1910290 h 1934172"/>
              <a:gd name="connsiteX0" fmla="*/ 0 w 6718300"/>
              <a:gd name="connsiteY0" fmla="*/ 1884890 h 1934172"/>
              <a:gd name="connsiteX1" fmla="*/ 482600 w 6718300"/>
              <a:gd name="connsiteY1" fmla="*/ 1897590 h 1934172"/>
              <a:gd name="connsiteX2" fmla="*/ 584200 w 6718300"/>
              <a:gd name="connsiteY2" fmla="*/ 1884890 h 1934172"/>
              <a:gd name="connsiteX3" fmla="*/ 609600 w 6718300"/>
              <a:gd name="connsiteY3" fmla="*/ 17990 h 1934172"/>
              <a:gd name="connsiteX4" fmla="*/ 2260600 w 6718300"/>
              <a:gd name="connsiteY4" fmla="*/ 5290 h 1934172"/>
              <a:gd name="connsiteX5" fmla="*/ 2641600 w 6718300"/>
              <a:gd name="connsiteY5" fmla="*/ 640290 h 1934172"/>
              <a:gd name="connsiteX6" fmla="*/ 3213100 w 6718300"/>
              <a:gd name="connsiteY6" fmla="*/ 1440390 h 1934172"/>
              <a:gd name="connsiteX7" fmla="*/ 4165600 w 6718300"/>
              <a:gd name="connsiteY7" fmla="*/ 1872190 h 1934172"/>
              <a:gd name="connsiteX8" fmla="*/ 6718300 w 6718300"/>
              <a:gd name="connsiteY8" fmla="*/ 1910290 h 1934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18300" h="1934172">
                <a:moveTo>
                  <a:pt x="0" y="1884890"/>
                </a:moveTo>
                <a:lnTo>
                  <a:pt x="482600" y="1897590"/>
                </a:lnTo>
                <a:cubicBezTo>
                  <a:pt x="579967" y="1897590"/>
                  <a:pt x="533400" y="1891240"/>
                  <a:pt x="584200" y="1884890"/>
                </a:cubicBezTo>
                <a:cubicBezTo>
                  <a:pt x="605367" y="1571623"/>
                  <a:pt x="584200" y="407457"/>
                  <a:pt x="609600" y="17990"/>
                </a:cubicBezTo>
                <a:cubicBezTo>
                  <a:pt x="990600" y="-3177"/>
                  <a:pt x="1911350" y="-3177"/>
                  <a:pt x="2260600" y="5290"/>
                </a:cubicBezTo>
                <a:cubicBezTo>
                  <a:pt x="2508250" y="432857"/>
                  <a:pt x="2482850" y="401107"/>
                  <a:pt x="2641600" y="640290"/>
                </a:cubicBezTo>
                <a:cubicBezTo>
                  <a:pt x="2800350" y="879473"/>
                  <a:pt x="2959100" y="1235073"/>
                  <a:pt x="3213100" y="1440390"/>
                </a:cubicBezTo>
                <a:cubicBezTo>
                  <a:pt x="3467100" y="1645707"/>
                  <a:pt x="3581400" y="1793873"/>
                  <a:pt x="4165600" y="1872190"/>
                </a:cubicBezTo>
                <a:cubicBezTo>
                  <a:pt x="4749800" y="1950507"/>
                  <a:pt x="5702300" y="1944156"/>
                  <a:pt x="6718300" y="1910290"/>
                </a:cubicBezTo>
              </a:path>
            </a:pathLst>
          </a:cu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4" name="Line 4"/>
          <p:cNvSpPr>
            <a:spLocks noChangeShapeType="1"/>
          </p:cNvSpPr>
          <p:nvPr/>
        </p:nvSpPr>
        <p:spPr bwMode="auto">
          <a:xfrm flipH="1" flipV="1">
            <a:off x="5257726" y="3848734"/>
            <a:ext cx="12774" cy="2892885"/>
          </a:xfrm>
          <a:prstGeom prst="line">
            <a:avLst/>
          </a:prstGeom>
          <a:noFill/>
          <a:ln w="28575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141682" y="6510788"/>
            <a:ext cx="23399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= 2.5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(W – x) </a:t>
            </a:r>
            <a:endParaRPr lang="fr-FR" dirty="0"/>
          </a:p>
        </p:txBody>
      </p:sp>
      <p:sp>
        <p:nvSpPr>
          <p:cNvPr id="33" name="Text Box 6"/>
          <p:cNvSpPr txBox="1">
            <a:spLocks noChangeArrowheads="1"/>
          </p:cNvSpPr>
          <p:nvPr/>
        </p:nvSpPr>
        <p:spPr bwMode="auto">
          <a:xfrm>
            <a:off x="6016625" y="6496584"/>
            <a:ext cx="156527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temps</a:t>
            </a:r>
          </a:p>
        </p:txBody>
      </p:sp>
    </p:spTree>
    <p:extLst>
      <p:ext uri="{BB962C8B-B14F-4D97-AF65-F5344CB8AC3E}">
        <p14:creationId xmlns:p14="http://schemas.microsoft.com/office/powerpoint/2010/main" val="249176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3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9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9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0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0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30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40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45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6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66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76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86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135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0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8" grpId="0" animBg="1"/>
      <p:bldP spid="59" grpId="0" animBg="1"/>
      <p:bldP spid="48" grpId="0" animBg="1"/>
      <p:bldP spid="49" grpId="0"/>
      <p:bldP spid="50" grpId="0" animBg="1"/>
      <p:bldP spid="51" grpId="0" animBg="1"/>
      <p:bldP spid="52" grpId="0"/>
      <p:bldP spid="53" grpId="0"/>
      <p:bldP spid="54" grpId="0"/>
      <p:bldP spid="55" grpId="0" animBg="1"/>
      <p:bldP spid="57" grpId="0" animBg="1"/>
      <p:bldP spid="3" grpId="0" animBg="1"/>
      <p:bldP spid="61" grpId="0"/>
      <p:bldP spid="62" grpId="0" animBg="1"/>
      <p:bldP spid="63" grpId="0" animBg="1"/>
      <p:bldP spid="60" grpId="0" animBg="1"/>
      <p:bldP spid="4" grpId="0" animBg="1"/>
      <p:bldP spid="64" grpId="0" animBg="1"/>
      <p:bldP spid="5" grpId="0"/>
      <p:bldP spid="3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>
            <a:spLocks noChangeArrowheads="1"/>
          </p:cNvSpPr>
          <p:nvPr/>
        </p:nvSpPr>
        <p:spPr bwMode="auto">
          <a:xfrm>
            <a:off x="1727199" y="5213349"/>
            <a:ext cx="7391400" cy="1250951"/>
          </a:xfrm>
          <a:prstGeom prst="rect">
            <a:avLst/>
          </a:prstGeom>
          <a:gradFill flip="none" rotWithShape="1">
            <a:gsLst>
              <a:gs pos="5000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/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  Action dérivée: Y verra sa valeur multipliée en fonction de la pente du signal en cas de perturbation ( dans la partie réponse statique). Le paramètre dérivé est nécessaire dans les systèmes ayant besoin d’anticiper les variations dues aux perturbations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" name="Rectangle 42"/>
          <p:cNvSpPr>
            <a:spLocks noChangeArrowheads="1"/>
          </p:cNvSpPr>
          <p:nvPr/>
        </p:nvSpPr>
        <p:spPr bwMode="auto">
          <a:xfrm>
            <a:off x="1727199" y="3740149"/>
            <a:ext cx="7391400" cy="1250951"/>
          </a:xfrm>
          <a:prstGeom prst="rect">
            <a:avLst/>
          </a:prstGeom>
          <a:gradFill flip="none" rotWithShape="1">
            <a:gsLst>
              <a:gs pos="5000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/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 Action intégrale: Y verra sa valeur multipliée en fonction du temps écoulé et de la différence entre mesure et consigne. L’intégration est un calcul de surface, dans ce cas la surface représente (w-X) x t. Ce paramètre assure la précision .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760980"/>
            <a:ext cx="9144000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régulateur à action proportionnelle Intégrale et Dérivée  PID .</a:t>
            </a:r>
            <a:endParaRPr lang="fr-FR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" y="24260"/>
            <a:ext cx="8001000" cy="80305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/>
            <a:r>
              <a:rPr lang="fr-F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Les différents types de régulateurs.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727199" y="1972862"/>
            <a:ext cx="7391400" cy="1545037"/>
          </a:xfrm>
          <a:prstGeom prst="rect">
            <a:avLst/>
          </a:prstGeom>
          <a:gradFill flip="none" rotWithShape="1">
            <a:gsLst>
              <a:gs pos="5000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/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 ou </a:t>
            </a: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Bp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Action proportionnelle: Y deviendra proportionnelle à </a:t>
            </a:r>
            <a:r>
              <a:rPr lang="el-G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donc : Y = K x </a:t>
            </a:r>
            <a:r>
              <a:rPr lang="el-G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ou K  (ou G) est une constante appelée aussi gain .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bande dans laquelle cette proportionnalité est vérifiée  </a:t>
            </a: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Bp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100 / K  avec BP en %.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0" name="Groupe 19"/>
          <p:cNvGrpSpPr/>
          <p:nvPr/>
        </p:nvGrpSpPr>
        <p:grpSpPr>
          <a:xfrm>
            <a:off x="3103" y="1943100"/>
            <a:ext cx="1841498" cy="1435100"/>
            <a:chOff x="1" y="1866900"/>
            <a:chExt cx="1841498" cy="1435100"/>
          </a:xfrm>
        </p:grpSpPr>
        <p:sp>
          <p:nvSpPr>
            <p:cNvPr id="5" name="Rectangle 4"/>
            <p:cNvSpPr/>
            <p:nvPr/>
          </p:nvSpPr>
          <p:spPr>
            <a:xfrm>
              <a:off x="381000" y="2120900"/>
              <a:ext cx="1079500" cy="1181100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 w="571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7" name="Connecteur droit avec flèche 6"/>
            <p:cNvCxnSpPr>
              <a:endCxn id="5" idx="1"/>
            </p:cNvCxnSpPr>
            <p:nvPr/>
          </p:nvCxnSpPr>
          <p:spPr>
            <a:xfrm>
              <a:off x="1" y="2711450"/>
              <a:ext cx="380999" cy="0"/>
            </a:xfrm>
            <a:prstGeom prst="straightConnector1">
              <a:avLst/>
            </a:prstGeom>
            <a:ln w="5715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avec flèche 7"/>
            <p:cNvCxnSpPr/>
            <p:nvPr/>
          </p:nvCxnSpPr>
          <p:spPr>
            <a:xfrm>
              <a:off x="1460500" y="2711450"/>
              <a:ext cx="380999" cy="0"/>
            </a:xfrm>
            <a:prstGeom prst="straightConnector1">
              <a:avLst/>
            </a:prstGeom>
            <a:ln w="5715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necteur droit 9"/>
            <p:cNvCxnSpPr/>
            <p:nvPr/>
          </p:nvCxnSpPr>
          <p:spPr>
            <a:xfrm>
              <a:off x="533400" y="2235200"/>
              <a:ext cx="0" cy="914400"/>
            </a:xfrm>
            <a:prstGeom prst="line">
              <a:avLst/>
            </a:prstGeom>
            <a:ln w="57150">
              <a:solidFill>
                <a:schemeClr val="bg1"/>
              </a:solidFill>
              <a:headEnd type="arrow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/>
            <p:cNvCxnSpPr/>
            <p:nvPr/>
          </p:nvCxnSpPr>
          <p:spPr>
            <a:xfrm rot="5400000">
              <a:off x="920750" y="2578100"/>
              <a:ext cx="0" cy="914400"/>
            </a:xfrm>
            <a:prstGeom prst="line">
              <a:avLst/>
            </a:prstGeom>
            <a:ln w="57150">
              <a:solidFill>
                <a:schemeClr val="bg1"/>
              </a:solidFill>
              <a:head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 rot="5400000">
              <a:off x="920750" y="2019300"/>
              <a:ext cx="0" cy="914400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/>
            <p:cNvCxnSpPr/>
            <p:nvPr/>
          </p:nvCxnSpPr>
          <p:spPr>
            <a:xfrm rot="5400000">
              <a:off x="927100" y="2120900"/>
              <a:ext cx="0" cy="914400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/>
            <p:cNvCxnSpPr/>
            <p:nvPr/>
          </p:nvCxnSpPr>
          <p:spPr>
            <a:xfrm flipH="1">
              <a:off x="92076" y="1866900"/>
              <a:ext cx="835024" cy="601262"/>
            </a:xfrm>
            <a:prstGeom prst="line">
              <a:avLst/>
            </a:prstGeom>
            <a:ln w="57150">
              <a:solidFill>
                <a:srgbClr val="FFFF00"/>
              </a:solidFill>
              <a:head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Rectangle 18"/>
          <p:cNvSpPr/>
          <p:nvPr/>
        </p:nvSpPr>
        <p:spPr>
          <a:xfrm>
            <a:off x="101455" y="1557685"/>
            <a:ext cx="16385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Symboles</a:t>
            </a:r>
            <a:endParaRPr lang="fr-FR" dirty="0"/>
          </a:p>
        </p:txBody>
      </p:sp>
      <p:grpSp>
        <p:nvGrpSpPr>
          <p:cNvPr id="21" name="Groupe 20"/>
          <p:cNvGrpSpPr/>
          <p:nvPr/>
        </p:nvGrpSpPr>
        <p:grpSpPr>
          <a:xfrm>
            <a:off x="3103" y="3498849"/>
            <a:ext cx="1841498" cy="1435100"/>
            <a:chOff x="1" y="1866900"/>
            <a:chExt cx="1841498" cy="1435100"/>
          </a:xfrm>
        </p:grpSpPr>
        <p:sp>
          <p:nvSpPr>
            <p:cNvPr id="22" name="Rectangle 21"/>
            <p:cNvSpPr/>
            <p:nvPr/>
          </p:nvSpPr>
          <p:spPr>
            <a:xfrm>
              <a:off x="381000" y="2120900"/>
              <a:ext cx="1079500" cy="1181100"/>
            </a:xfrm>
            <a:prstGeom prst="rect">
              <a:avLst/>
            </a:prstGeom>
            <a:solidFill>
              <a:schemeClr val="tx1">
                <a:lumMod val="75000"/>
              </a:schemeClr>
            </a:solidFill>
            <a:ln w="571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3" name="Connecteur droit avec flèche 22"/>
            <p:cNvCxnSpPr>
              <a:endCxn id="22" idx="1"/>
            </p:cNvCxnSpPr>
            <p:nvPr/>
          </p:nvCxnSpPr>
          <p:spPr>
            <a:xfrm>
              <a:off x="1" y="2711450"/>
              <a:ext cx="380999" cy="0"/>
            </a:xfrm>
            <a:prstGeom prst="straightConnector1">
              <a:avLst/>
            </a:prstGeom>
            <a:ln w="5715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avec flèche 23"/>
            <p:cNvCxnSpPr/>
            <p:nvPr/>
          </p:nvCxnSpPr>
          <p:spPr>
            <a:xfrm>
              <a:off x="1460500" y="2711450"/>
              <a:ext cx="380999" cy="0"/>
            </a:xfrm>
            <a:prstGeom prst="straightConnector1">
              <a:avLst/>
            </a:prstGeom>
            <a:ln w="57150">
              <a:solidFill>
                <a:srgbClr val="FFFF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/>
            <p:cNvCxnSpPr/>
            <p:nvPr/>
          </p:nvCxnSpPr>
          <p:spPr>
            <a:xfrm>
              <a:off x="533400" y="2235200"/>
              <a:ext cx="0" cy="914400"/>
            </a:xfrm>
            <a:prstGeom prst="line">
              <a:avLst/>
            </a:prstGeom>
            <a:ln w="57150">
              <a:solidFill>
                <a:schemeClr val="bg1"/>
              </a:solidFill>
              <a:headEnd type="arrow" w="sm" len="sm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/>
            <p:cNvCxnSpPr/>
            <p:nvPr/>
          </p:nvCxnSpPr>
          <p:spPr>
            <a:xfrm rot="5400000">
              <a:off x="920750" y="2578100"/>
              <a:ext cx="0" cy="914400"/>
            </a:xfrm>
            <a:prstGeom prst="line">
              <a:avLst/>
            </a:prstGeom>
            <a:ln w="57150">
              <a:solidFill>
                <a:schemeClr val="bg1"/>
              </a:solidFill>
              <a:head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/>
            <p:cNvCxnSpPr/>
            <p:nvPr/>
          </p:nvCxnSpPr>
          <p:spPr>
            <a:xfrm flipH="1">
              <a:off x="533400" y="2235200"/>
              <a:ext cx="641496" cy="800100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/>
            <p:cNvCxnSpPr/>
            <p:nvPr/>
          </p:nvCxnSpPr>
          <p:spPr>
            <a:xfrm flipH="1">
              <a:off x="533400" y="2468162"/>
              <a:ext cx="743096" cy="567138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/>
            <p:cNvCxnSpPr/>
            <p:nvPr/>
          </p:nvCxnSpPr>
          <p:spPr>
            <a:xfrm flipH="1">
              <a:off x="92076" y="1866900"/>
              <a:ext cx="835024" cy="601262"/>
            </a:xfrm>
            <a:prstGeom prst="line">
              <a:avLst/>
            </a:prstGeom>
            <a:ln w="57150">
              <a:solidFill>
                <a:srgbClr val="FFFF00"/>
              </a:solidFill>
              <a:head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9" name="Groupe 68"/>
          <p:cNvGrpSpPr/>
          <p:nvPr/>
        </p:nvGrpSpPr>
        <p:grpSpPr>
          <a:xfrm>
            <a:off x="3103" y="5016500"/>
            <a:ext cx="1841498" cy="1435100"/>
            <a:chOff x="3103" y="4978400"/>
            <a:chExt cx="1841498" cy="1435100"/>
          </a:xfrm>
        </p:grpSpPr>
        <p:grpSp>
          <p:nvGrpSpPr>
            <p:cNvPr id="48" name="Groupe 47"/>
            <p:cNvGrpSpPr/>
            <p:nvPr/>
          </p:nvGrpSpPr>
          <p:grpSpPr>
            <a:xfrm>
              <a:off x="3103" y="4978400"/>
              <a:ext cx="1841498" cy="1435100"/>
              <a:chOff x="3103" y="4978400"/>
              <a:chExt cx="1841498" cy="1435100"/>
            </a:xfrm>
          </p:grpSpPr>
          <p:sp>
            <p:nvSpPr>
              <p:cNvPr id="31" name="Rectangle 30"/>
              <p:cNvSpPr/>
              <p:nvPr/>
            </p:nvSpPr>
            <p:spPr>
              <a:xfrm>
                <a:off x="384102" y="5232400"/>
                <a:ext cx="1079500" cy="1181100"/>
              </a:xfrm>
              <a:prstGeom prst="rect">
                <a:avLst/>
              </a:prstGeom>
              <a:solidFill>
                <a:schemeClr val="tx1">
                  <a:lumMod val="75000"/>
                </a:schemeClr>
              </a:solidFill>
              <a:ln w="57150"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cxnSp>
            <p:nvCxnSpPr>
              <p:cNvPr id="32" name="Connecteur droit avec flèche 31"/>
              <p:cNvCxnSpPr>
                <a:endCxn id="31" idx="1"/>
              </p:cNvCxnSpPr>
              <p:nvPr/>
            </p:nvCxnSpPr>
            <p:spPr>
              <a:xfrm>
                <a:off x="3103" y="5822950"/>
                <a:ext cx="380999" cy="0"/>
              </a:xfrm>
              <a:prstGeom prst="straightConnector1">
                <a:avLst/>
              </a:prstGeom>
              <a:ln w="57150">
                <a:solidFill>
                  <a:srgbClr val="FFFF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Connecteur droit avec flèche 32"/>
              <p:cNvCxnSpPr/>
              <p:nvPr/>
            </p:nvCxnSpPr>
            <p:spPr>
              <a:xfrm>
                <a:off x="1463602" y="5822950"/>
                <a:ext cx="380999" cy="0"/>
              </a:xfrm>
              <a:prstGeom prst="straightConnector1">
                <a:avLst/>
              </a:prstGeom>
              <a:ln w="57150">
                <a:solidFill>
                  <a:srgbClr val="FFFF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necteur droit 33"/>
              <p:cNvCxnSpPr/>
              <p:nvPr/>
            </p:nvCxnSpPr>
            <p:spPr>
              <a:xfrm>
                <a:off x="536502" y="5346700"/>
                <a:ext cx="0" cy="914400"/>
              </a:xfrm>
              <a:prstGeom prst="line">
                <a:avLst/>
              </a:prstGeom>
              <a:ln w="57150">
                <a:solidFill>
                  <a:schemeClr val="bg1"/>
                </a:solidFill>
                <a:headEnd type="arrow" w="sm" len="sm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necteur droit 34"/>
              <p:cNvCxnSpPr/>
              <p:nvPr/>
            </p:nvCxnSpPr>
            <p:spPr>
              <a:xfrm rot="5400000">
                <a:off x="923852" y="5689600"/>
                <a:ext cx="0" cy="914400"/>
              </a:xfrm>
              <a:prstGeom prst="line">
                <a:avLst/>
              </a:prstGeom>
              <a:ln w="57150">
                <a:solidFill>
                  <a:schemeClr val="bg1"/>
                </a:solidFill>
                <a:head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35"/>
              <p:cNvCxnSpPr/>
              <p:nvPr/>
            </p:nvCxnSpPr>
            <p:spPr>
              <a:xfrm flipH="1">
                <a:off x="536504" y="5346700"/>
                <a:ext cx="320746" cy="800100"/>
              </a:xfrm>
              <a:prstGeom prst="line">
                <a:avLst/>
              </a:prstGeom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Connecteur droit 36"/>
              <p:cNvCxnSpPr/>
              <p:nvPr/>
            </p:nvCxnSpPr>
            <p:spPr>
              <a:xfrm flipH="1">
                <a:off x="536502" y="5346700"/>
                <a:ext cx="507106" cy="800100"/>
              </a:xfrm>
              <a:prstGeom prst="line">
                <a:avLst/>
              </a:prstGeom>
              <a:ln w="38100">
                <a:solidFill>
                  <a:schemeClr val="accent2">
                    <a:lumMod val="50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Connecteur droit 37"/>
              <p:cNvCxnSpPr/>
              <p:nvPr/>
            </p:nvCxnSpPr>
            <p:spPr>
              <a:xfrm flipH="1">
                <a:off x="95178" y="4978400"/>
                <a:ext cx="835024" cy="601262"/>
              </a:xfrm>
              <a:prstGeom prst="line">
                <a:avLst/>
              </a:prstGeom>
              <a:ln w="57150">
                <a:solidFill>
                  <a:srgbClr val="FFFF00"/>
                </a:solidFill>
                <a:head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1" name="Connecteur droit 50"/>
            <p:cNvCxnSpPr/>
            <p:nvPr/>
          </p:nvCxnSpPr>
          <p:spPr>
            <a:xfrm>
              <a:off x="1060003" y="5390480"/>
              <a:ext cx="235990" cy="558800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necteur droit 59"/>
            <p:cNvCxnSpPr/>
            <p:nvPr/>
          </p:nvCxnSpPr>
          <p:spPr>
            <a:xfrm>
              <a:off x="857250" y="5346700"/>
              <a:ext cx="202753" cy="476250"/>
            </a:xfrm>
            <a:prstGeom prst="line">
              <a:avLst/>
            </a:prstGeom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4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4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4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3" grpId="0" animBg="1"/>
      <p:bldP spid="2" grpId="0"/>
      <p:bldP spid="4" grpId="0" animBg="1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144463" y="0"/>
            <a:ext cx="3576637" cy="957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l">
              <a:defRPr/>
            </a:pPr>
            <a:r>
              <a:rPr lang="fr-FR" sz="4400" dirty="0">
                <a:solidFill>
                  <a:schemeClr val="bg1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Régulation</a:t>
            </a: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844550" y="1143000"/>
            <a:ext cx="4210050" cy="898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système atteint et maintient </a:t>
            </a:r>
            <a:b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sortie en suivant </a:t>
            </a:r>
            <a:b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une consigne fixe.</a:t>
            </a:r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 flipV="1">
            <a:off x="673100" y="1752600"/>
            <a:ext cx="0" cy="47783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7" name="Line 5"/>
          <p:cNvSpPr>
            <a:spLocks noChangeShapeType="1"/>
          </p:cNvSpPr>
          <p:nvPr/>
        </p:nvSpPr>
        <p:spPr bwMode="auto">
          <a:xfrm>
            <a:off x="419100" y="6096000"/>
            <a:ext cx="7475538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6464300" y="6202363"/>
            <a:ext cx="156527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temps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-357188" y="1462088"/>
            <a:ext cx="1565276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</a:p>
        </p:txBody>
      </p:sp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4535488" y="3071813"/>
            <a:ext cx="33591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4800" baseline="100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Résultat</a:t>
            </a:r>
          </a:p>
        </p:txBody>
      </p:sp>
      <p:sp>
        <p:nvSpPr>
          <p:cNvPr id="23562" name="Freeform 10"/>
          <p:cNvSpPr>
            <a:spLocks/>
          </p:cNvSpPr>
          <p:nvPr/>
        </p:nvSpPr>
        <p:spPr bwMode="auto">
          <a:xfrm>
            <a:off x="673100" y="2276475"/>
            <a:ext cx="7204075" cy="3770313"/>
          </a:xfrm>
          <a:custGeom>
            <a:avLst/>
            <a:gdLst>
              <a:gd name="T0" fmla="*/ 0 w 4538"/>
              <a:gd name="T1" fmla="*/ 2375 h 2375"/>
              <a:gd name="T2" fmla="*/ 1505 w 4538"/>
              <a:gd name="T3" fmla="*/ 2375 h 2375"/>
              <a:gd name="T4" fmla="*/ 1505 w 4538"/>
              <a:gd name="T5" fmla="*/ 24 h 2375"/>
              <a:gd name="T6" fmla="*/ 4538 w 4538"/>
              <a:gd name="T7" fmla="*/ 0 h 2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38" h="2375">
                <a:moveTo>
                  <a:pt x="0" y="2375"/>
                </a:moveTo>
                <a:lnTo>
                  <a:pt x="1505" y="2375"/>
                </a:lnTo>
                <a:lnTo>
                  <a:pt x="1505" y="24"/>
                </a:lnTo>
                <a:lnTo>
                  <a:pt x="4538" y="0"/>
                </a:lnTo>
              </a:path>
            </a:pathLst>
          </a:custGeom>
          <a:noFill/>
          <a:ln w="57150" cap="flat" cmpd="sng">
            <a:solidFill>
              <a:srgbClr val="FF33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563" name="Freeform 11"/>
          <p:cNvSpPr>
            <a:spLocks/>
          </p:cNvSpPr>
          <p:nvPr/>
        </p:nvSpPr>
        <p:spPr bwMode="auto">
          <a:xfrm>
            <a:off x="692150" y="1342265"/>
            <a:ext cx="7539038" cy="4706353"/>
          </a:xfrm>
          <a:custGeom>
            <a:avLst/>
            <a:gdLst>
              <a:gd name="T0" fmla="*/ 0 w 4749"/>
              <a:gd name="T1" fmla="*/ 3011 h 3029"/>
              <a:gd name="T2" fmla="*/ 635 w 4749"/>
              <a:gd name="T3" fmla="*/ 3023 h 3029"/>
              <a:gd name="T4" fmla="*/ 1175 w 4749"/>
              <a:gd name="T5" fmla="*/ 3011 h 3029"/>
              <a:gd name="T6" fmla="*/ 1528 w 4749"/>
              <a:gd name="T7" fmla="*/ 3023 h 3029"/>
              <a:gd name="T8" fmla="*/ 1728 w 4749"/>
              <a:gd name="T9" fmla="*/ 2976 h 3029"/>
              <a:gd name="T10" fmla="*/ 1892 w 4749"/>
              <a:gd name="T11" fmla="*/ 2811 h 3029"/>
              <a:gd name="T12" fmla="*/ 1975 w 4749"/>
              <a:gd name="T13" fmla="*/ 2505 h 3029"/>
              <a:gd name="T14" fmla="*/ 2445 w 4749"/>
              <a:gd name="T15" fmla="*/ 401 h 3029"/>
              <a:gd name="T16" fmla="*/ 2692 w 4749"/>
              <a:gd name="T17" fmla="*/ 96 h 3029"/>
              <a:gd name="T18" fmla="*/ 2809 w 4749"/>
              <a:gd name="T19" fmla="*/ 295 h 3029"/>
              <a:gd name="T20" fmla="*/ 2962 w 4749"/>
              <a:gd name="T21" fmla="*/ 942 h 3029"/>
              <a:gd name="T22" fmla="*/ 3115 w 4749"/>
              <a:gd name="T23" fmla="*/ 1083 h 3029"/>
              <a:gd name="T24" fmla="*/ 3280 w 4749"/>
              <a:gd name="T25" fmla="*/ 954 h 3029"/>
              <a:gd name="T26" fmla="*/ 3421 w 4749"/>
              <a:gd name="T27" fmla="*/ 519 h 3029"/>
              <a:gd name="T28" fmla="*/ 3562 w 4749"/>
              <a:gd name="T29" fmla="*/ 295 h 3029"/>
              <a:gd name="T30" fmla="*/ 3715 w 4749"/>
              <a:gd name="T31" fmla="*/ 413 h 3029"/>
              <a:gd name="T32" fmla="*/ 3879 w 4749"/>
              <a:gd name="T33" fmla="*/ 824 h 3029"/>
              <a:gd name="T34" fmla="*/ 4032 w 4749"/>
              <a:gd name="T35" fmla="*/ 954 h 3029"/>
              <a:gd name="T36" fmla="*/ 4232 w 4749"/>
              <a:gd name="T37" fmla="*/ 542 h 3029"/>
              <a:gd name="T38" fmla="*/ 4385 w 4749"/>
              <a:gd name="T39" fmla="*/ 613 h 3029"/>
              <a:gd name="T40" fmla="*/ 4678 w 4749"/>
              <a:gd name="T41" fmla="*/ 613 h 3029"/>
              <a:gd name="T42" fmla="*/ 4749 w 4749"/>
              <a:gd name="T43" fmla="*/ 625 h 3029"/>
              <a:gd name="connsiteX0" fmla="*/ 0 w 10000"/>
              <a:gd name="connsiteY0" fmla="*/ 9662 h 9705"/>
              <a:gd name="connsiteX1" fmla="*/ 1337 w 10000"/>
              <a:gd name="connsiteY1" fmla="*/ 9701 h 9705"/>
              <a:gd name="connsiteX2" fmla="*/ 2474 w 10000"/>
              <a:gd name="connsiteY2" fmla="*/ 9662 h 9705"/>
              <a:gd name="connsiteX3" fmla="*/ 3218 w 10000"/>
              <a:gd name="connsiteY3" fmla="*/ 9701 h 9705"/>
              <a:gd name="connsiteX4" fmla="*/ 3639 w 10000"/>
              <a:gd name="connsiteY4" fmla="*/ 9546 h 9705"/>
              <a:gd name="connsiteX5" fmla="*/ 3984 w 10000"/>
              <a:gd name="connsiteY5" fmla="*/ 9001 h 9705"/>
              <a:gd name="connsiteX6" fmla="*/ 4159 w 10000"/>
              <a:gd name="connsiteY6" fmla="*/ 7991 h 9705"/>
              <a:gd name="connsiteX7" fmla="*/ 5148 w 10000"/>
              <a:gd name="connsiteY7" fmla="*/ 1045 h 9705"/>
              <a:gd name="connsiteX8" fmla="*/ 5669 w 10000"/>
              <a:gd name="connsiteY8" fmla="*/ 38 h 9705"/>
              <a:gd name="connsiteX9" fmla="*/ 5915 w 10000"/>
              <a:gd name="connsiteY9" fmla="*/ 695 h 9705"/>
              <a:gd name="connsiteX10" fmla="*/ 6237 w 10000"/>
              <a:gd name="connsiteY10" fmla="*/ 2831 h 9705"/>
              <a:gd name="connsiteX11" fmla="*/ 6559 w 10000"/>
              <a:gd name="connsiteY11" fmla="*/ 3296 h 9705"/>
              <a:gd name="connsiteX12" fmla="*/ 6907 w 10000"/>
              <a:gd name="connsiteY12" fmla="*/ 2871 h 9705"/>
              <a:gd name="connsiteX13" fmla="*/ 7204 w 10000"/>
              <a:gd name="connsiteY13" fmla="*/ 1434 h 9705"/>
              <a:gd name="connsiteX14" fmla="*/ 7501 w 10000"/>
              <a:gd name="connsiteY14" fmla="*/ 695 h 9705"/>
              <a:gd name="connsiteX15" fmla="*/ 7823 w 10000"/>
              <a:gd name="connsiteY15" fmla="*/ 1084 h 9705"/>
              <a:gd name="connsiteX16" fmla="*/ 8168 w 10000"/>
              <a:gd name="connsiteY16" fmla="*/ 2441 h 9705"/>
              <a:gd name="connsiteX17" fmla="*/ 8490 w 10000"/>
              <a:gd name="connsiteY17" fmla="*/ 2871 h 9705"/>
              <a:gd name="connsiteX18" fmla="*/ 8911 w 10000"/>
              <a:gd name="connsiteY18" fmla="*/ 1510 h 9705"/>
              <a:gd name="connsiteX19" fmla="*/ 9234 w 10000"/>
              <a:gd name="connsiteY19" fmla="*/ 1745 h 9705"/>
              <a:gd name="connsiteX20" fmla="*/ 9850 w 10000"/>
              <a:gd name="connsiteY20" fmla="*/ 1745 h 9705"/>
              <a:gd name="connsiteX21" fmla="*/ 10000 w 10000"/>
              <a:gd name="connsiteY21" fmla="*/ 1784 h 9705"/>
              <a:gd name="connsiteX0" fmla="*/ 0 w 10000"/>
              <a:gd name="connsiteY0" fmla="*/ 10031 h 10075"/>
              <a:gd name="connsiteX1" fmla="*/ 1337 w 10000"/>
              <a:gd name="connsiteY1" fmla="*/ 10071 h 10075"/>
              <a:gd name="connsiteX2" fmla="*/ 2474 w 10000"/>
              <a:gd name="connsiteY2" fmla="*/ 10031 h 10075"/>
              <a:gd name="connsiteX3" fmla="*/ 3218 w 10000"/>
              <a:gd name="connsiteY3" fmla="*/ 10071 h 10075"/>
              <a:gd name="connsiteX4" fmla="*/ 3639 w 10000"/>
              <a:gd name="connsiteY4" fmla="*/ 9911 h 10075"/>
              <a:gd name="connsiteX5" fmla="*/ 3984 w 10000"/>
              <a:gd name="connsiteY5" fmla="*/ 9350 h 10075"/>
              <a:gd name="connsiteX6" fmla="*/ 4159 w 10000"/>
              <a:gd name="connsiteY6" fmla="*/ 8309 h 10075"/>
              <a:gd name="connsiteX7" fmla="*/ 5148 w 10000"/>
              <a:gd name="connsiteY7" fmla="*/ 1152 h 10075"/>
              <a:gd name="connsiteX8" fmla="*/ 5669 w 10000"/>
              <a:gd name="connsiteY8" fmla="*/ 21 h 10075"/>
              <a:gd name="connsiteX9" fmla="*/ 5915 w 10000"/>
              <a:gd name="connsiteY9" fmla="*/ 791 h 10075"/>
              <a:gd name="connsiteX10" fmla="*/ 6237 w 10000"/>
              <a:gd name="connsiteY10" fmla="*/ 2992 h 10075"/>
              <a:gd name="connsiteX11" fmla="*/ 6559 w 10000"/>
              <a:gd name="connsiteY11" fmla="*/ 3471 h 10075"/>
              <a:gd name="connsiteX12" fmla="*/ 6907 w 10000"/>
              <a:gd name="connsiteY12" fmla="*/ 3033 h 10075"/>
              <a:gd name="connsiteX13" fmla="*/ 7204 w 10000"/>
              <a:gd name="connsiteY13" fmla="*/ 1553 h 10075"/>
              <a:gd name="connsiteX14" fmla="*/ 7501 w 10000"/>
              <a:gd name="connsiteY14" fmla="*/ 791 h 10075"/>
              <a:gd name="connsiteX15" fmla="*/ 7823 w 10000"/>
              <a:gd name="connsiteY15" fmla="*/ 1192 h 10075"/>
              <a:gd name="connsiteX16" fmla="*/ 8168 w 10000"/>
              <a:gd name="connsiteY16" fmla="*/ 2590 h 10075"/>
              <a:gd name="connsiteX17" fmla="*/ 8490 w 10000"/>
              <a:gd name="connsiteY17" fmla="*/ 3033 h 10075"/>
              <a:gd name="connsiteX18" fmla="*/ 8911 w 10000"/>
              <a:gd name="connsiteY18" fmla="*/ 1631 h 10075"/>
              <a:gd name="connsiteX19" fmla="*/ 9234 w 10000"/>
              <a:gd name="connsiteY19" fmla="*/ 1873 h 10075"/>
              <a:gd name="connsiteX20" fmla="*/ 9850 w 10000"/>
              <a:gd name="connsiteY20" fmla="*/ 1873 h 10075"/>
              <a:gd name="connsiteX21" fmla="*/ 10000 w 10000"/>
              <a:gd name="connsiteY21" fmla="*/ 1913 h 10075"/>
              <a:gd name="connsiteX0" fmla="*/ 0 w 10000"/>
              <a:gd name="connsiteY0" fmla="*/ 10031 h 10075"/>
              <a:gd name="connsiteX1" fmla="*/ 1337 w 10000"/>
              <a:gd name="connsiteY1" fmla="*/ 10071 h 10075"/>
              <a:gd name="connsiteX2" fmla="*/ 2474 w 10000"/>
              <a:gd name="connsiteY2" fmla="*/ 10031 h 10075"/>
              <a:gd name="connsiteX3" fmla="*/ 3218 w 10000"/>
              <a:gd name="connsiteY3" fmla="*/ 10071 h 10075"/>
              <a:gd name="connsiteX4" fmla="*/ 3639 w 10000"/>
              <a:gd name="connsiteY4" fmla="*/ 9911 h 10075"/>
              <a:gd name="connsiteX5" fmla="*/ 3984 w 10000"/>
              <a:gd name="connsiteY5" fmla="*/ 9350 h 10075"/>
              <a:gd name="connsiteX6" fmla="*/ 4159 w 10000"/>
              <a:gd name="connsiteY6" fmla="*/ 8309 h 10075"/>
              <a:gd name="connsiteX7" fmla="*/ 5148 w 10000"/>
              <a:gd name="connsiteY7" fmla="*/ 1152 h 10075"/>
              <a:gd name="connsiteX8" fmla="*/ 5669 w 10000"/>
              <a:gd name="connsiteY8" fmla="*/ 21 h 10075"/>
              <a:gd name="connsiteX9" fmla="*/ 5915 w 10000"/>
              <a:gd name="connsiteY9" fmla="*/ 791 h 10075"/>
              <a:gd name="connsiteX10" fmla="*/ 6237 w 10000"/>
              <a:gd name="connsiteY10" fmla="*/ 2992 h 10075"/>
              <a:gd name="connsiteX11" fmla="*/ 6559 w 10000"/>
              <a:gd name="connsiteY11" fmla="*/ 3471 h 10075"/>
              <a:gd name="connsiteX12" fmla="*/ 6907 w 10000"/>
              <a:gd name="connsiteY12" fmla="*/ 3033 h 10075"/>
              <a:gd name="connsiteX13" fmla="*/ 7204 w 10000"/>
              <a:gd name="connsiteY13" fmla="*/ 1553 h 10075"/>
              <a:gd name="connsiteX14" fmla="*/ 7501 w 10000"/>
              <a:gd name="connsiteY14" fmla="*/ 791 h 10075"/>
              <a:gd name="connsiteX15" fmla="*/ 7823 w 10000"/>
              <a:gd name="connsiteY15" fmla="*/ 1192 h 10075"/>
              <a:gd name="connsiteX16" fmla="*/ 8168 w 10000"/>
              <a:gd name="connsiteY16" fmla="*/ 2590 h 10075"/>
              <a:gd name="connsiteX17" fmla="*/ 8490 w 10000"/>
              <a:gd name="connsiteY17" fmla="*/ 3033 h 10075"/>
              <a:gd name="connsiteX18" fmla="*/ 8911 w 10000"/>
              <a:gd name="connsiteY18" fmla="*/ 1631 h 10075"/>
              <a:gd name="connsiteX19" fmla="*/ 9234 w 10000"/>
              <a:gd name="connsiteY19" fmla="*/ 1873 h 10075"/>
              <a:gd name="connsiteX20" fmla="*/ 9850 w 10000"/>
              <a:gd name="connsiteY20" fmla="*/ 1873 h 10075"/>
              <a:gd name="connsiteX21" fmla="*/ 10000 w 10000"/>
              <a:gd name="connsiteY21" fmla="*/ 1913 h 10075"/>
              <a:gd name="connsiteX0" fmla="*/ 0 w 10000"/>
              <a:gd name="connsiteY0" fmla="*/ 10041 h 10085"/>
              <a:gd name="connsiteX1" fmla="*/ 1337 w 10000"/>
              <a:gd name="connsiteY1" fmla="*/ 10081 h 10085"/>
              <a:gd name="connsiteX2" fmla="*/ 2474 w 10000"/>
              <a:gd name="connsiteY2" fmla="*/ 10041 h 10085"/>
              <a:gd name="connsiteX3" fmla="*/ 3218 w 10000"/>
              <a:gd name="connsiteY3" fmla="*/ 10081 h 10085"/>
              <a:gd name="connsiteX4" fmla="*/ 3639 w 10000"/>
              <a:gd name="connsiteY4" fmla="*/ 9921 h 10085"/>
              <a:gd name="connsiteX5" fmla="*/ 3984 w 10000"/>
              <a:gd name="connsiteY5" fmla="*/ 9360 h 10085"/>
              <a:gd name="connsiteX6" fmla="*/ 4159 w 10000"/>
              <a:gd name="connsiteY6" fmla="*/ 8319 h 10085"/>
              <a:gd name="connsiteX7" fmla="*/ 5148 w 10000"/>
              <a:gd name="connsiteY7" fmla="*/ 1162 h 10085"/>
              <a:gd name="connsiteX8" fmla="*/ 5669 w 10000"/>
              <a:gd name="connsiteY8" fmla="*/ 31 h 10085"/>
              <a:gd name="connsiteX9" fmla="*/ 5915 w 10000"/>
              <a:gd name="connsiteY9" fmla="*/ 801 h 10085"/>
              <a:gd name="connsiteX10" fmla="*/ 6237 w 10000"/>
              <a:gd name="connsiteY10" fmla="*/ 3002 h 10085"/>
              <a:gd name="connsiteX11" fmla="*/ 6559 w 10000"/>
              <a:gd name="connsiteY11" fmla="*/ 3481 h 10085"/>
              <a:gd name="connsiteX12" fmla="*/ 6907 w 10000"/>
              <a:gd name="connsiteY12" fmla="*/ 3043 h 10085"/>
              <a:gd name="connsiteX13" fmla="*/ 7204 w 10000"/>
              <a:gd name="connsiteY13" fmla="*/ 1563 h 10085"/>
              <a:gd name="connsiteX14" fmla="*/ 7501 w 10000"/>
              <a:gd name="connsiteY14" fmla="*/ 801 h 10085"/>
              <a:gd name="connsiteX15" fmla="*/ 7823 w 10000"/>
              <a:gd name="connsiteY15" fmla="*/ 1202 h 10085"/>
              <a:gd name="connsiteX16" fmla="*/ 8168 w 10000"/>
              <a:gd name="connsiteY16" fmla="*/ 2600 h 10085"/>
              <a:gd name="connsiteX17" fmla="*/ 8490 w 10000"/>
              <a:gd name="connsiteY17" fmla="*/ 3043 h 10085"/>
              <a:gd name="connsiteX18" fmla="*/ 8911 w 10000"/>
              <a:gd name="connsiteY18" fmla="*/ 1641 h 10085"/>
              <a:gd name="connsiteX19" fmla="*/ 9234 w 10000"/>
              <a:gd name="connsiteY19" fmla="*/ 1883 h 10085"/>
              <a:gd name="connsiteX20" fmla="*/ 9850 w 10000"/>
              <a:gd name="connsiteY20" fmla="*/ 1883 h 10085"/>
              <a:gd name="connsiteX21" fmla="*/ 10000 w 10000"/>
              <a:gd name="connsiteY21" fmla="*/ 1923 h 10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000" h="10085">
                <a:moveTo>
                  <a:pt x="0" y="10041"/>
                </a:moveTo>
                <a:cubicBezTo>
                  <a:pt x="461" y="10060"/>
                  <a:pt x="924" y="10081"/>
                  <a:pt x="1337" y="10081"/>
                </a:cubicBezTo>
                <a:cubicBezTo>
                  <a:pt x="1750" y="10081"/>
                  <a:pt x="2160" y="10041"/>
                  <a:pt x="2474" y="10041"/>
                </a:cubicBezTo>
                <a:cubicBezTo>
                  <a:pt x="2788" y="10041"/>
                  <a:pt x="3024" y="10101"/>
                  <a:pt x="3218" y="10081"/>
                </a:cubicBezTo>
                <a:cubicBezTo>
                  <a:pt x="3411" y="10060"/>
                  <a:pt x="3510" y="10041"/>
                  <a:pt x="3639" y="9921"/>
                </a:cubicBezTo>
                <a:cubicBezTo>
                  <a:pt x="3767" y="9802"/>
                  <a:pt x="3898" y="9625"/>
                  <a:pt x="3984" y="9360"/>
                </a:cubicBezTo>
                <a:cubicBezTo>
                  <a:pt x="4070" y="9095"/>
                  <a:pt x="3965" y="9686"/>
                  <a:pt x="4159" y="8319"/>
                </a:cubicBezTo>
                <a:cubicBezTo>
                  <a:pt x="4352" y="6952"/>
                  <a:pt x="4896" y="2543"/>
                  <a:pt x="5148" y="1162"/>
                </a:cubicBezTo>
                <a:cubicBezTo>
                  <a:pt x="5400" y="-219"/>
                  <a:pt x="5627" y="-1"/>
                  <a:pt x="5669" y="31"/>
                </a:cubicBezTo>
                <a:cubicBezTo>
                  <a:pt x="5711" y="63"/>
                  <a:pt x="5820" y="306"/>
                  <a:pt x="5915" y="801"/>
                </a:cubicBezTo>
                <a:cubicBezTo>
                  <a:pt x="6010" y="1296"/>
                  <a:pt x="6130" y="2556"/>
                  <a:pt x="6237" y="3002"/>
                </a:cubicBezTo>
                <a:cubicBezTo>
                  <a:pt x="6344" y="3447"/>
                  <a:pt x="6448" y="3475"/>
                  <a:pt x="6559" y="3481"/>
                </a:cubicBezTo>
                <a:cubicBezTo>
                  <a:pt x="6671" y="3488"/>
                  <a:pt x="6799" y="3363"/>
                  <a:pt x="6907" y="3043"/>
                </a:cubicBezTo>
                <a:cubicBezTo>
                  <a:pt x="7014" y="2723"/>
                  <a:pt x="7105" y="1938"/>
                  <a:pt x="7204" y="1563"/>
                </a:cubicBezTo>
                <a:cubicBezTo>
                  <a:pt x="7303" y="1189"/>
                  <a:pt x="7397" y="862"/>
                  <a:pt x="7501" y="801"/>
                </a:cubicBezTo>
                <a:cubicBezTo>
                  <a:pt x="7604" y="739"/>
                  <a:pt x="7711" y="903"/>
                  <a:pt x="7823" y="1202"/>
                </a:cubicBezTo>
                <a:cubicBezTo>
                  <a:pt x="7934" y="1502"/>
                  <a:pt x="8056" y="2294"/>
                  <a:pt x="8168" y="2600"/>
                </a:cubicBezTo>
                <a:cubicBezTo>
                  <a:pt x="8280" y="2906"/>
                  <a:pt x="8366" y="3203"/>
                  <a:pt x="8490" y="3043"/>
                </a:cubicBezTo>
                <a:cubicBezTo>
                  <a:pt x="8614" y="2883"/>
                  <a:pt x="8787" y="1836"/>
                  <a:pt x="8911" y="1641"/>
                </a:cubicBezTo>
                <a:cubicBezTo>
                  <a:pt x="9036" y="1447"/>
                  <a:pt x="9078" y="1842"/>
                  <a:pt x="9234" y="1883"/>
                </a:cubicBezTo>
                <a:cubicBezTo>
                  <a:pt x="9389" y="1923"/>
                  <a:pt x="9722" y="1876"/>
                  <a:pt x="9850" y="1883"/>
                </a:cubicBezTo>
                <a:cubicBezTo>
                  <a:pt x="9979" y="1889"/>
                  <a:pt x="9962" y="1910"/>
                  <a:pt x="10000" y="1923"/>
                </a:cubicBezTo>
              </a:path>
            </a:pathLst>
          </a:custGeom>
          <a:noFill/>
          <a:ln w="57150" cap="flat" cmpd="sng">
            <a:solidFill>
              <a:srgbClr val="00FF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227" name="Text Box 8"/>
          <p:cNvSpPr txBox="1">
            <a:spLocks noChangeArrowheads="1"/>
          </p:cNvSpPr>
          <p:nvPr/>
        </p:nvSpPr>
        <p:spPr bwMode="auto">
          <a:xfrm>
            <a:off x="3452813" y="4418013"/>
            <a:ext cx="6046787" cy="132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2"/>
              </a:buClr>
              <a:buSzPct val="85000"/>
            </a:pPr>
            <a:r>
              <a:rPr lang="fr-FR" sz="2000"/>
              <a:t>Exemples: </a:t>
            </a:r>
            <a:br>
              <a:rPr lang="fr-FR" sz="2000"/>
            </a:br>
            <a:r>
              <a:rPr lang="fr-FR" sz="2000"/>
              <a:t>- Chauffage (réglage thermostat = consigne)</a:t>
            </a:r>
            <a:br>
              <a:rPr lang="fr-FR" sz="2000"/>
            </a:br>
            <a:r>
              <a:rPr lang="fr-FR" sz="2000"/>
              <a:t>- Maintien d’une réserve de liquide                     	(niveau = consigne)</a:t>
            </a: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>
            <a:off x="266700" y="3052763"/>
            <a:ext cx="3359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32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Consigne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7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2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77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2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27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52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5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77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2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452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77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7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5123" grpId="0"/>
      <p:bldP spid="23556" grpId="0" animBg="1"/>
      <p:bldP spid="23557" grpId="0" animBg="1"/>
      <p:bldP spid="23558" grpId="0"/>
      <p:bldP spid="23559" grpId="0"/>
      <p:bldP spid="23561" grpId="0"/>
      <p:bldP spid="23562" grpId="0" animBg="1"/>
      <p:bldP spid="23563" grpId="0" animBg="1"/>
      <p:bldP spid="9227" grpId="0"/>
      <p:bldP spid="1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/>
          <p:cNvSpPr>
            <a:spLocks noChangeArrowheads="1"/>
          </p:cNvSpPr>
          <p:nvPr/>
        </p:nvSpPr>
        <p:spPr bwMode="auto">
          <a:xfrm>
            <a:off x="107044" y="1698157"/>
            <a:ext cx="8929911" cy="1250951"/>
          </a:xfrm>
          <a:prstGeom prst="rect">
            <a:avLst/>
          </a:prstGeom>
          <a:gradFill flip="none" rotWithShape="1">
            <a:gsLst>
              <a:gs pos="5000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/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Signal tout ou rien (TOR)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courant ou tension suivant les cas.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 type de sortie de régulateur convient bien à des systèmes avec de l’inertie (lenteur de réaction) ex: chauffage. Y est au maxi (« 1 » logique) une proportion d’un temps de cycle en fonction de la puissance désirée.</a:t>
            </a:r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619462"/>
            <a:ext cx="9144000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est exprimé en pourcentage dans les calculs. 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Dans la pratique quatre type de signaux électriques sont utilisés pour Y entre le régulateur et le </a:t>
            </a:r>
            <a:r>
              <a:rPr 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préactionneur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" y="13374"/>
            <a:ext cx="8001000" cy="80305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/>
            <a:r>
              <a:rPr lang="fr-F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Les différents signaux pour Y.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07044" y="2991019"/>
            <a:ext cx="8955313" cy="1379937"/>
          </a:xfrm>
          <a:prstGeom prst="rect">
            <a:avLst/>
          </a:prstGeom>
          <a:gradFill flip="none" rotWithShape="1">
            <a:gsLst>
              <a:gs pos="5000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/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Signal tension de 0 à 10V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le plus simple à mettre en œuvre (le moins couteux).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 signal est limité par la distance entre régulateur et </a:t>
            </a: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préactionneur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Cette distance génère des erreurs à cause des chutes de tension qu’elle occasionne .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plus ce signal est facilement perturbé par  les circuits environnants.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0674" y="5383582"/>
            <a:ext cx="8929911" cy="1471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Ex: chauffage à 50% de la puissance maximum 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en TOR: temps </a:t>
            </a:r>
            <a:r>
              <a:rPr lang="fr-F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cycle de 200 ms Y sera à « 1 » (maxi) pendant 100 ms et à 0 de 100 à </a:t>
            </a:r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200ms.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en 0….. 10V on a  50% de 10 V = 5 V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en 0…..20 mA on à 50% de 20 mA = 10 mA</a:t>
            </a:r>
            <a:endParaRPr lang="fr-FR" sz="1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Rectangle 39"/>
          <p:cNvSpPr>
            <a:spLocks noChangeArrowheads="1"/>
          </p:cNvSpPr>
          <p:nvPr/>
        </p:nvSpPr>
        <p:spPr bwMode="auto">
          <a:xfrm>
            <a:off x="107044" y="4412867"/>
            <a:ext cx="8955313" cy="951593"/>
          </a:xfrm>
          <a:prstGeom prst="rect">
            <a:avLst/>
          </a:prstGeom>
          <a:gradFill flip="none" rotWithShape="1">
            <a:gsLst>
              <a:gs pos="5000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/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Signal en courant  de 0 mA à 20 mA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moins sensible à la distance et aux perturbations . Ce signal a comme inconvénient de ne pas signaler un défaut si il y a coupure du circuit (0 mA correspond à 0 % de commande pour Y)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9" name="Rectangle 8"/>
          <p:cNvSpPr/>
          <p:nvPr/>
        </p:nvSpPr>
        <p:spPr>
          <a:xfrm>
            <a:off x="4158342" y="6237514"/>
            <a:ext cx="1741715" cy="304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 useBgFill="1">
        <p:nvSpPr>
          <p:cNvPr id="42" name="Rectangle 41"/>
          <p:cNvSpPr/>
          <p:nvPr/>
        </p:nvSpPr>
        <p:spPr>
          <a:xfrm>
            <a:off x="5878285" y="6237514"/>
            <a:ext cx="947057" cy="304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 useBgFill="1">
        <p:nvSpPr>
          <p:cNvPr id="45" name="Rectangle 44"/>
          <p:cNvSpPr/>
          <p:nvPr/>
        </p:nvSpPr>
        <p:spPr>
          <a:xfrm>
            <a:off x="4022273" y="6520542"/>
            <a:ext cx="1741715" cy="304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 useBgFill="1">
        <p:nvSpPr>
          <p:cNvPr id="46" name="Rectangle 45"/>
          <p:cNvSpPr/>
          <p:nvPr/>
        </p:nvSpPr>
        <p:spPr>
          <a:xfrm>
            <a:off x="5731330" y="6520542"/>
            <a:ext cx="1094012" cy="3048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 useBgFill="1">
        <p:nvSpPr>
          <p:cNvPr id="47" name="Rectangle 46"/>
          <p:cNvSpPr/>
          <p:nvPr/>
        </p:nvSpPr>
        <p:spPr>
          <a:xfrm>
            <a:off x="3858985" y="5660572"/>
            <a:ext cx="5078186" cy="57694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113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3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2" grpId="0"/>
      <p:bldP spid="3" grpId="0"/>
      <p:bldP spid="4" grpId="0" animBg="1"/>
      <p:bldP spid="6" grpId="0"/>
      <p:bldP spid="40" grpId="0" animBg="1"/>
      <p:bldP spid="9" grpId="0" animBg="1"/>
      <p:bldP spid="9" grpId="1" animBg="1"/>
      <p:bldP spid="42" grpId="0" animBg="1"/>
      <p:bldP spid="42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760980"/>
            <a:ext cx="9144000" cy="449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est exprimé en pourcentage dans les calculs. 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Dans la pratique trois type de signaux électriques sont utilisés pour Y entre le régulateur et le </a:t>
            </a:r>
            <a:r>
              <a:rPr 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préactionneur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" y="13374"/>
            <a:ext cx="8001000" cy="80305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/>
            <a:r>
              <a:rPr lang="fr-F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Les différents Signaux pour Y.</a:t>
            </a:r>
          </a:p>
        </p:txBody>
      </p:sp>
      <p:sp>
        <p:nvSpPr>
          <p:cNvPr id="39" name="Rectangle 38"/>
          <p:cNvSpPr>
            <a:spLocks noChangeArrowheads="1"/>
          </p:cNvSpPr>
          <p:nvPr/>
        </p:nvSpPr>
        <p:spPr bwMode="auto">
          <a:xfrm>
            <a:off x="107044" y="2035617"/>
            <a:ext cx="8929911" cy="1219199"/>
          </a:xfrm>
          <a:prstGeom prst="rect">
            <a:avLst/>
          </a:prstGeom>
          <a:gradFill flip="none" rotWithShape="1">
            <a:gsLst>
              <a:gs pos="50000">
                <a:schemeClr val="accent5">
                  <a:lumMod val="50000"/>
                </a:schemeClr>
              </a:gs>
              <a:gs pos="100000">
                <a:schemeClr val="accent5">
                  <a:lumMod val="7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/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Signal en courant  de 4 mA à 20 mA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moins sensible à la distance et aux perturbations . Ce signal à comme avantage de signaler les défauts de coupure de circuit (0 mA correspond à  un défaut de </a:t>
            </a:r>
            <a:r>
              <a:rPr lang="fr-FR" sz="1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connection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4 mA correspond à 0 % de commande pour Y)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7044" y="3428992"/>
            <a:ext cx="4878614" cy="1224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Dans ce cas il ne faut pas oublier que :</a:t>
            </a:r>
          </a:p>
          <a:p>
            <a:pPr marL="285750" indent="-285750">
              <a:spcBef>
                <a:spcPct val="20000"/>
              </a:spcBef>
              <a:buClr>
                <a:schemeClr val="accent2"/>
              </a:buClr>
              <a:buSzPct val="85000"/>
              <a:buFontTx/>
              <a:buChar char="-"/>
              <a:defRPr/>
            </a:pPr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 mA est un défaut.</a:t>
            </a:r>
          </a:p>
          <a:p>
            <a:pPr marL="285750" indent="-285750">
              <a:spcBef>
                <a:spcPct val="20000"/>
              </a:spcBef>
              <a:buClr>
                <a:schemeClr val="accent2"/>
              </a:buClr>
              <a:buSzPct val="85000"/>
              <a:buFontTx/>
              <a:buChar char="-"/>
              <a:defRPr/>
            </a:pPr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Pour un signal Y de 0% il y aura 4 mA.</a:t>
            </a:r>
          </a:p>
          <a:p>
            <a:pPr marL="285750" indent="-285750">
              <a:spcBef>
                <a:spcPct val="20000"/>
              </a:spcBef>
              <a:buClr>
                <a:schemeClr val="accent2"/>
              </a:buClr>
              <a:buSzPct val="85000"/>
              <a:buFontTx/>
              <a:buChar char="-"/>
              <a:defRPr/>
            </a:pPr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Pour  un signal Y de 100% il y aura 20 mA</a:t>
            </a:r>
          </a:p>
        </p:txBody>
      </p:sp>
      <p:sp>
        <p:nvSpPr>
          <p:cNvPr id="9" name="Rectangle 8"/>
          <p:cNvSpPr/>
          <p:nvPr/>
        </p:nvSpPr>
        <p:spPr>
          <a:xfrm>
            <a:off x="214089" y="4806343"/>
            <a:ext cx="446495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Y(mA) = Y (%) . (20 – 4) + 4 </a:t>
            </a:r>
          </a:p>
        </p:txBody>
      </p:sp>
      <p:sp>
        <p:nvSpPr>
          <p:cNvPr id="10" name="Rectangle 9"/>
          <p:cNvSpPr/>
          <p:nvPr/>
        </p:nvSpPr>
        <p:spPr>
          <a:xfrm>
            <a:off x="214089" y="5168116"/>
            <a:ext cx="4464955" cy="1471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Pour un signal Y de 20 % 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 aura :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= (20/100) . (20 – 4) + 4 = 7.2 mA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 que l’on peut retrouver sur la droite  correspondante. </a:t>
            </a:r>
          </a:p>
        </p:txBody>
      </p:sp>
      <p:cxnSp>
        <p:nvCxnSpPr>
          <p:cNvPr id="11" name="Connecteur droit avec flèche 10"/>
          <p:cNvCxnSpPr/>
          <p:nvPr/>
        </p:nvCxnSpPr>
        <p:spPr>
          <a:xfrm flipV="1">
            <a:off x="5272565" y="4145159"/>
            <a:ext cx="0" cy="232174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/>
          <p:cNvCxnSpPr/>
          <p:nvPr/>
        </p:nvCxnSpPr>
        <p:spPr>
          <a:xfrm>
            <a:off x="4985658" y="6204485"/>
            <a:ext cx="3015343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4769766" y="3835826"/>
            <a:ext cx="10055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(mA)</a:t>
            </a:r>
            <a:endParaRPr lang="fr-FR" sz="2000" dirty="0"/>
          </a:p>
        </p:txBody>
      </p:sp>
      <p:sp>
        <p:nvSpPr>
          <p:cNvPr id="16" name="Rectangle 15"/>
          <p:cNvSpPr/>
          <p:nvPr/>
        </p:nvSpPr>
        <p:spPr>
          <a:xfrm>
            <a:off x="7591177" y="6259952"/>
            <a:ext cx="8196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(%)</a:t>
            </a:r>
            <a:endParaRPr lang="fr-FR" sz="2000" dirty="0"/>
          </a:p>
        </p:txBody>
      </p:sp>
      <p:sp>
        <p:nvSpPr>
          <p:cNvPr id="18" name="Rectangle 17"/>
          <p:cNvSpPr/>
          <p:nvPr/>
        </p:nvSpPr>
        <p:spPr>
          <a:xfrm>
            <a:off x="4859754" y="4388336"/>
            <a:ext cx="470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  <a:endParaRPr lang="fr-FR" sz="2000" dirty="0"/>
          </a:p>
        </p:txBody>
      </p:sp>
      <p:sp>
        <p:nvSpPr>
          <p:cNvPr id="19" name="Rectangle 18"/>
          <p:cNvSpPr/>
          <p:nvPr/>
        </p:nvSpPr>
        <p:spPr>
          <a:xfrm>
            <a:off x="6777418" y="6176511"/>
            <a:ext cx="6126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100</a:t>
            </a:r>
            <a:endParaRPr lang="fr-FR" sz="2000" dirty="0"/>
          </a:p>
        </p:txBody>
      </p:sp>
      <p:sp>
        <p:nvSpPr>
          <p:cNvPr id="20" name="Rectangle 19"/>
          <p:cNvSpPr/>
          <p:nvPr/>
        </p:nvSpPr>
        <p:spPr>
          <a:xfrm>
            <a:off x="4967242" y="6177509"/>
            <a:ext cx="327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endParaRPr lang="fr-FR" sz="2000" dirty="0"/>
          </a:p>
        </p:txBody>
      </p:sp>
      <p:cxnSp>
        <p:nvCxnSpPr>
          <p:cNvPr id="21" name="Connecteur droit avec flèche 20"/>
          <p:cNvCxnSpPr/>
          <p:nvPr/>
        </p:nvCxnSpPr>
        <p:spPr>
          <a:xfrm>
            <a:off x="5138058" y="5699780"/>
            <a:ext cx="3015343" cy="0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/>
          <p:nvPr/>
        </p:nvCxnSpPr>
        <p:spPr>
          <a:xfrm>
            <a:off x="5269746" y="4588391"/>
            <a:ext cx="3015343" cy="0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avec flèche 22"/>
          <p:cNvCxnSpPr/>
          <p:nvPr/>
        </p:nvCxnSpPr>
        <p:spPr>
          <a:xfrm flipH="1" flipV="1">
            <a:off x="7164288" y="4005064"/>
            <a:ext cx="45934" cy="2323923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/>
          <p:nvPr/>
        </p:nvCxnSpPr>
        <p:spPr>
          <a:xfrm flipV="1">
            <a:off x="5163144" y="4203279"/>
            <a:ext cx="2761658" cy="1569327"/>
          </a:xfrm>
          <a:prstGeom prst="straightConnector1">
            <a:avLst/>
          </a:prstGeom>
          <a:ln w="38100">
            <a:solidFill>
              <a:srgbClr val="00FF00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/>
          <p:nvPr/>
        </p:nvCxnSpPr>
        <p:spPr>
          <a:xfrm flipV="1">
            <a:off x="5148064" y="5394610"/>
            <a:ext cx="1872104" cy="50614"/>
          </a:xfrm>
          <a:prstGeom prst="straightConnector1">
            <a:avLst/>
          </a:prstGeom>
          <a:ln w="38100">
            <a:solidFill>
              <a:srgbClr val="00FF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avec flèche 31"/>
          <p:cNvCxnSpPr/>
          <p:nvPr/>
        </p:nvCxnSpPr>
        <p:spPr>
          <a:xfrm flipH="1" flipV="1">
            <a:off x="5744254" y="4388336"/>
            <a:ext cx="22967" cy="1959680"/>
          </a:xfrm>
          <a:prstGeom prst="straightConnector1">
            <a:avLst/>
          </a:prstGeom>
          <a:ln w="38100">
            <a:solidFill>
              <a:srgbClr val="00FF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4952859" y="5499725"/>
            <a:ext cx="327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fr-FR" sz="2000" dirty="0"/>
          </a:p>
        </p:txBody>
      </p:sp>
      <p:sp>
        <p:nvSpPr>
          <p:cNvPr id="36" name="Rectangle 35"/>
          <p:cNvSpPr/>
          <p:nvPr/>
        </p:nvSpPr>
        <p:spPr>
          <a:xfrm>
            <a:off x="4753154" y="5194555"/>
            <a:ext cx="5405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7.2</a:t>
            </a:r>
            <a:endParaRPr lang="fr-FR" sz="2000" dirty="0"/>
          </a:p>
        </p:txBody>
      </p:sp>
      <p:sp>
        <p:nvSpPr>
          <p:cNvPr id="37" name="Rectangle 36"/>
          <p:cNvSpPr/>
          <p:nvPr/>
        </p:nvSpPr>
        <p:spPr>
          <a:xfrm>
            <a:off x="5509254" y="6187175"/>
            <a:ext cx="470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  <a:endParaRPr lang="fr-FR" sz="2000" dirty="0"/>
          </a:p>
        </p:txBody>
      </p:sp>
      <p:sp useBgFill="1">
        <p:nvSpPr>
          <p:cNvPr id="38" name="Rectangle 37"/>
          <p:cNvSpPr/>
          <p:nvPr/>
        </p:nvSpPr>
        <p:spPr>
          <a:xfrm>
            <a:off x="1175659" y="5787065"/>
            <a:ext cx="21444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40" name="Rectangle 39"/>
          <p:cNvSpPr/>
          <p:nvPr/>
        </p:nvSpPr>
        <p:spPr>
          <a:xfrm>
            <a:off x="551629" y="6120833"/>
            <a:ext cx="38461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7" name="Rectangle 26"/>
          <p:cNvSpPr/>
          <p:nvPr/>
        </p:nvSpPr>
        <p:spPr>
          <a:xfrm>
            <a:off x="3320143" y="5759818"/>
            <a:ext cx="7402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….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61374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6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2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8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65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65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7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7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7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770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7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97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7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7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7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37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47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5700"/>
                            </p:stCondLst>
                            <p:childTnLst>
                              <p:par>
                                <p:cTn id="1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39" grpId="0" animBg="1"/>
      <p:bldP spid="8" grpId="0"/>
      <p:bldP spid="9" grpId="0"/>
      <p:bldP spid="10" grpId="0"/>
      <p:bldP spid="13" grpId="0"/>
      <p:bldP spid="16" grpId="0"/>
      <p:bldP spid="18" grpId="0"/>
      <p:bldP spid="19" grpId="0"/>
      <p:bldP spid="20" grpId="0"/>
      <p:bldP spid="17" grpId="0"/>
      <p:bldP spid="36" grpId="0"/>
      <p:bldP spid="37" grpId="0"/>
      <p:bldP spid="38" grpId="0" animBg="1"/>
      <p:bldP spid="38" grpId="1" animBg="1"/>
      <p:bldP spid="40" grpId="0" animBg="1"/>
      <p:bldP spid="40" grpId="1" animBg="1"/>
      <p:bldP spid="27" grpId="0" animBg="1"/>
      <p:bldP spid="27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99516" y="3425588"/>
            <a:ext cx="9144000" cy="2664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l-G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W – X = 70 – 67 = 3°C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= K . </a:t>
            </a:r>
            <a:r>
              <a:rPr lang="el-G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100/</a:t>
            </a:r>
            <a:r>
              <a:rPr 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Bp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. </a:t>
            </a:r>
            <a:r>
              <a:rPr lang="el-G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(100 / 10) . 3 = 30 °C ou 30% puisque la plage du 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régulateur est 100°C.</a:t>
            </a:r>
          </a:p>
          <a:p>
            <a:pPr algn="l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avec sortie  0......10 Volts =  30% . 10 = 3 Volts</a:t>
            </a:r>
          </a:p>
          <a:p>
            <a:pPr algn="l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endParaRPr lang="fr-F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avec sortie 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4......20 mA = 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30% .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(20 – 4) + 4 = 8.8 mA</a:t>
            </a:r>
          </a:p>
          <a:p>
            <a:pPr algn="l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avec sortie 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TOR 10mn = 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30% .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600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180 s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endParaRPr lang="fr-F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0" y="760980"/>
            <a:ext cx="9144000" cy="2664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Régulateur de température dont la plage de mesure est de 0 à 100°C.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consigne est de 70 °C, la mesure est de 67 °C.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Déterminez pour une </a:t>
            </a:r>
            <a:r>
              <a:rPr 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Bp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10% l’amplitude du signal de sortie du régulateur  s’il dispose pour commander le </a:t>
            </a:r>
            <a:r>
              <a:rPr 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préactionneur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</a:p>
          <a:p>
            <a:pPr marL="2171700" lvl="4" indent="-342900" algn="l">
              <a:spcBef>
                <a:spcPct val="20000"/>
              </a:spcBef>
              <a:buClr>
                <a:schemeClr val="accent2"/>
              </a:buClr>
              <a:buSzPct val="85000"/>
              <a:buFontTx/>
              <a:buChar char="-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D’une sortie 0…. 10 Volts</a:t>
            </a:r>
          </a:p>
          <a:p>
            <a:pPr marL="2171700" lvl="4" indent="-342900" algn="l">
              <a:spcBef>
                <a:spcPct val="20000"/>
              </a:spcBef>
              <a:buClr>
                <a:schemeClr val="accent2"/>
              </a:buClr>
              <a:buSzPct val="85000"/>
              <a:buFontTx/>
              <a:buChar char="-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D’une sortie   4…..20 mA. </a:t>
            </a:r>
          </a:p>
          <a:p>
            <a:pPr marL="2171700" lvl="4" indent="-342900" algn="l">
              <a:spcBef>
                <a:spcPct val="20000"/>
              </a:spcBef>
              <a:buClr>
                <a:schemeClr val="accent2"/>
              </a:buClr>
              <a:buSzPct val="85000"/>
              <a:buFontTx/>
              <a:buChar char="-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D’une sortie TOR de période 10 mn</a:t>
            </a: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1" y="13374"/>
            <a:ext cx="8001000" cy="80305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/>
            <a:r>
              <a:rPr lang="fr-F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Exercice 1 Régulateur P.</a:t>
            </a:r>
          </a:p>
        </p:txBody>
      </p:sp>
      <p:sp useBgFill="1">
        <p:nvSpPr>
          <p:cNvPr id="2" name="Rectangle 1"/>
          <p:cNvSpPr/>
          <p:nvPr/>
        </p:nvSpPr>
        <p:spPr>
          <a:xfrm>
            <a:off x="3518448" y="3425588"/>
            <a:ext cx="28167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…………………..…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19" name="Rectangle 18"/>
          <p:cNvSpPr/>
          <p:nvPr/>
        </p:nvSpPr>
        <p:spPr>
          <a:xfrm>
            <a:off x="2957630" y="3840412"/>
            <a:ext cx="18742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0" name="Rectangle 19"/>
          <p:cNvSpPr/>
          <p:nvPr/>
        </p:nvSpPr>
        <p:spPr bwMode="white">
          <a:xfrm>
            <a:off x="2877425" y="3811856"/>
            <a:ext cx="6050809" cy="693677"/>
          </a:xfrm>
          <a:custGeom>
            <a:avLst/>
            <a:gdLst>
              <a:gd name="connsiteX0" fmla="*/ 0 w 4349655"/>
              <a:gd name="connsiteY0" fmla="*/ 0 h 461665"/>
              <a:gd name="connsiteX1" fmla="*/ 4349655 w 4349655"/>
              <a:gd name="connsiteY1" fmla="*/ 0 h 461665"/>
              <a:gd name="connsiteX2" fmla="*/ 4349655 w 4349655"/>
              <a:gd name="connsiteY2" fmla="*/ 461665 h 461665"/>
              <a:gd name="connsiteX3" fmla="*/ 0 w 4349655"/>
              <a:gd name="connsiteY3" fmla="*/ 461665 h 461665"/>
              <a:gd name="connsiteX4" fmla="*/ 0 w 4349655"/>
              <a:gd name="connsiteY4" fmla="*/ 0 h 461665"/>
              <a:gd name="connsiteX0" fmla="*/ 0 w 4349655"/>
              <a:gd name="connsiteY0" fmla="*/ 0 h 666381"/>
              <a:gd name="connsiteX1" fmla="*/ 4349655 w 4349655"/>
              <a:gd name="connsiteY1" fmla="*/ 0 h 666381"/>
              <a:gd name="connsiteX2" fmla="*/ 4349655 w 4349655"/>
              <a:gd name="connsiteY2" fmla="*/ 461665 h 666381"/>
              <a:gd name="connsiteX3" fmla="*/ 0 w 4349655"/>
              <a:gd name="connsiteY3" fmla="*/ 666381 h 666381"/>
              <a:gd name="connsiteX4" fmla="*/ 0 w 4349655"/>
              <a:gd name="connsiteY4" fmla="*/ 0 h 666381"/>
              <a:gd name="connsiteX0" fmla="*/ 0 w 4349655"/>
              <a:gd name="connsiteY0" fmla="*/ 0 h 693677"/>
              <a:gd name="connsiteX1" fmla="*/ 4349655 w 4349655"/>
              <a:gd name="connsiteY1" fmla="*/ 0 h 693677"/>
              <a:gd name="connsiteX2" fmla="*/ 4349655 w 4349655"/>
              <a:gd name="connsiteY2" fmla="*/ 693677 h 693677"/>
              <a:gd name="connsiteX3" fmla="*/ 0 w 4349655"/>
              <a:gd name="connsiteY3" fmla="*/ 666381 h 693677"/>
              <a:gd name="connsiteX4" fmla="*/ 0 w 4349655"/>
              <a:gd name="connsiteY4" fmla="*/ 0 h 693677"/>
              <a:gd name="connsiteX0" fmla="*/ 24 w 4349679"/>
              <a:gd name="connsiteY0" fmla="*/ 0 h 693677"/>
              <a:gd name="connsiteX1" fmla="*/ 4349679 w 4349679"/>
              <a:gd name="connsiteY1" fmla="*/ 0 h 693677"/>
              <a:gd name="connsiteX2" fmla="*/ 4349679 w 4349679"/>
              <a:gd name="connsiteY2" fmla="*/ 693677 h 693677"/>
              <a:gd name="connsiteX3" fmla="*/ 24 w 4349679"/>
              <a:gd name="connsiteY3" fmla="*/ 666381 h 693677"/>
              <a:gd name="connsiteX4" fmla="*/ 50634 w 4349679"/>
              <a:gd name="connsiteY4" fmla="*/ 405302 h 693677"/>
              <a:gd name="connsiteX5" fmla="*/ 24 w 4349679"/>
              <a:gd name="connsiteY5" fmla="*/ 0 h 693677"/>
              <a:gd name="connsiteX0" fmla="*/ 544828 w 4894483"/>
              <a:gd name="connsiteY0" fmla="*/ 0 h 693677"/>
              <a:gd name="connsiteX1" fmla="*/ 4894483 w 4894483"/>
              <a:gd name="connsiteY1" fmla="*/ 0 h 693677"/>
              <a:gd name="connsiteX2" fmla="*/ 4894483 w 4894483"/>
              <a:gd name="connsiteY2" fmla="*/ 693677 h 693677"/>
              <a:gd name="connsiteX3" fmla="*/ 544828 w 4894483"/>
              <a:gd name="connsiteY3" fmla="*/ 666381 h 693677"/>
              <a:gd name="connsiteX4" fmla="*/ 595438 w 4894483"/>
              <a:gd name="connsiteY4" fmla="*/ 405302 h 693677"/>
              <a:gd name="connsiteX5" fmla="*/ 544828 w 4894483"/>
              <a:gd name="connsiteY5" fmla="*/ 0 h 693677"/>
              <a:gd name="connsiteX0" fmla="*/ 1282927 w 5632582"/>
              <a:gd name="connsiteY0" fmla="*/ 0 h 693677"/>
              <a:gd name="connsiteX1" fmla="*/ 5632582 w 5632582"/>
              <a:gd name="connsiteY1" fmla="*/ 0 h 693677"/>
              <a:gd name="connsiteX2" fmla="*/ 5632582 w 5632582"/>
              <a:gd name="connsiteY2" fmla="*/ 693677 h 693677"/>
              <a:gd name="connsiteX3" fmla="*/ 37 w 5632582"/>
              <a:gd name="connsiteY3" fmla="*/ 693676 h 693677"/>
              <a:gd name="connsiteX4" fmla="*/ 1333537 w 5632582"/>
              <a:gd name="connsiteY4" fmla="*/ 405302 h 693677"/>
              <a:gd name="connsiteX5" fmla="*/ 1282927 w 5632582"/>
              <a:gd name="connsiteY5" fmla="*/ 0 h 693677"/>
              <a:gd name="connsiteX0" fmla="*/ 1701154 w 6050809"/>
              <a:gd name="connsiteY0" fmla="*/ 0 h 693677"/>
              <a:gd name="connsiteX1" fmla="*/ 6050809 w 6050809"/>
              <a:gd name="connsiteY1" fmla="*/ 0 h 693677"/>
              <a:gd name="connsiteX2" fmla="*/ 6050809 w 6050809"/>
              <a:gd name="connsiteY2" fmla="*/ 693677 h 693677"/>
              <a:gd name="connsiteX3" fmla="*/ 418264 w 6050809"/>
              <a:gd name="connsiteY3" fmla="*/ 693676 h 693677"/>
              <a:gd name="connsiteX4" fmla="*/ 537114 w 6050809"/>
              <a:gd name="connsiteY4" fmla="*/ 459893 h 693677"/>
              <a:gd name="connsiteX5" fmla="*/ 1751764 w 6050809"/>
              <a:gd name="connsiteY5" fmla="*/ 405302 h 693677"/>
              <a:gd name="connsiteX6" fmla="*/ 1701154 w 6050809"/>
              <a:gd name="connsiteY6" fmla="*/ 0 h 69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50809" h="693677">
                <a:moveTo>
                  <a:pt x="1701154" y="0"/>
                </a:moveTo>
                <a:lnTo>
                  <a:pt x="6050809" y="0"/>
                </a:lnTo>
                <a:lnTo>
                  <a:pt x="6050809" y="693677"/>
                </a:lnTo>
                <a:lnTo>
                  <a:pt x="418264" y="693676"/>
                </a:lnTo>
                <a:cubicBezTo>
                  <a:pt x="-480214" y="663811"/>
                  <a:pt x="314864" y="507955"/>
                  <a:pt x="537114" y="459893"/>
                </a:cubicBezTo>
                <a:cubicBezTo>
                  <a:pt x="759364" y="411831"/>
                  <a:pt x="1578229" y="491049"/>
                  <a:pt x="1751764" y="405302"/>
                </a:cubicBezTo>
                <a:lnTo>
                  <a:pt x="1701154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1" name="Rectangle 20"/>
          <p:cNvSpPr/>
          <p:nvPr/>
        </p:nvSpPr>
        <p:spPr>
          <a:xfrm>
            <a:off x="848025" y="3851988"/>
            <a:ext cx="21075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2" name="Rectangle 21"/>
          <p:cNvSpPr/>
          <p:nvPr/>
        </p:nvSpPr>
        <p:spPr>
          <a:xfrm>
            <a:off x="3617759" y="4505533"/>
            <a:ext cx="24281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3" name="Rectangle 22"/>
          <p:cNvSpPr/>
          <p:nvPr/>
        </p:nvSpPr>
        <p:spPr>
          <a:xfrm>
            <a:off x="3518448" y="5121286"/>
            <a:ext cx="34009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" name="Connecteur droit avec flèche 3"/>
          <p:cNvCxnSpPr/>
          <p:nvPr/>
        </p:nvCxnSpPr>
        <p:spPr>
          <a:xfrm flipV="1">
            <a:off x="1462565" y="5948678"/>
            <a:ext cx="0" cy="76780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/>
          <p:nvPr/>
        </p:nvCxnSpPr>
        <p:spPr>
          <a:xfrm>
            <a:off x="1298187" y="6586828"/>
            <a:ext cx="6626613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005433" y="5948678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</a:t>
            </a:r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>
            <a:off x="1590804" y="6540079"/>
            <a:ext cx="761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180 s</a:t>
            </a:r>
            <a:endParaRPr lang="fr-FR" sz="1800" dirty="0"/>
          </a:p>
        </p:txBody>
      </p:sp>
      <p:sp>
        <p:nvSpPr>
          <p:cNvPr id="36" name="Rectangle 35"/>
          <p:cNvSpPr/>
          <p:nvPr/>
        </p:nvSpPr>
        <p:spPr>
          <a:xfrm>
            <a:off x="3117411" y="6554170"/>
            <a:ext cx="633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600 </a:t>
            </a:r>
            <a:endParaRPr lang="fr-FR" sz="1800" dirty="0"/>
          </a:p>
        </p:txBody>
      </p:sp>
      <p:sp>
        <p:nvSpPr>
          <p:cNvPr id="37" name="Rectangle 36"/>
          <p:cNvSpPr/>
          <p:nvPr/>
        </p:nvSpPr>
        <p:spPr>
          <a:xfrm>
            <a:off x="3787377" y="6559694"/>
            <a:ext cx="633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780 </a:t>
            </a:r>
            <a:endParaRPr lang="fr-FR" sz="1800" dirty="0"/>
          </a:p>
        </p:txBody>
      </p:sp>
      <p:sp>
        <p:nvSpPr>
          <p:cNvPr id="38" name="Rectangle 37"/>
          <p:cNvSpPr/>
          <p:nvPr/>
        </p:nvSpPr>
        <p:spPr>
          <a:xfrm>
            <a:off x="5113630" y="6576131"/>
            <a:ext cx="761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1200 </a:t>
            </a:r>
            <a:endParaRPr lang="fr-FR" sz="1800" dirty="0"/>
          </a:p>
        </p:txBody>
      </p:sp>
      <p:sp>
        <p:nvSpPr>
          <p:cNvPr id="39" name="Rectangle 38"/>
          <p:cNvSpPr/>
          <p:nvPr/>
        </p:nvSpPr>
        <p:spPr>
          <a:xfrm>
            <a:off x="5777096" y="6565246"/>
            <a:ext cx="761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1380 </a:t>
            </a:r>
            <a:endParaRPr lang="fr-FR" sz="1800" dirty="0"/>
          </a:p>
        </p:txBody>
      </p:sp>
      <p:sp useBgFill="1">
        <p:nvSpPr>
          <p:cNvPr id="41" name="Rectangle 40"/>
          <p:cNvSpPr/>
          <p:nvPr/>
        </p:nvSpPr>
        <p:spPr>
          <a:xfrm>
            <a:off x="3431365" y="5535755"/>
            <a:ext cx="34009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5" name="Groupe 4"/>
          <p:cNvGrpSpPr/>
          <p:nvPr/>
        </p:nvGrpSpPr>
        <p:grpSpPr>
          <a:xfrm>
            <a:off x="1462565" y="6114680"/>
            <a:ext cx="6100548" cy="486120"/>
            <a:chOff x="1462565" y="6114680"/>
            <a:chExt cx="6100548" cy="486120"/>
          </a:xfrm>
        </p:grpSpPr>
        <p:sp>
          <p:nvSpPr>
            <p:cNvPr id="8" name="Forme libre 7"/>
            <p:cNvSpPr/>
            <p:nvPr/>
          </p:nvSpPr>
          <p:spPr>
            <a:xfrm>
              <a:off x="1462565" y="6114680"/>
              <a:ext cx="2033516" cy="469386"/>
            </a:xfrm>
            <a:custGeom>
              <a:avLst/>
              <a:gdLst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1651379 w 2033516"/>
                <a:gd name="connsiteY6" fmla="*/ 464024 h 491320"/>
                <a:gd name="connsiteX7" fmla="*/ 1651379 w 2033516"/>
                <a:gd name="connsiteY7" fmla="*/ 464024 h 491320"/>
                <a:gd name="connsiteX8" fmla="*/ 2033516 w 2033516"/>
                <a:gd name="connsiteY8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1651379 w 2033516"/>
                <a:gd name="connsiteY6" fmla="*/ 464024 h 491320"/>
                <a:gd name="connsiteX7" fmla="*/ 2033516 w 2033516"/>
                <a:gd name="connsiteY7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2033516 w 2033516"/>
                <a:gd name="connsiteY6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2033516 w 2033516"/>
                <a:gd name="connsiteY5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83034 h 491320"/>
                <a:gd name="connsiteX0" fmla="*/ 0 w 2033516"/>
                <a:gd name="connsiteY0" fmla="*/ 477672 h 491320"/>
                <a:gd name="connsiteX1" fmla="*/ 18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83034 h 491320"/>
                <a:gd name="connsiteX0" fmla="*/ 0 w 2033516"/>
                <a:gd name="connsiteY0" fmla="*/ 477672 h 491320"/>
                <a:gd name="connsiteX1" fmla="*/ 18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83034 h 491320"/>
                <a:gd name="connsiteX0" fmla="*/ 0 w 2033516"/>
                <a:gd name="connsiteY0" fmla="*/ 464024 h 477672"/>
                <a:gd name="connsiteX1" fmla="*/ 1896 w 2033516"/>
                <a:gd name="connsiteY1" fmla="*/ 0 h 477672"/>
                <a:gd name="connsiteX2" fmla="*/ 461181 w 2033516"/>
                <a:gd name="connsiteY2" fmla="*/ 5402 h 477672"/>
                <a:gd name="connsiteX3" fmla="*/ 450376 w 2033516"/>
                <a:gd name="connsiteY3" fmla="*/ 477672 h 477672"/>
                <a:gd name="connsiteX4" fmla="*/ 2033516 w 2033516"/>
                <a:gd name="connsiteY4" fmla="*/ 469386 h 477672"/>
                <a:gd name="connsiteX0" fmla="*/ 0 w 2033516"/>
                <a:gd name="connsiteY0" fmla="*/ 464024 h 477672"/>
                <a:gd name="connsiteX1" fmla="*/ 1896 w 2033516"/>
                <a:gd name="connsiteY1" fmla="*/ 0 h 477672"/>
                <a:gd name="connsiteX2" fmla="*/ 448481 w 2033516"/>
                <a:gd name="connsiteY2" fmla="*/ 5402 h 477672"/>
                <a:gd name="connsiteX3" fmla="*/ 450376 w 2033516"/>
                <a:gd name="connsiteY3" fmla="*/ 477672 h 477672"/>
                <a:gd name="connsiteX4" fmla="*/ 2033516 w 2033516"/>
                <a:gd name="connsiteY4" fmla="*/ 469386 h 477672"/>
                <a:gd name="connsiteX0" fmla="*/ 0 w 2033516"/>
                <a:gd name="connsiteY0" fmla="*/ 464024 h 469386"/>
                <a:gd name="connsiteX1" fmla="*/ 1896 w 2033516"/>
                <a:gd name="connsiteY1" fmla="*/ 0 h 469386"/>
                <a:gd name="connsiteX2" fmla="*/ 448481 w 2033516"/>
                <a:gd name="connsiteY2" fmla="*/ 5402 h 469386"/>
                <a:gd name="connsiteX3" fmla="*/ 444026 w 2033516"/>
                <a:gd name="connsiteY3" fmla="*/ 464972 h 469386"/>
                <a:gd name="connsiteX4" fmla="*/ 2033516 w 2033516"/>
                <a:gd name="connsiteY4" fmla="*/ 469386 h 469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3516" h="469386">
                  <a:moveTo>
                    <a:pt x="0" y="464024"/>
                  </a:moveTo>
                  <a:lnTo>
                    <a:pt x="1896" y="0"/>
                  </a:lnTo>
                  <a:lnTo>
                    <a:pt x="448481" y="5402"/>
                  </a:lnTo>
                  <a:cubicBezTo>
                    <a:pt x="449113" y="162825"/>
                    <a:pt x="443394" y="307549"/>
                    <a:pt x="444026" y="464972"/>
                  </a:cubicBezTo>
                  <a:lnTo>
                    <a:pt x="2033516" y="469386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Forme libre 30"/>
            <p:cNvSpPr/>
            <p:nvPr/>
          </p:nvSpPr>
          <p:spPr>
            <a:xfrm>
              <a:off x="3495795" y="6135828"/>
              <a:ext cx="2027451" cy="464972"/>
            </a:xfrm>
            <a:custGeom>
              <a:avLst/>
              <a:gdLst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1651379 w 2033516"/>
                <a:gd name="connsiteY6" fmla="*/ 464024 h 491320"/>
                <a:gd name="connsiteX7" fmla="*/ 1651379 w 2033516"/>
                <a:gd name="connsiteY7" fmla="*/ 464024 h 491320"/>
                <a:gd name="connsiteX8" fmla="*/ 2033516 w 2033516"/>
                <a:gd name="connsiteY8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1651379 w 2033516"/>
                <a:gd name="connsiteY6" fmla="*/ 464024 h 491320"/>
                <a:gd name="connsiteX7" fmla="*/ 2033516 w 2033516"/>
                <a:gd name="connsiteY7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2033516 w 2033516"/>
                <a:gd name="connsiteY6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2033516 w 2033516"/>
                <a:gd name="connsiteY5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83034 h 491320"/>
                <a:gd name="connsiteX0" fmla="*/ 4454 w 2037970"/>
                <a:gd name="connsiteY0" fmla="*/ 477672 h 491320"/>
                <a:gd name="connsiteX1" fmla="*/ 0 w 2037970"/>
                <a:gd name="connsiteY1" fmla="*/ 13648 h 491320"/>
                <a:gd name="connsiteX2" fmla="*/ 427535 w 2037970"/>
                <a:gd name="connsiteY2" fmla="*/ 0 h 491320"/>
                <a:gd name="connsiteX3" fmla="*/ 454830 w 2037970"/>
                <a:gd name="connsiteY3" fmla="*/ 491320 h 491320"/>
                <a:gd name="connsiteX4" fmla="*/ 2037970 w 2037970"/>
                <a:gd name="connsiteY4" fmla="*/ 483034 h 491320"/>
                <a:gd name="connsiteX0" fmla="*/ 90 w 2033606"/>
                <a:gd name="connsiteY0" fmla="*/ 477672 h 491320"/>
                <a:gd name="connsiteX1" fmla="*/ 14686 w 2033606"/>
                <a:gd name="connsiteY1" fmla="*/ 13648 h 491320"/>
                <a:gd name="connsiteX2" fmla="*/ 423171 w 2033606"/>
                <a:gd name="connsiteY2" fmla="*/ 0 h 491320"/>
                <a:gd name="connsiteX3" fmla="*/ 450466 w 2033606"/>
                <a:gd name="connsiteY3" fmla="*/ 491320 h 491320"/>
                <a:gd name="connsiteX4" fmla="*/ 2033606 w 2033606"/>
                <a:gd name="connsiteY4" fmla="*/ 483034 h 491320"/>
                <a:gd name="connsiteX0" fmla="*/ 285 w 2033801"/>
                <a:gd name="connsiteY0" fmla="*/ 477672 h 491320"/>
                <a:gd name="connsiteX1" fmla="*/ 2181 w 2033801"/>
                <a:gd name="connsiteY1" fmla="*/ 13648 h 491320"/>
                <a:gd name="connsiteX2" fmla="*/ 423366 w 2033801"/>
                <a:gd name="connsiteY2" fmla="*/ 0 h 491320"/>
                <a:gd name="connsiteX3" fmla="*/ 450661 w 2033801"/>
                <a:gd name="connsiteY3" fmla="*/ 491320 h 491320"/>
                <a:gd name="connsiteX4" fmla="*/ 2033801 w 2033801"/>
                <a:gd name="connsiteY4" fmla="*/ 483034 h 491320"/>
                <a:gd name="connsiteX0" fmla="*/ 285 w 2033801"/>
                <a:gd name="connsiteY0" fmla="*/ 464972 h 478620"/>
                <a:gd name="connsiteX1" fmla="*/ 2181 w 2033801"/>
                <a:gd name="connsiteY1" fmla="*/ 948 h 478620"/>
                <a:gd name="connsiteX2" fmla="*/ 461466 w 2033801"/>
                <a:gd name="connsiteY2" fmla="*/ 0 h 478620"/>
                <a:gd name="connsiteX3" fmla="*/ 450661 w 2033801"/>
                <a:gd name="connsiteY3" fmla="*/ 478620 h 478620"/>
                <a:gd name="connsiteX4" fmla="*/ 2033801 w 2033801"/>
                <a:gd name="connsiteY4" fmla="*/ 470334 h 478620"/>
                <a:gd name="connsiteX0" fmla="*/ 285 w 2033801"/>
                <a:gd name="connsiteY0" fmla="*/ 464972 h 478620"/>
                <a:gd name="connsiteX1" fmla="*/ 2181 w 2033801"/>
                <a:gd name="connsiteY1" fmla="*/ 948 h 478620"/>
                <a:gd name="connsiteX2" fmla="*/ 448766 w 2033801"/>
                <a:gd name="connsiteY2" fmla="*/ 0 h 478620"/>
                <a:gd name="connsiteX3" fmla="*/ 450661 w 2033801"/>
                <a:gd name="connsiteY3" fmla="*/ 478620 h 478620"/>
                <a:gd name="connsiteX4" fmla="*/ 2033801 w 2033801"/>
                <a:gd name="connsiteY4" fmla="*/ 470334 h 478620"/>
                <a:gd name="connsiteX0" fmla="*/ 285 w 2033801"/>
                <a:gd name="connsiteY0" fmla="*/ 464972 h 470334"/>
                <a:gd name="connsiteX1" fmla="*/ 2181 w 2033801"/>
                <a:gd name="connsiteY1" fmla="*/ 948 h 470334"/>
                <a:gd name="connsiteX2" fmla="*/ 448766 w 2033801"/>
                <a:gd name="connsiteY2" fmla="*/ 0 h 470334"/>
                <a:gd name="connsiteX3" fmla="*/ 450661 w 2033801"/>
                <a:gd name="connsiteY3" fmla="*/ 446870 h 470334"/>
                <a:gd name="connsiteX4" fmla="*/ 2033801 w 2033801"/>
                <a:gd name="connsiteY4" fmla="*/ 470334 h 470334"/>
                <a:gd name="connsiteX0" fmla="*/ 285 w 2027451"/>
                <a:gd name="connsiteY0" fmla="*/ 464972 h 464972"/>
                <a:gd name="connsiteX1" fmla="*/ 2181 w 2027451"/>
                <a:gd name="connsiteY1" fmla="*/ 948 h 464972"/>
                <a:gd name="connsiteX2" fmla="*/ 448766 w 2027451"/>
                <a:gd name="connsiteY2" fmla="*/ 0 h 464972"/>
                <a:gd name="connsiteX3" fmla="*/ 450661 w 2027451"/>
                <a:gd name="connsiteY3" fmla="*/ 446870 h 464972"/>
                <a:gd name="connsiteX4" fmla="*/ 2027451 w 2027451"/>
                <a:gd name="connsiteY4" fmla="*/ 451284 h 464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7451" h="464972">
                  <a:moveTo>
                    <a:pt x="285" y="464972"/>
                  </a:moveTo>
                  <a:cubicBezTo>
                    <a:pt x="-1200" y="310297"/>
                    <a:pt x="3666" y="155623"/>
                    <a:pt x="2181" y="948"/>
                  </a:cubicBezTo>
                  <a:lnTo>
                    <a:pt x="448766" y="0"/>
                  </a:lnTo>
                  <a:cubicBezTo>
                    <a:pt x="449398" y="159540"/>
                    <a:pt x="450029" y="287330"/>
                    <a:pt x="450661" y="446870"/>
                  </a:cubicBezTo>
                  <a:lnTo>
                    <a:pt x="2027451" y="451284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" name="Forme libre 31"/>
            <p:cNvSpPr/>
            <p:nvPr/>
          </p:nvSpPr>
          <p:spPr>
            <a:xfrm>
              <a:off x="5525143" y="6131292"/>
              <a:ext cx="2037970" cy="458622"/>
            </a:xfrm>
            <a:custGeom>
              <a:avLst/>
              <a:gdLst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1651379 w 2033516"/>
                <a:gd name="connsiteY6" fmla="*/ 464024 h 491320"/>
                <a:gd name="connsiteX7" fmla="*/ 1651379 w 2033516"/>
                <a:gd name="connsiteY7" fmla="*/ 464024 h 491320"/>
                <a:gd name="connsiteX8" fmla="*/ 2033516 w 2033516"/>
                <a:gd name="connsiteY8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1651379 w 2033516"/>
                <a:gd name="connsiteY6" fmla="*/ 464024 h 491320"/>
                <a:gd name="connsiteX7" fmla="*/ 2033516 w 2033516"/>
                <a:gd name="connsiteY7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2033516 w 2033516"/>
                <a:gd name="connsiteY6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2033516 w 2033516"/>
                <a:gd name="connsiteY5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83034 h 491320"/>
                <a:gd name="connsiteX0" fmla="*/ 4454 w 2037970"/>
                <a:gd name="connsiteY0" fmla="*/ 477672 h 491320"/>
                <a:gd name="connsiteX1" fmla="*/ 0 w 2037970"/>
                <a:gd name="connsiteY1" fmla="*/ 19998 h 491320"/>
                <a:gd name="connsiteX2" fmla="*/ 427535 w 2037970"/>
                <a:gd name="connsiteY2" fmla="*/ 0 h 491320"/>
                <a:gd name="connsiteX3" fmla="*/ 454830 w 2037970"/>
                <a:gd name="connsiteY3" fmla="*/ 491320 h 491320"/>
                <a:gd name="connsiteX4" fmla="*/ 2037970 w 2037970"/>
                <a:gd name="connsiteY4" fmla="*/ 483034 h 491320"/>
                <a:gd name="connsiteX0" fmla="*/ 4454 w 2037970"/>
                <a:gd name="connsiteY0" fmla="*/ 458622 h 472270"/>
                <a:gd name="connsiteX1" fmla="*/ 0 w 2037970"/>
                <a:gd name="connsiteY1" fmla="*/ 948 h 472270"/>
                <a:gd name="connsiteX2" fmla="*/ 446585 w 2037970"/>
                <a:gd name="connsiteY2" fmla="*/ 0 h 472270"/>
                <a:gd name="connsiteX3" fmla="*/ 454830 w 2037970"/>
                <a:gd name="connsiteY3" fmla="*/ 472270 h 472270"/>
                <a:gd name="connsiteX4" fmla="*/ 2037970 w 2037970"/>
                <a:gd name="connsiteY4" fmla="*/ 463984 h 472270"/>
                <a:gd name="connsiteX0" fmla="*/ 4454 w 2037970"/>
                <a:gd name="connsiteY0" fmla="*/ 458622 h 463984"/>
                <a:gd name="connsiteX1" fmla="*/ 0 w 2037970"/>
                <a:gd name="connsiteY1" fmla="*/ 948 h 463984"/>
                <a:gd name="connsiteX2" fmla="*/ 446585 w 2037970"/>
                <a:gd name="connsiteY2" fmla="*/ 0 h 463984"/>
                <a:gd name="connsiteX3" fmla="*/ 454830 w 2037970"/>
                <a:gd name="connsiteY3" fmla="*/ 453220 h 463984"/>
                <a:gd name="connsiteX4" fmla="*/ 2037970 w 2037970"/>
                <a:gd name="connsiteY4" fmla="*/ 463984 h 463984"/>
                <a:gd name="connsiteX0" fmla="*/ 4454 w 2037970"/>
                <a:gd name="connsiteY0" fmla="*/ 458622 h 458622"/>
                <a:gd name="connsiteX1" fmla="*/ 0 w 2037970"/>
                <a:gd name="connsiteY1" fmla="*/ 948 h 458622"/>
                <a:gd name="connsiteX2" fmla="*/ 446585 w 2037970"/>
                <a:gd name="connsiteY2" fmla="*/ 0 h 458622"/>
                <a:gd name="connsiteX3" fmla="*/ 454830 w 2037970"/>
                <a:gd name="connsiteY3" fmla="*/ 453220 h 458622"/>
                <a:gd name="connsiteX4" fmla="*/ 2037970 w 2037970"/>
                <a:gd name="connsiteY4" fmla="*/ 444934 h 458622"/>
                <a:gd name="connsiteX0" fmla="*/ 4454 w 2037970"/>
                <a:gd name="connsiteY0" fmla="*/ 458622 h 463984"/>
                <a:gd name="connsiteX1" fmla="*/ 0 w 2037970"/>
                <a:gd name="connsiteY1" fmla="*/ 948 h 463984"/>
                <a:gd name="connsiteX2" fmla="*/ 446585 w 2037970"/>
                <a:gd name="connsiteY2" fmla="*/ 0 h 463984"/>
                <a:gd name="connsiteX3" fmla="*/ 454830 w 2037970"/>
                <a:gd name="connsiteY3" fmla="*/ 453220 h 463984"/>
                <a:gd name="connsiteX4" fmla="*/ 2037970 w 2037970"/>
                <a:gd name="connsiteY4" fmla="*/ 463984 h 463984"/>
                <a:gd name="connsiteX0" fmla="*/ 4454 w 2037970"/>
                <a:gd name="connsiteY0" fmla="*/ 458622 h 458622"/>
                <a:gd name="connsiteX1" fmla="*/ 0 w 2037970"/>
                <a:gd name="connsiteY1" fmla="*/ 948 h 458622"/>
                <a:gd name="connsiteX2" fmla="*/ 446585 w 2037970"/>
                <a:gd name="connsiteY2" fmla="*/ 0 h 458622"/>
                <a:gd name="connsiteX3" fmla="*/ 454830 w 2037970"/>
                <a:gd name="connsiteY3" fmla="*/ 453220 h 458622"/>
                <a:gd name="connsiteX4" fmla="*/ 2037970 w 2037970"/>
                <a:gd name="connsiteY4" fmla="*/ 451284 h 45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7970" h="458622">
                  <a:moveTo>
                    <a:pt x="4454" y="458622"/>
                  </a:moveTo>
                  <a:cubicBezTo>
                    <a:pt x="2969" y="306064"/>
                    <a:pt x="1485" y="153506"/>
                    <a:pt x="0" y="948"/>
                  </a:cubicBezTo>
                  <a:lnTo>
                    <a:pt x="446585" y="0"/>
                  </a:lnTo>
                  <a:lnTo>
                    <a:pt x="454830" y="453220"/>
                  </a:lnTo>
                  <a:lnTo>
                    <a:pt x="2037970" y="451284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500"/>
                            </p:stCondLst>
                            <p:childTnLst>
                              <p:par>
                                <p:cTn id="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000"/>
                            </p:stCondLst>
                            <p:childTnLst>
                              <p:par>
                                <p:cTn id="9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500"/>
                            </p:stCondLst>
                            <p:childTnLst>
                              <p:par>
                                <p:cTn id="1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4000"/>
                            </p:stCondLst>
                            <p:childTnLst>
                              <p:par>
                                <p:cTn id="1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4" grpId="0"/>
      <p:bldP spid="15" grpId="0"/>
      <p:bldP spid="2" grpId="0" animBg="1"/>
      <p:bldP spid="2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10" grpId="0"/>
      <p:bldP spid="11" grpId="0"/>
      <p:bldP spid="36" grpId="0"/>
      <p:bldP spid="37" grpId="0"/>
      <p:bldP spid="38" grpId="0"/>
      <p:bldP spid="39" grpId="0"/>
      <p:bldP spid="41" grpId="0" animBg="1"/>
      <p:bldP spid="41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99516" y="3425588"/>
            <a:ext cx="9144000" cy="2664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el-G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= W – X = 70 – 65 = 5°C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= K . </a:t>
            </a:r>
            <a:r>
              <a:rPr lang="el-G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100/</a:t>
            </a:r>
            <a:r>
              <a:rPr 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Bp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. </a:t>
            </a:r>
            <a:r>
              <a:rPr lang="el-G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(100 / 20) . 5 = 25 °C ou 25 % puisque la plage du 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régulateur est 100°C.</a:t>
            </a:r>
          </a:p>
          <a:p>
            <a:pPr algn="l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avec sortie  0......10 Volts =  25% . 10 = 2.5 Volts</a:t>
            </a:r>
          </a:p>
          <a:p>
            <a:pPr algn="l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endParaRPr lang="fr-F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avec sortie 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4......20 mA =  25%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(20 – 4) + 4 = 8 mA</a:t>
            </a:r>
          </a:p>
          <a:p>
            <a:pPr algn="l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avec sortie 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TOR 8mn =  25%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480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120 s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endParaRPr lang="fr-F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0" y="760980"/>
            <a:ext cx="9144000" cy="2664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Régulateur de température dont la plage de mesure est de 0 à 100°C.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consigne est de 70 °C, la mesure est de 65 °C.</a:t>
            </a:r>
          </a:p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Déterminez pour une </a:t>
            </a:r>
            <a:r>
              <a:rPr 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Bp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 20% l’amplitude du signal de sortie du régulateur  s’il dispose pour commander le </a:t>
            </a:r>
            <a:r>
              <a:rPr lang="fr-FR" sz="2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préactionneur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</a:p>
          <a:p>
            <a:pPr marL="2171700" lvl="4" indent="-342900" algn="l">
              <a:spcBef>
                <a:spcPct val="20000"/>
              </a:spcBef>
              <a:buClr>
                <a:schemeClr val="accent2"/>
              </a:buClr>
              <a:buSzPct val="85000"/>
              <a:buFontTx/>
              <a:buChar char="-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D’une sortie 0…. 10 Volts</a:t>
            </a:r>
          </a:p>
          <a:p>
            <a:pPr marL="2171700" lvl="4" indent="-342900" algn="l">
              <a:spcBef>
                <a:spcPct val="20000"/>
              </a:spcBef>
              <a:buClr>
                <a:schemeClr val="accent2"/>
              </a:buClr>
              <a:buSzPct val="85000"/>
              <a:buFontTx/>
              <a:buChar char="-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D’une sortie   4…..20 mA. </a:t>
            </a:r>
          </a:p>
          <a:p>
            <a:pPr marL="2171700" lvl="4" indent="-342900" algn="l">
              <a:spcBef>
                <a:spcPct val="20000"/>
              </a:spcBef>
              <a:buClr>
                <a:schemeClr val="accent2"/>
              </a:buClr>
              <a:buSzPct val="85000"/>
              <a:buFontTx/>
              <a:buChar char="-"/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D’une sortie TOR de période 10 mn</a:t>
            </a: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1" y="13374"/>
            <a:ext cx="8001000" cy="803055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hangingPunct="1"/>
            <a:r>
              <a:rPr lang="fr-FR" sz="36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Exercice 1 Régulateur P.</a:t>
            </a:r>
          </a:p>
        </p:txBody>
      </p:sp>
      <p:sp useBgFill="1">
        <p:nvSpPr>
          <p:cNvPr id="2" name="Rectangle 1"/>
          <p:cNvSpPr/>
          <p:nvPr/>
        </p:nvSpPr>
        <p:spPr>
          <a:xfrm>
            <a:off x="3518448" y="3425588"/>
            <a:ext cx="28167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…………………..…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19" name="Rectangle 18"/>
          <p:cNvSpPr/>
          <p:nvPr/>
        </p:nvSpPr>
        <p:spPr>
          <a:xfrm>
            <a:off x="2946745" y="3840412"/>
            <a:ext cx="16252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0" name="Rectangle 19"/>
          <p:cNvSpPr/>
          <p:nvPr/>
        </p:nvSpPr>
        <p:spPr bwMode="white">
          <a:xfrm>
            <a:off x="2900556" y="3811856"/>
            <a:ext cx="6050809" cy="693677"/>
          </a:xfrm>
          <a:custGeom>
            <a:avLst/>
            <a:gdLst>
              <a:gd name="connsiteX0" fmla="*/ 0 w 4349655"/>
              <a:gd name="connsiteY0" fmla="*/ 0 h 461665"/>
              <a:gd name="connsiteX1" fmla="*/ 4349655 w 4349655"/>
              <a:gd name="connsiteY1" fmla="*/ 0 h 461665"/>
              <a:gd name="connsiteX2" fmla="*/ 4349655 w 4349655"/>
              <a:gd name="connsiteY2" fmla="*/ 461665 h 461665"/>
              <a:gd name="connsiteX3" fmla="*/ 0 w 4349655"/>
              <a:gd name="connsiteY3" fmla="*/ 461665 h 461665"/>
              <a:gd name="connsiteX4" fmla="*/ 0 w 4349655"/>
              <a:gd name="connsiteY4" fmla="*/ 0 h 461665"/>
              <a:gd name="connsiteX0" fmla="*/ 0 w 4349655"/>
              <a:gd name="connsiteY0" fmla="*/ 0 h 666381"/>
              <a:gd name="connsiteX1" fmla="*/ 4349655 w 4349655"/>
              <a:gd name="connsiteY1" fmla="*/ 0 h 666381"/>
              <a:gd name="connsiteX2" fmla="*/ 4349655 w 4349655"/>
              <a:gd name="connsiteY2" fmla="*/ 461665 h 666381"/>
              <a:gd name="connsiteX3" fmla="*/ 0 w 4349655"/>
              <a:gd name="connsiteY3" fmla="*/ 666381 h 666381"/>
              <a:gd name="connsiteX4" fmla="*/ 0 w 4349655"/>
              <a:gd name="connsiteY4" fmla="*/ 0 h 666381"/>
              <a:gd name="connsiteX0" fmla="*/ 0 w 4349655"/>
              <a:gd name="connsiteY0" fmla="*/ 0 h 693677"/>
              <a:gd name="connsiteX1" fmla="*/ 4349655 w 4349655"/>
              <a:gd name="connsiteY1" fmla="*/ 0 h 693677"/>
              <a:gd name="connsiteX2" fmla="*/ 4349655 w 4349655"/>
              <a:gd name="connsiteY2" fmla="*/ 693677 h 693677"/>
              <a:gd name="connsiteX3" fmla="*/ 0 w 4349655"/>
              <a:gd name="connsiteY3" fmla="*/ 666381 h 693677"/>
              <a:gd name="connsiteX4" fmla="*/ 0 w 4349655"/>
              <a:gd name="connsiteY4" fmla="*/ 0 h 693677"/>
              <a:gd name="connsiteX0" fmla="*/ 24 w 4349679"/>
              <a:gd name="connsiteY0" fmla="*/ 0 h 693677"/>
              <a:gd name="connsiteX1" fmla="*/ 4349679 w 4349679"/>
              <a:gd name="connsiteY1" fmla="*/ 0 h 693677"/>
              <a:gd name="connsiteX2" fmla="*/ 4349679 w 4349679"/>
              <a:gd name="connsiteY2" fmla="*/ 693677 h 693677"/>
              <a:gd name="connsiteX3" fmla="*/ 24 w 4349679"/>
              <a:gd name="connsiteY3" fmla="*/ 666381 h 693677"/>
              <a:gd name="connsiteX4" fmla="*/ 50634 w 4349679"/>
              <a:gd name="connsiteY4" fmla="*/ 405302 h 693677"/>
              <a:gd name="connsiteX5" fmla="*/ 24 w 4349679"/>
              <a:gd name="connsiteY5" fmla="*/ 0 h 693677"/>
              <a:gd name="connsiteX0" fmla="*/ 544828 w 4894483"/>
              <a:gd name="connsiteY0" fmla="*/ 0 h 693677"/>
              <a:gd name="connsiteX1" fmla="*/ 4894483 w 4894483"/>
              <a:gd name="connsiteY1" fmla="*/ 0 h 693677"/>
              <a:gd name="connsiteX2" fmla="*/ 4894483 w 4894483"/>
              <a:gd name="connsiteY2" fmla="*/ 693677 h 693677"/>
              <a:gd name="connsiteX3" fmla="*/ 544828 w 4894483"/>
              <a:gd name="connsiteY3" fmla="*/ 666381 h 693677"/>
              <a:gd name="connsiteX4" fmla="*/ 595438 w 4894483"/>
              <a:gd name="connsiteY4" fmla="*/ 405302 h 693677"/>
              <a:gd name="connsiteX5" fmla="*/ 544828 w 4894483"/>
              <a:gd name="connsiteY5" fmla="*/ 0 h 693677"/>
              <a:gd name="connsiteX0" fmla="*/ 1282927 w 5632582"/>
              <a:gd name="connsiteY0" fmla="*/ 0 h 693677"/>
              <a:gd name="connsiteX1" fmla="*/ 5632582 w 5632582"/>
              <a:gd name="connsiteY1" fmla="*/ 0 h 693677"/>
              <a:gd name="connsiteX2" fmla="*/ 5632582 w 5632582"/>
              <a:gd name="connsiteY2" fmla="*/ 693677 h 693677"/>
              <a:gd name="connsiteX3" fmla="*/ 37 w 5632582"/>
              <a:gd name="connsiteY3" fmla="*/ 693676 h 693677"/>
              <a:gd name="connsiteX4" fmla="*/ 1333537 w 5632582"/>
              <a:gd name="connsiteY4" fmla="*/ 405302 h 693677"/>
              <a:gd name="connsiteX5" fmla="*/ 1282927 w 5632582"/>
              <a:gd name="connsiteY5" fmla="*/ 0 h 693677"/>
              <a:gd name="connsiteX0" fmla="*/ 1701154 w 6050809"/>
              <a:gd name="connsiteY0" fmla="*/ 0 h 693677"/>
              <a:gd name="connsiteX1" fmla="*/ 6050809 w 6050809"/>
              <a:gd name="connsiteY1" fmla="*/ 0 h 693677"/>
              <a:gd name="connsiteX2" fmla="*/ 6050809 w 6050809"/>
              <a:gd name="connsiteY2" fmla="*/ 693677 h 693677"/>
              <a:gd name="connsiteX3" fmla="*/ 418264 w 6050809"/>
              <a:gd name="connsiteY3" fmla="*/ 693676 h 693677"/>
              <a:gd name="connsiteX4" fmla="*/ 537114 w 6050809"/>
              <a:gd name="connsiteY4" fmla="*/ 459893 h 693677"/>
              <a:gd name="connsiteX5" fmla="*/ 1751764 w 6050809"/>
              <a:gd name="connsiteY5" fmla="*/ 405302 h 693677"/>
              <a:gd name="connsiteX6" fmla="*/ 1701154 w 6050809"/>
              <a:gd name="connsiteY6" fmla="*/ 0 h 6936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50809" h="693677">
                <a:moveTo>
                  <a:pt x="1701154" y="0"/>
                </a:moveTo>
                <a:lnTo>
                  <a:pt x="6050809" y="0"/>
                </a:lnTo>
                <a:lnTo>
                  <a:pt x="6050809" y="693677"/>
                </a:lnTo>
                <a:lnTo>
                  <a:pt x="418264" y="693676"/>
                </a:lnTo>
                <a:cubicBezTo>
                  <a:pt x="-480214" y="663811"/>
                  <a:pt x="314864" y="507955"/>
                  <a:pt x="537114" y="459893"/>
                </a:cubicBezTo>
                <a:cubicBezTo>
                  <a:pt x="759364" y="411831"/>
                  <a:pt x="1578229" y="491049"/>
                  <a:pt x="1751764" y="405302"/>
                </a:cubicBezTo>
                <a:lnTo>
                  <a:pt x="1701154" y="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1" name="Rectangle 20"/>
          <p:cNvSpPr/>
          <p:nvPr/>
        </p:nvSpPr>
        <p:spPr>
          <a:xfrm>
            <a:off x="828346" y="3831378"/>
            <a:ext cx="22890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2" name="Rectangle 21"/>
          <p:cNvSpPr/>
          <p:nvPr/>
        </p:nvSpPr>
        <p:spPr>
          <a:xfrm>
            <a:off x="3617759" y="4505533"/>
            <a:ext cx="27174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3" name="Rectangle 22"/>
          <p:cNvSpPr/>
          <p:nvPr/>
        </p:nvSpPr>
        <p:spPr>
          <a:xfrm>
            <a:off x="3518448" y="5121286"/>
            <a:ext cx="34009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4" name="Connecteur droit avec flèche 3"/>
          <p:cNvCxnSpPr/>
          <p:nvPr/>
        </p:nvCxnSpPr>
        <p:spPr>
          <a:xfrm flipV="1">
            <a:off x="1462565" y="5948678"/>
            <a:ext cx="0" cy="767804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avec flèche 5"/>
          <p:cNvCxnSpPr/>
          <p:nvPr/>
        </p:nvCxnSpPr>
        <p:spPr>
          <a:xfrm>
            <a:off x="1298187" y="6586828"/>
            <a:ext cx="6626613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005433" y="5948678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</a:t>
            </a:r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>
            <a:off x="1590804" y="6540079"/>
            <a:ext cx="761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120 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endParaRPr lang="fr-FR" sz="1800" dirty="0"/>
          </a:p>
        </p:txBody>
      </p:sp>
      <p:sp>
        <p:nvSpPr>
          <p:cNvPr id="36" name="Rectangle 35"/>
          <p:cNvSpPr/>
          <p:nvPr/>
        </p:nvSpPr>
        <p:spPr>
          <a:xfrm>
            <a:off x="3117411" y="6554170"/>
            <a:ext cx="633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480 </a:t>
            </a:r>
            <a:endParaRPr lang="fr-FR" sz="1800" dirty="0"/>
          </a:p>
        </p:txBody>
      </p:sp>
      <p:sp>
        <p:nvSpPr>
          <p:cNvPr id="37" name="Rectangle 36"/>
          <p:cNvSpPr/>
          <p:nvPr/>
        </p:nvSpPr>
        <p:spPr>
          <a:xfrm>
            <a:off x="3787377" y="6559694"/>
            <a:ext cx="633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600 </a:t>
            </a:r>
            <a:endParaRPr lang="fr-FR" sz="1800" dirty="0"/>
          </a:p>
        </p:txBody>
      </p:sp>
      <p:sp>
        <p:nvSpPr>
          <p:cNvPr id="38" name="Rectangle 37"/>
          <p:cNvSpPr/>
          <p:nvPr/>
        </p:nvSpPr>
        <p:spPr>
          <a:xfrm>
            <a:off x="5177750" y="6576131"/>
            <a:ext cx="6335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960 </a:t>
            </a:r>
            <a:endParaRPr lang="fr-FR" sz="1800" dirty="0"/>
          </a:p>
        </p:txBody>
      </p:sp>
      <p:sp>
        <p:nvSpPr>
          <p:cNvPr id="39" name="Rectangle 38"/>
          <p:cNvSpPr/>
          <p:nvPr/>
        </p:nvSpPr>
        <p:spPr>
          <a:xfrm>
            <a:off x="5777096" y="6565246"/>
            <a:ext cx="761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1080 </a:t>
            </a:r>
            <a:endParaRPr lang="fr-FR" sz="1800" dirty="0"/>
          </a:p>
        </p:txBody>
      </p:sp>
      <p:sp useBgFill="1">
        <p:nvSpPr>
          <p:cNvPr id="41" name="Rectangle 40"/>
          <p:cNvSpPr/>
          <p:nvPr/>
        </p:nvSpPr>
        <p:spPr>
          <a:xfrm>
            <a:off x="3308351" y="5535755"/>
            <a:ext cx="35239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chemeClr val="accent2"/>
              </a:buClr>
              <a:buSzPct val="85000"/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………………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4" name="Groupe 23"/>
          <p:cNvGrpSpPr/>
          <p:nvPr/>
        </p:nvGrpSpPr>
        <p:grpSpPr>
          <a:xfrm>
            <a:off x="1462565" y="6114680"/>
            <a:ext cx="6100548" cy="486120"/>
            <a:chOff x="1462565" y="6114680"/>
            <a:chExt cx="6100548" cy="486120"/>
          </a:xfrm>
        </p:grpSpPr>
        <p:sp>
          <p:nvSpPr>
            <p:cNvPr id="25" name="Forme libre 24"/>
            <p:cNvSpPr/>
            <p:nvPr/>
          </p:nvSpPr>
          <p:spPr>
            <a:xfrm>
              <a:off x="1462565" y="6114680"/>
              <a:ext cx="2033516" cy="469386"/>
            </a:xfrm>
            <a:custGeom>
              <a:avLst/>
              <a:gdLst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1651379 w 2033516"/>
                <a:gd name="connsiteY6" fmla="*/ 464024 h 491320"/>
                <a:gd name="connsiteX7" fmla="*/ 1651379 w 2033516"/>
                <a:gd name="connsiteY7" fmla="*/ 464024 h 491320"/>
                <a:gd name="connsiteX8" fmla="*/ 2033516 w 2033516"/>
                <a:gd name="connsiteY8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1651379 w 2033516"/>
                <a:gd name="connsiteY6" fmla="*/ 464024 h 491320"/>
                <a:gd name="connsiteX7" fmla="*/ 2033516 w 2033516"/>
                <a:gd name="connsiteY7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2033516 w 2033516"/>
                <a:gd name="connsiteY6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2033516 w 2033516"/>
                <a:gd name="connsiteY5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83034 h 491320"/>
                <a:gd name="connsiteX0" fmla="*/ 0 w 2033516"/>
                <a:gd name="connsiteY0" fmla="*/ 477672 h 491320"/>
                <a:gd name="connsiteX1" fmla="*/ 18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83034 h 491320"/>
                <a:gd name="connsiteX0" fmla="*/ 0 w 2033516"/>
                <a:gd name="connsiteY0" fmla="*/ 477672 h 491320"/>
                <a:gd name="connsiteX1" fmla="*/ 18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83034 h 491320"/>
                <a:gd name="connsiteX0" fmla="*/ 0 w 2033516"/>
                <a:gd name="connsiteY0" fmla="*/ 464024 h 477672"/>
                <a:gd name="connsiteX1" fmla="*/ 1896 w 2033516"/>
                <a:gd name="connsiteY1" fmla="*/ 0 h 477672"/>
                <a:gd name="connsiteX2" fmla="*/ 461181 w 2033516"/>
                <a:gd name="connsiteY2" fmla="*/ 5402 h 477672"/>
                <a:gd name="connsiteX3" fmla="*/ 450376 w 2033516"/>
                <a:gd name="connsiteY3" fmla="*/ 477672 h 477672"/>
                <a:gd name="connsiteX4" fmla="*/ 2033516 w 2033516"/>
                <a:gd name="connsiteY4" fmla="*/ 469386 h 477672"/>
                <a:gd name="connsiteX0" fmla="*/ 0 w 2033516"/>
                <a:gd name="connsiteY0" fmla="*/ 464024 h 477672"/>
                <a:gd name="connsiteX1" fmla="*/ 1896 w 2033516"/>
                <a:gd name="connsiteY1" fmla="*/ 0 h 477672"/>
                <a:gd name="connsiteX2" fmla="*/ 448481 w 2033516"/>
                <a:gd name="connsiteY2" fmla="*/ 5402 h 477672"/>
                <a:gd name="connsiteX3" fmla="*/ 450376 w 2033516"/>
                <a:gd name="connsiteY3" fmla="*/ 477672 h 477672"/>
                <a:gd name="connsiteX4" fmla="*/ 2033516 w 2033516"/>
                <a:gd name="connsiteY4" fmla="*/ 469386 h 477672"/>
                <a:gd name="connsiteX0" fmla="*/ 0 w 2033516"/>
                <a:gd name="connsiteY0" fmla="*/ 464024 h 469386"/>
                <a:gd name="connsiteX1" fmla="*/ 1896 w 2033516"/>
                <a:gd name="connsiteY1" fmla="*/ 0 h 469386"/>
                <a:gd name="connsiteX2" fmla="*/ 448481 w 2033516"/>
                <a:gd name="connsiteY2" fmla="*/ 5402 h 469386"/>
                <a:gd name="connsiteX3" fmla="*/ 444026 w 2033516"/>
                <a:gd name="connsiteY3" fmla="*/ 464972 h 469386"/>
                <a:gd name="connsiteX4" fmla="*/ 2033516 w 2033516"/>
                <a:gd name="connsiteY4" fmla="*/ 469386 h 469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3516" h="469386">
                  <a:moveTo>
                    <a:pt x="0" y="464024"/>
                  </a:moveTo>
                  <a:lnTo>
                    <a:pt x="1896" y="0"/>
                  </a:lnTo>
                  <a:lnTo>
                    <a:pt x="448481" y="5402"/>
                  </a:lnTo>
                  <a:cubicBezTo>
                    <a:pt x="449113" y="162825"/>
                    <a:pt x="443394" y="307549"/>
                    <a:pt x="444026" y="464972"/>
                  </a:cubicBezTo>
                  <a:lnTo>
                    <a:pt x="2033516" y="469386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" name="Forme libre 25"/>
            <p:cNvSpPr/>
            <p:nvPr/>
          </p:nvSpPr>
          <p:spPr>
            <a:xfrm>
              <a:off x="3495795" y="6135828"/>
              <a:ext cx="2027451" cy="464972"/>
            </a:xfrm>
            <a:custGeom>
              <a:avLst/>
              <a:gdLst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1651379 w 2033516"/>
                <a:gd name="connsiteY6" fmla="*/ 464024 h 491320"/>
                <a:gd name="connsiteX7" fmla="*/ 1651379 w 2033516"/>
                <a:gd name="connsiteY7" fmla="*/ 464024 h 491320"/>
                <a:gd name="connsiteX8" fmla="*/ 2033516 w 2033516"/>
                <a:gd name="connsiteY8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1651379 w 2033516"/>
                <a:gd name="connsiteY6" fmla="*/ 464024 h 491320"/>
                <a:gd name="connsiteX7" fmla="*/ 2033516 w 2033516"/>
                <a:gd name="connsiteY7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2033516 w 2033516"/>
                <a:gd name="connsiteY6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2033516 w 2033516"/>
                <a:gd name="connsiteY5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83034 h 491320"/>
                <a:gd name="connsiteX0" fmla="*/ 4454 w 2037970"/>
                <a:gd name="connsiteY0" fmla="*/ 477672 h 491320"/>
                <a:gd name="connsiteX1" fmla="*/ 0 w 2037970"/>
                <a:gd name="connsiteY1" fmla="*/ 13648 h 491320"/>
                <a:gd name="connsiteX2" fmla="*/ 427535 w 2037970"/>
                <a:gd name="connsiteY2" fmla="*/ 0 h 491320"/>
                <a:gd name="connsiteX3" fmla="*/ 454830 w 2037970"/>
                <a:gd name="connsiteY3" fmla="*/ 491320 h 491320"/>
                <a:gd name="connsiteX4" fmla="*/ 2037970 w 2037970"/>
                <a:gd name="connsiteY4" fmla="*/ 483034 h 491320"/>
                <a:gd name="connsiteX0" fmla="*/ 90 w 2033606"/>
                <a:gd name="connsiteY0" fmla="*/ 477672 h 491320"/>
                <a:gd name="connsiteX1" fmla="*/ 14686 w 2033606"/>
                <a:gd name="connsiteY1" fmla="*/ 13648 h 491320"/>
                <a:gd name="connsiteX2" fmla="*/ 423171 w 2033606"/>
                <a:gd name="connsiteY2" fmla="*/ 0 h 491320"/>
                <a:gd name="connsiteX3" fmla="*/ 450466 w 2033606"/>
                <a:gd name="connsiteY3" fmla="*/ 491320 h 491320"/>
                <a:gd name="connsiteX4" fmla="*/ 2033606 w 2033606"/>
                <a:gd name="connsiteY4" fmla="*/ 483034 h 491320"/>
                <a:gd name="connsiteX0" fmla="*/ 285 w 2033801"/>
                <a:gd name="connsiteY0" fmla="*/ 477672 h 491320"/>
                <a:gd name="connsiteX1" fmla="*/ 2181 w 2033801"/>
                <a:gd name="connsiteY1" fmla="*/ 13648 h 491320"/>
                <a:gd name="connsiteX2" fmla="*/ 423366 w 2033801"/>
                <a:gd name="connsiteY2" fmla="*/ 0 h 491320"/>
                <a:gd name="connsiteX3" fmla="*/ 450661 w 2033801"/>
                <a:gd name="connsiteY3" fmla="*/ 491320 h 491320"/>
                <a:gd name="connsiteX4" fmla="*/ 2033801 w 2033801"/>
                <a:gd name="connsiteY4" fmla="*/ 483034 h 491320"/>
                <a:gd name="connsiteX0" fmla="*/ 285 w 2033801"/>
                <a:gd name="connsiteY0" fmla="*/ 464972 h 478620"/>
                <a:gd name="connsiteX1" fmla="*/ 2181 w 2033801"/>
                <a:gd name="connsiteY1" fmla="*/ 948 h 478620"/>
                <a:gd name="connsiteX2" fmla="*/ 461466 w 2033801"/>
                <a:gd name="connsiteY2" fmla="*/ 0 h 478620"/>
                <a:gd name="connsiteX3" fmla="*/ 450661 w 2033801"/>
                <a:gd name="connsiteY3" fmla="*/ 478620 h 478620"/>
                <a:gd name="connsiteX4" fmla="*/ 2033801 w 2033801"/>
                <a:gd name="connsiteY4" fmla="*/ 470334 h 478620"/>
                <a:gd name="connsiteX0" fmla="*/ 285 w 2033801"/>
                <a:gd name="connsiteY0" fmla="*/ 464972 h 478620"/>
                <a:gd name="connsiteX1" fmla="*/ 2181 w 2033801"/>
                <a:gd name="connsiteY1" fmla="*/ 948 h 478620"/>
                <a:gd name="connsiteX2" fmla="*/ 448766 w 2033801"/>
                <a:gd name="connsiteY2" fmla="*/ 0 h 478620"/>
                <a:gd name="connsiteX3" fmla="*/ 450661 w 2033801"/>
                <a:gd name="connsiteY3" fmla="*/ 478620 h 478620"/>
                <a:gd name="connsiteX4" fmla="*/ 2033801 w 2033801"/>
                <a:gd name="connsiteY4" fmla="*/ 470334 h 478620"/>
                <a:gd name="connsiteX0" fmla="*/ 285 w 2033801"/>
                <a:gd name="connsiteY0" fmla="*/ 464972 h 470334"/>
                <a:gd name="connsiteX1" fmla="*/ 2181 w 2033801"/>
                <a:gd name="connsiteY1" fmla="*/ 948 h 470334"/>
                <a:gd name="connsiteX2" fmla="*/ 448766 w 2033801"/>
                <a:gd name="connsiteY2" fmla="*/ 0 h 470334"/>
                <a:gd name="connsiteX3" fmla="*/ 450661 w 2033801"/>
                <a:gd name="connsiteY3" fmla="*/ 446870 h 470334"/>
                <a:gd name="connsiteX4" fmla="*/ 2033801 w 2033801"/>
                <a:gd name="connsiteY4" fmla="*/ 470334 h 470334"/>
                <a:gd name="connsiteX0" fmla="*/ 285 w 2027451"/>
                <a:gd name="connsiteY0" fmla="*/ 464972 h 464972"/>
                <a:gd name="connsiteX1" fmla="*/ 2181 w 2027451"/>
                <a:gd name="connsiteY1" fmla="*/ 948 h 464972"/>
                <a:gd name="connsiteX2" fmla="*/ 448766 w 2027451"/>
                <a:gd name="connsiteY2" fmla="*/ 0 h 464972"/>
                <a:gd name="connsiteX3" fmla="*/ 450661 w 2027451"/>
                <a:gd name="connsiteY3" fmla="*/ 446870 h 464972"/>
                <a:gd name="connsiteX4" fmla="*/ 2027451 w 2027451"/>
                <a:gd name="connsiteY4" fmla="*/ 451284 h 464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27451" h="464972">
                  <a:moveTo>
                    <a:pt x="285" y="464972"/>
                  </a:moveTo>
                  <a:cubicBezTo>
                    <a:pt x="-1200" y="310297"/>
                    <a:pt x="3666" y="155623"/>
                    <a:pt x="2181" y="948"/>
                  </a:cubicBezTo>
                  <a:lnTo>
                    <a:pt x="448766" y="0"/>
                  </a:lnTo>
                  <a:cubicBezTo>
                    <a:pt x="449398" y="159540"/>
                    <a:pt x="450029" y="287330"/>
                    <a:pt x="450661" y="446870"/>
                  </a:cubicBezTo>
                  <a:lnTo>
                    <a:pt x="2027451" y="451284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Forme libre 26"/>
            <p:cNvSpPr/>
            <p:nvPr/>
          </p:nvSpPr>
          <p:spPr>
            <a:xfrm>
              <a:off x="5525143" y="6131292"/>
              <a:ext cx="2037970" cy="458622"/>
            </a:xfrm>
            <a:custGeom>
              <a:avLst/>
              <a:gdLst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1651379 w 2033516"/>
                <a:gd name="connsiteY6" fmla="*/ 464024 h 491320"/>
                <a:gd name="connsiteX7" fmla="*/ 1651379 w 2033516"/>
                <a:gd name="connsiteY7" fmla="*/ 464024 h 491320"/>
                <a:gd name="connsiteX8" fmla="*/ 2033516 w 2033516"/>
                <a:gd name="connsiteY8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1651379 w 2033516"/>
                <a:gd name="connsiteY6" fmla="*/ 464024 h 491320"/>
                <a:gd name="connsiteX7" fmla="*/ 2033516 w 2033516"/>
                <a:gd name="connsiteY7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1651379 w 2033516"/>
                <a:gd name="connsiteY5" fmla="*/ 477672 h 491320"/>
                <a:gd name="connsiteX6" fmla="*/ 2033516 w 2033516"/>
                <a:gd name="connsiteY6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1037230 w 2033516"/>
                <a:gd name="connsiteY4" fmla="*/ 477672 h 491320"/>
                <a:gd name="connsiteX5" fmla="*/ 2033516 w 2033516"/>
                <a:gd name="connsiteY5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50377 h 491320"/>
                <a:gd name="connsiteX0" fmla="*/ 0 w 2033516"/>
                <a:gd name="connsiteY0" fmla="*/ 477672 h 491320"/>
                <a:gd name="connsiteX1" fmla="*/ 27296 w 2033516"/>
                <a:gd name="connsiteY1" fmla="*/ 13648 h 491320"/>
                <a:gd name="connsiteX2" fmla="*/ 423081 w 2033516"/>
                <a:gd name="connsiteY2" fmla="*/ 0 h 491320"/>
                <a:gd name="connsiteX3" fmla="*/ 450376 w 2033516"/>
                <a:gd name="connsiteY3" fmla="*/ 491320 h 491320"/>
                <a:gd name="connsiteX4" fmla="*/ 2033516 w 2033516"/>
                <a:gd name="connsiteY4" fmla="*/ 483034 h 491320"/>
                <a:gd name="connsiteX0" fmla="*/ 4454 w 2037970"/>
                <a:gd name="connsiteY0" fmla="*/ 477672 h 491320"/>
                <a:gd name="connsiteX1" fmla="*/ 0 w 2037970"/>
                <a:gd name="connsiteY1" fmla="*/ 19998 h 491320"/>
                <a:gd name="connsiteX2" fmla="*/ 427535 w 2037970"/>
                <a:gd name="connsiteY2" fmla="*/ 0 h 491320"/>
                <a:gd name="connsiteX3" fmla="*/ 454830 w 2037970"/>
                <a:gd name="connsiteY3" fmla="*/ 491320 h 491320"/>
                <a:gd name="connsiteX4" fmla="*/ 2037970 w 2037970"/>
                <a:gd name="connsiteY4" fmla="*/ 483034 h 491320"/>
                <a:gd name="connsiteX0" fmla="*/ 4454 w 2037970"/>
                <a:gd name="connsiteY0" fmla="*/ 458622 h 472270"/>
                <a:gd name="connsiteX1" fmla="*/ 0 w 2037970"/>
                <a:gd name="connsiteY1" fmla="*/ 948 h 472270"/>
                <a:gd name="connsiteX2" fmla="*/ 446585 w 2037970"/>
                <a:gd name="connsiteY2" fmla="*/ 0 h 472270"/>
                <a:gd name="connsiteX3" fmla="*/ 454830 w 2037970"/>
                <a:gd name="connsiteY3" fmla="*/ 472270 h 472270"/>
                <a:gd name="connsiteX4" fmla="*/ 2037970 w 2037970"/>
                <a:gd name="connsiteY4" fmla="*/ 463984 h 472270"/>
                <a:gd name="connsiteX0" fmla="*/ 4454 w 2037970"/>
                <a:gd name="connsiteY0" fmla="*/ 458622 h 463984"/>
                <a:gd name="connsiteX1" fmla="*/ 0 w 2037970"/>
                <a:gd name="connsiteY1" fmla="*/ 948 h 463984"/>
                <a:gd name="connsiteX2" fmla="*/ 446585 w 2037970"/>
                <a:gd name="connsiteY2" fmla="*/ 0 h 463984"/>
                <a:gd name="connsiteX3" fmla="*/ 454830 w 2037970"/>
                <a:gd name="connsiteY3" fmla="*/ 453220 h 463984"/>
                <a:gd name="connsiteX4" fmla="*/ 2037970 w 2037970"/>
                <a:gd name="connsiteY4" fmla="*/ 463984 h 463984"/>
                <a:gd name="connsiteX0" fmla="*/ 4454 w 2037970"/>
                <a:gd name="connsiteY0" fmla="*/ 458622 h 458622"/>
                <a:gd name="connsiteX1" fmla="*/ 0 w 2037970"/>
                <a:gd name="connsiteY1" fmla="*/ 948 h 458622"/>
                <a:gd name="connsiteX2" fmla="*/ 446585 w 2037970"/>
                <a:gd name="connsiteY2" fmla="*/ 0 h 458622"/>
                <a:gd name="connsiteX3" fmla="*/ 454830 w 2037970"/>
                <a:gd name="connsiteY3" fmla="*/ 453220 h 458622"/>
                <a:gd name="connsiteX4" fmla="*/ 2037970 w 2037970"/>
                <a:gd name="connsiteY4" fmla="*/ 444934 h 458622"/>
                <a:gd name="connsiteX0" fmla="*/ 4454 w 2037970"/>
                <a:gd name="connsiteY0" fmla="*/ 458622 h 463984"/>
                <a:gd name="connsiteX1" fmla="*/ 0 w 2037970"/>
                <a:gd name="connsiteY1" fmla="*/ 948 h 463984"/>
                <a:gd name="connsiteX2" fmla="*/ 446585 w 2037970"/>
                <a:gd name="connsiteY2" fmla="*/ 0 h 463984"/>
                <a:gd name="connsiteX3" fmla="*/ 454830 w 2037970"/>
                <a:gd name="connsiteY3" fmla="*/ 453220 h 463984"/>
                <a:gd name="connsiteX4" fmla="*/ 2037970 w 2037970"/>
                <a:gd name="connsiteY4" fmla="*/ 463984 h 463984"/>
                <a:gd name="connsiteX0" fmla="*/ 4454 w 2037970"/>
                <a:gd name="connsiteY0" fmla="*/ 458622 h 458622"/>
                <a:gd name="connsiteX1" fmla="*/ 0 w 2037970"/>
                <a:gd name="connsiteY1" fmla="*/ 948 h 458622"/>
                <a:gd name="connsiteX2" fmla="*/ 446585 w 2037970"/>
                <a:gd name="connsiteY2" fmla="*/ 0 h 458622"/>
                <a:gd name="connsiteX3" fmla="*/ 454830 w 2037970"/>
                <a:gd name="connsiteY3" fmla="*/ 453220 h 458622"/>
                <a:gd name="connsiteX4" fmla="*/ 2037970 w 2037970"/>
                <a:gd name="connsiteY4" fmla="*/ 451284 h 45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37970" h="458622">
                  <a:moveTo>
                    <a:pt x="4454" y="458622"/>
                  </a:moveTo>
                  <a:cubicBezTo>
                    <a:pt x="2969" y="306064"/>
                    <a:pt x="1485" y="153506"/>
                    <a:pt x="0" y="948"/>
                  </a:cubicBezTo>
                  <a:lnTo>
                    <a:pt x="446585" y="0"/>
                  </a:lnTo>
                  <a:lnTo>
                    <a:pt x="454830" y="453220"/>
                  </a:lnTo>
                  <a:lnTo>
                    <a:pt x="2037970" y="451284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49426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5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0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5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40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4" grpId="0"/>
      <p:bldP spid="15" grpId="0"/>
      <p:bldP spid="2" grpId="0" animBg="1"/>
      <p:bldP spid="2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10" grpId="0"/>
      <p:bldP spid="11" grpId="0"/>
      <p:bldP spid="36" grpId="0"/>
      <p:bldP spid="37" grpId="0"/>
      <p:bldP spid="38" grpId="0"/>
      <p:bldP spid="39" grpId="0"/>
      <p:bldP spid="41" grpId="0" animBg="1"/>
      <p:bldP spid="41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00484"/>
            <a:ext cx="7772400" cy="638175"/>
          </a:xfrm>
        </p:spPr>
        <p:txBody>
          <a:bodyPr lIns="90000" rIns="9000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fr-FR" sz="4400" u="sng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+mn-lt"/>
              </a:rPr>
              <a:t>Deux types de systèmes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41500" y="4435934"/>
            <a:ext cx="7061200" cy="1170214"/>
          </a:xfrm>
        </p:spPr>
        <p:txBody>
          <a:bodyPr>
            <a:noAutofit/>
          </a:bodyPr>
          <a:lstStyle/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r-FR" sz="3200" dirty="0" smtClean="0"/>
              <a:t>Système en boucle ouverte (BO)</a:t>
            </a:r>
          </a:p>
          <a:p>
            <a:pPr algn="l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fr-FR" sz="3200" dirty="0" smtClean="0"/>
              <a:t>Système en boucle fermée (BF)</a:t>
            </a:r>
          </a:p>
        </p:txBody>
      </p:sp>
      <p:sp>
        <p:nvSpPr>
          <p:cNvPr id="2" name="Rectangle 1"/>
          <p:cNvSpPr/>
          <p:nvPr/>
        </p:nvSpPr>
        <p:spPr>
          <a:xfrm>
            <a:off x="0" y="3250072"/>
            <a:ext cx="715191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defRPr/>
            </a:pPr>
            <a:r>
              <a:rPr lang="fr-FR" sz="4400" u="sng" dirty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Deux niveaux de contrôle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841500" y="1256172"/>
            <a:ext cx="64008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5000"/>
              <a:buFont typeface="Wingdings" pitchFamily="2" charset="2"/>
              <a:buNone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l">
              <a:defRPr/>
            </a:pPr>
            <a:r>
              <a:rPr lang="fr-FR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Système Tout Ou Rien (TOR)</a:t>
            </a:r>
          </a:p>
          <a:p>
            <a:pPr algn="l">
              <a:defRPr/>
            </a:pPr>
            <a:r>
              <a:rPr lang="fr-FR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Système Variable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4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4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6147" grpId="0" build="p"/>
      <p:bldP spid="2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8900" y="-6350"/>
            <a:ext cx="7772400" cy="638175"/>
          </a:xfrm>
        </p:spPr>
        <p:txBody>
          <a:bodyPr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fr-FR" sz="4400" kern="0" dirty="0">
                <a:solidFill>
                  <a:schemeClr val="accent6">
                    <a:lumMod val="40000"/>
                    <a:lumOff val="60000"/>
                  </a:schemeClr>
                </a:solidFill>
                <a:latin typeface="+mn-lt"/>
              </a:rPr>
              <a:t>Système Tout Ou Rien (TOR)</a:t>
            </a:r>
          </a:p>
        </p:txBody>
      </p:sp>
      <p:sp>
        <p:nvSpPr>
          <p:cNvPr id="11267" name="ZoneTexte 3"/>
          <p:cNvSpPr txBox="1">
            <a:spLocks noChangeArrowheads="1"/>
          </p:cNvSpPr>
          <p:nvPr/>
        </p:nvSpPr>
        <p:spPr bwMode="auto">
          <a:xfrm>
            <a:off x="263525" y="1016000"/>
            <a:ext cx="8750300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Système qui fonctionne à pleine puissance ou, </a:t>
            </a:r>
            <a:b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qui ne fonctionne pas.</a:t>
            </a:r>
          </a:p>
          <a:p>
            <a:pPr eaLnBrk="1" hangingPunct="1"/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Dans ce cas le </a:t>
            </a:r>
            <a:r>
              <a:rPr lang="fr-F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préactionneur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sera de type </a:t>
            </a:r>
            <a:b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TOR (ex: contacteur….).</a:t>
            </a:r>
          </a:p>
          <a:p>
            <a:pPr eaLnBrk="1" hangingPunct="1"/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/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régulation si elle est recherchée ne pourra se faire que </a:t>
            </a:r>
            <a:b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d’une manière oscillatoire entre des valeurs étant définies </a:t>
            </a:r>
          </a:p>
          <a:p>
            <a:pPr eaLnBrk="1" hangingPunct="1"/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comme des seuils haut et des seuils bas.</a:t>
            </a:r>
          </a:p>
        </p:txBody>
      </p:sp>
      <p:sp>
        <p:nvSpPr>
          <p:cNvPr id="15" name="Line 4"/>
          <p:cNvSpPr>
            <a:spLocks noChangeShapeType="1"/>
          </p:cNvSpPr>
          <p:nvPr/>
        </p:nvSpPr>
        <p:spPr bwMode="auto">
          <a:xfrm flipV="1">
            <a:off x="1849438" y="4062413"/>
            <a:ext cx="0" cy="254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Line 5"/>
          <p:cNvSpPr>
            <a:spLocks noChangeShapeType="1"/>
          </p:cNvSpPr>
          <p:nvPr/>
        </p:nvSpPr>
        <p:spPr bwMode="auto">
          <a:xfrm>
            <a:off x="1687513" y="6429375"/>
            <a:ext cx="475456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5635625" y="6472238"/>
            <a:ext cx="9953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haroni" pitchFamily="2" charset="-79"/>
              </a:rPr>
              <a:t>temps</a:t>
            </a:r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844550" y="4062413"/>
            <a:ext cx="9953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Sortie</a:t>
            </a:r>
          </a:p>
        </p:txBody>
      </p:sp>
      <p:sp>
        <p:nvSpPr>
          <p:cNvPr id="20" name="Freeform 10"/>
          <p:cNvSpPr>
            <a:spLocks/>
          </p:cNvSpPr>
          <p:nvPr/>
        </p:nvSpPr>
        <p:spPr bwMode="auto">
          <a:xfrm>
            <a:off x="1849438" y="4886325"/>
            <a:ext cx="4581525" cy="1522413"/>
          </a:xfrm>
          <a:custGeom>
            <a:avLst/>
            <a:gdLst>
              <a:gd name="T0" fmla="*/ 0 w 4538"/>
              <a:gd name="T1" fmla="*/ 2375 h 2375"/>
              <a:gd name="T2" fmla="*/ 1505 w 4538"/>
              <a:gd name="T3" fmla="*/ 2375 h 2375"/>
              <a:gd name="T4" fmla="*/ 1505 w 4538"/>
              <a:gd name="T5" fmla="*/ 24 h 2375"/>
              <a:gd name="T6" fmla="*/ 4538 w 4538"/>
              <a:gd name="T7" fmla="*/ 0 h 2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38" h="2375">
                <a:moveTo>
                  <a:pt x="0" y="2375"/>
                </a:moveTo>
                <a:lnTo>
                  <a:pt x="1505" y="2375"/>
                </a:lnTo>
                <a:lnTo>
                  <a:pt x="1505" y="24"/>
                </a:lnTo>
                <a:lnTo>
                  <a:pt x="4538" y="0"/>
                </a:lnTo>
              </a:path>
            </a:pathLst>
          </a:custGeom>
          <a:noFill/>
          <a:ln w="57150" cap="flat" cmpd="sng">
            <a:solidFill>
              <a:srgbClr val="FF33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1590675" y="5199063"/>
            <a:ext cx="21367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20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Consigne</a:t>
            </a:r>
          </a:p>
        </p:txBody>
      </p:sp>
      <p:sp>
        <p:nvSpPr>
          <p:cNvPr id="28" name="Forme libre 27"/>
          <p:cNvSpPr/>
          <p:nvPr/>
        </p:nvSpPr>
        <p:spPr>
          <a:xfrm>
            <a:off x="3362325" y="4581525"/>
            <a:ext cx="3057525" cy="1838325"/>
          </a:xfrm>
          <a:custGeom>
            <a:avLst/>
            <a:gdLst>
              <a:gd name="connsiteX0" fmla="*/ 0 w 3057525"/>
              <a:gd name="connsiteY0" fmla="*/ 1838793 h 1838793"/>
              <a:gd name="connsiteX1" fmla="*/ 895350 w 3057525"/>
              <a:gd name="connsiteY1" fmla="*/ 38568 h 1838793"/>
              <a:gd name="connsiteX2" fmla="*/ 1247775 w 3057525"/>
              <a:gd name="connsiteY2" fmla="*/ 562443 h 1838793"/>
              <a:gd name="connsiteX3" fmla="*/ 1619250 w 3057525"/>
              <a:gd name="connsiteY3" fmla="*/ 38568 h 1838793"/>
              <a:gd name="connsiteX4" fmla="*/ 1962150 w 3057525"/>
              <a:gd name="connsiteY4" fmla="*/ 562443 h 1838793"/>
              <a:gd name="connsiteX5" fmla="*/ 2333625 w 3057525"/>
              <a:gd name="connsiteY5" fmla="*/ 29043 h 1838793"/>
              <a:gd name="connsiteX6" fmla="*/ 2695575 w 3057525"/>
              <a:gd name="connsiteY6" fmla="*/ 562443 h 1838793"/>
              <a:gd name="connsiteX7" fmla="*/ 3057525 w 3057525"/>
              <a:gd name="connsiteY7" fmla="*/ 19518 h 1838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57525" h="1838793">
                <a:moveTo>
                  <a:pt x="0" y="1838793"/>
                </a:moveTo>
                <a:cubicBezTo>
                  <a:pt x="343693" y="1045043"/>
                  <a:pt x="687387" y="251293"/>
                  <a:pt x="895350" y="38568"/>
                </a:cubicBezTo>
                <a:cubicBezTo>
                  <a:pt x="1103313" y="-174157"/>
                  <a:pt x="1127125" y="562443"/>
                  <a:pt x="1247775" y="562443"/>
                </a:cubicBezTo>
                <a:cubicBezTo>
                  <a:pt x="1368425" y="562443"/>
                  <a:pt x="1500188" y="38568"/>
                  <a:pt x="1619250" y="38568"/>
                </a:cubicBezTo>
                <a:cubicBezTo>
                  <a:pt x="1738312" y="38568"/>
                  <a:pt x="1843088" y="564030"/>
                  <a:pt x="1962150" y="562443"/>
                </a:cubicBezTo>
                <a:cubicBezTo>
                  <a:pt x="2081212" y="560856"/>
                  <a:pt x="2211388" y="29043"/>
                  <a:pt x="2333625" y="29043"/>
                </a:cubicBezTo>
                <a:cubicBezTo>
                  <a:pt x="2455862" y="29043"/>
                  <a:pt x="2574925" y="564030"/>
                  <a:pt x="2695575" y="562443"/>
                </a:cubicBezTo>
                <a:cubicBezTo>
                  <a:pt x="2816225" y="560855"/>
                  <a:pt x="2936875" y="290186"/>
                  <a:pt x="3057525" y="19518"/>
                </a:cubicBezTo>
              </a:path>
            </a:pathLst>
          </a:custGeom>
          <a:noFill/>
          <a:ln w="3810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fr-FR"/>
          </a:p>
        </p:txBody>
      </p:sp>
      <p:sp>
        <p:nvSpPr>
          <p:cNvPr id="37" name="Rectangle 36"/>
          <p:cNvSpPr/>
          <p:nvPr/>
        </p:nvSpPr>
        <p:spPr>
          <a:xfrm>
            <a:off x="4441825" y="5260975"/>
            <a:ext cx="1196975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20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haroni" pitchFamily="2" charset="-79"/>
              </a:rPr>
              <a:t>Résultat</a:t>
            </a:r>
          </a:p>
        </p:txBody>
      </p:sp>
      <p:cxnSp>
        <p:nvCxnSpPr>
          <p:cNvPr id="39" name="Connecteur droit 38"/>
          <p:cNvCxnSpPr/>
          <p:nvPr/>
        </p:nvCxnSpPr>
        <p:spPr>
          <a:xfrm flipH="1">
            <a:off x="1687513" y="4679499"/>
            <a:ext cx="4732337" cy="0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/>
          <p:cNvCxnSpPr/>
          <p:nvPr/>
        </p:nvCxnSpPr>
        <p:spPr>
          <a:xfrm flipH="1">
            <a:off x="1619250" y="5073875"/>
            <a:ext cx="4732338" cy="0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ZoneTexte 40"/>
          <p:cNvSpPr txBox="1"/>
          <p:nvPr/>
        </p:nvSpPr>
        <p:spPr>
          <a:xfrm>
            <a:off x="400050" y="4395788"/>
            <a:ext cx="1287463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Seuil haut</a:t>
            </a:r>
          </a:p>
        </p:txBody>
      </p:sp>
      <p:sp>
        <p:nvSpPr>
          <p:cNvPr id="45" name="ZoneTexte 44"/>
          <p:cNvSpPr txBox="1"/>
          <p:nvPr/>
        </p:nvSpPr>
        <p:spPr>
          <a:xfrm>
            <a:off x="530225" y="4964113"/>
            <a:ext cx="1198563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Seuil bas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4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99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74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74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24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99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49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49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99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299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349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74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1267" grpId="0"/>
      <p:bldP spid="15" grpId="0" animBg="1"/>
      <p:bldP spid="16" grpId="0" animBg="1"/>
      <p:bldP spid="17" grpId="0"/>
      <p:bldP spid="18" grpId="0"/>
      <p:bldP spid="20" grpId="0" animBg="1"/>
      <p:bldP spid="22" grpId="0"/>
      <p:bldP spid="28" grpId="0" animBg="1"/>
      <p:bldP spid="37" grpId="0"/>
      <p:bldP spid="41" grpId="0"/>
      <p:bldP spid="4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8900" y="-6350"/>
            <a:ext cx="7772400" cy="638175"/>
          </a:xfrm>
        </p:spPr>
        <p:txBody>
          <a:bodyPr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fr-FR" sz="4400" kern="0" dirty="0">
                <a:solidFill>
                  <a:schemeClr val="accent6">
                    <a:lumMod val="40000"/>
                    <a:lumOff val="60000"/>
                  </a:schemeClr>
                </a:solidFill>
                <a:latin typeface="+mn-lt"/>
              </a:rPr>
              <a:t>Système </a:t>
            </a:r>
            <a:r>
              <a:rPr lang="fr-FR" sz="4400" kern="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+mn-lt"/>
              </a:rPr>
              <a:t>Variable</a:t>
            </a:r>
            <a:endParaRPr lang="fr-FR" sz="4400" kern="0" dirty="0">
              <a:solidFill>
                <a:schemeClr val="accent6">
                  <a:lumMod val="40000"/>
                  <a:lumOff val="60000"/>
                </a:schemeClr>
              </a:solidFill>
              <a:latin typeface="+mn-lt"/>
            </a:endParaRPr>
          </a:p>
        </p:txBody>
      </p:sp>
      <p:sp>
        <p:nvSpPr>
          <p:cNvPr id="12291" name="ZoneTexte 3"/>
          <p:cNvSpPr txBox="1">
            <a:spLocks noChangeArrowheads="1"/>
          </p:cNvSpPr>
          <p:nvPr/>
        </p:nvSpPr>
        <p:spPr bwMode="auto">
          <a:xfrm>
            <a:off x="274638" y="1016000"/>
            <a:ext cx="8729662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Système qui peut fonctionner à toute puissance comprise </a:t>
            </a:r>
          </a:p>
          <a:p>
            <a:pPr eaLnBrk="1" hangingPunct="1"/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entre le minimum, et le maximum réalisable. </a:t>
            </a:r>
          </a:p>
          <a:p>
            <a:pPr eaLnBrk="1" hangingPunct="1"/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</a:t>
            </a:r>
            <a:r>
              <a:rPr lang="fr-F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préactionneur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sera donc capable de moduler l’énergie </a:t>
            </a:r>
          </a:p>
          <a:p>
            <a:pPr eaLnBrk="1" hangingPunct="1"/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envoyée vers l’actionneur (ex: Variateur, gradateur ……)</a:t>
            </a:r>
          </a:p>
          <a:p>
            <a:pPr eaLnBrk="1" hangingPunct="1"/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/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régulation si elle est recherchée pourra se faire </a:t>
            </a:r>
          </a:p>
          <a:p>
            <a:pPr eaLnBrk="1" hangingPunct="1"/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manière efficace </a:t>
            </a:r>
          </a:p>
          <a:p>
            <a:pPr eaLnBrk="1" hangingPunct="1"/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fonction des autres éléments mis en jeux.</a:t>
            </a:r>
          </a:p>
        </p:txBody>
      </p:sp>
      <p:sp>
        <p:nvSpPr>
          <p:cNvPr id="15" name="Line 4"/>
          <p:cNvSpPr>
            <a:spLocks noChangeShapeType="1"/>
          </p:cNvSpPr>
          <p:nvPr/>
        </p:nvSpPr>
        <p:spPr bwMode="auto">
          <a:xfrm flipV="1">
            <a:off x="1849438" y="4062413"/>
            <a:ext cx="0" cy="25415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Line 5"/>
          <p:cNvSpPr>
            <a:spLocks noChangeShapeType="1"/>
          </p:cNvSpPr>
          <p:nvPr/>
        </p:nvSpPr>
        <p:spPr bwMode="auto">
          <a:xfrm>
            <a:off x="1687513" y="6429375"/>
            <a:ext cx="475456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5635625" y="6472238"/>
            <a:ext cx="9953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haroni" pitchFamily="2" charset="-79"/>
              </a:rPr>
              <a:t>temps</a:t>
            </a:r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844550" y="4062413"/>
            <a:ext cx="995363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Sortie</a:t>
            </a:r>
          </a:p>
        </p:txBody>
      </p:sp>
      <p:sp>
        <p:nvSpPr>
          <p:cNvPr id="20" name="Freeform 10"/>
          <p:cNvSpPr>
            <a:spLocks/>
          </p:cNvSpPr>
          <p:nvPr/>
        </p:nvSpPr>
        <p:spPr bwMode="auto">
          <a:xfrm>
            <a:off x="1849438" y="4867275"/>
            <a:ext cx="5848350" cy="1541463"/>
          </a:xfrm>
          <a:custGeom>
            <a:avLst/>
            <a:gdLst>
              <a:gd name="T0" fmla="*/ 0 w 4538"/>
              <a:gd name="T1" fmla="*/ 2375 h 2375"/>
              <a:gd name="T2" fmla="*/ 1505 w 4538"/>
              <a:gd name="T3" fmla="*/ 2375 h 2375"/>
              <a:gd name="T4" fmla="*/ 1505 w 4538"/>
              <a:gd name="T5" fmla="*/ 24 h 2375"/>
              <a:gd name="T6" fmla="*/ 4538 w 4538"/>
              <a:gd name="T7" fmla="*/ 0 h 2375"/>
              <a:gd name="connsiteX0" fmla="*/ 0 w 12765"/>
              <a:gd name="connsiteY0" fmla="*/ 10125 h 10125"/>
              <a:gd name="connsiteX1" fmla="*/ 3316 w 12765"/>
              <a:gd name="connsiteY1" fmla="*/ 10125 h 10125"/>
              <a:gd name="connsiteX2" fmla="*/ 3316 w 12765"/>
              <a:gd name="connsiteY2" fmla="*/ 226 h 10125"/>
              <a:gd name="connsiteX3" fmla="*/ 12765 w 12765"/>
              <a:gd name="connsiteY3" fmla="*/ 0 h 10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765" h="10125">
                <a:moveTo>
                  <a:pt x="0" y="10125"/>
                </a:moveTo>
                <a:lnTo>
                  <a:pt x="3316" y="10125"/>
                </a:lnTo>
                <a:lnTo>
                  <a:pt x="3316" y="226"/>
                </a:lnTo>
                <a:lnTo>
                  <a:pt x="12765" y="0"/>
                </a:lnTo>
              </a:path>
            </a:pathLst>
          </a:custGeom>
          <a:noFill/>
          <a:ln w="57150" cap="flat" cmpd="sng">
            <a:solidFill>
              <a:srgbClr val="FF3300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rect">
                    <a:fillToRect l="50000" t="50000" r="50000" b="50000"/>
                  </a:path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 Box 7"/>
          <p:cNvSpPr txBox="1">
            <a:spLocks noChangeArrowheads="1"/>
          </p:cNvSpPr>
          <p:nvPr/>
        </p:nvSpPr>
        <p:spPr bwMode="auto">
          <a:xfrm>
            <a:off x="1590675" y="5199063"/>
            <a:ext cx="2136775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rgbClr val="77EA28"/>
                    </a:gs>
                    <a:gs pos="100000">
                      <a:srgbClr val="1A3F09"/>
                    </a:gs>
                  </a:gsLst>
                  <a:path path="shape">
                    <a:fillToRect l="50000" t="50000" r="50000" b="50000"/>
                  </a:path>
                </a:gra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2000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Consigne</a:t>
            </a:r>
          </a:p>
        </p:txBody>
      </p:sp>
      <p:sp>
        <p:nvSpPr>
          <p:cNvPr id="37" name="Rectangle 36"/>
          <p:cNvSpPr/>
          <p:nvPr/>
        </p:nvSpPr>
        <p:spPr>
          <a:xfrm>
            <a:off x="4441825" y="5260975"/>
            <a:ext cx="1196975" cy="4000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fr-FR" sz="2000" dirty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Aharoni" pitchFamily="2" charset="-79"/>
              </a:rPr>
              <a:t>Résultat</a:t>
            </a:r>
          </a:p>
        </p:txBody>
      </p:sp>
      <p:sp>
        <p:nvSpPr>
          <p:cNvPr id="2" name="Forme libre 1"/>
          <p:cNvSpPr/>
          <p:nvPr/>
        </p:nvSpPr>
        <p:spPr>
          <a:xfrm>
            <a:off x="3381375" y="4591050"/>
            <a:ext cx="3819525" cy="1809750"/>
          </a:xfrm>
          <a:custGeom>
            <a:avLst/>
            <a:gdLst>
              <a:gd name="connsiteX0" fmla="*/ 0 w 3819525"/>
              <a:gd name="connsiteY0" fmla="*/ 1809463 h 1914904"/>
              <a:gd name="connsiteX1" fmla="*/ 295275 w 3819525"/>
              <a:gd name="connsiteY1" fmla="*/ 1723738 h 1914904"/>
              <a:gd name="connsiteX2" fmla="*/ 1438275 w 3819525"/>
              <a:gd name="connsiteY2" fmla="*/ 56863 h 1914904"/>
              <a:gd name="connsiteX3" fmla="*/ 2438400 w 3819525"/>
              <a:gd name="connsiteY3" fmla="*/ 380713 h 1914904"/>
              <a:gd name="connsiteX4" fmla="*/ 3409950 w 3819525"/>
              <a:gd name="connsiteY4" fmla="*/ 304513 h 1914904"/>
              <a:gd name="connsiteX5" fmla="*/ 3819525 w 3819525"/>
              <a:gd name="connsiteY5" fmla="*/ 275938 h 1914904"/>
              <a:gd name="connsiteX0" fmla="*/ 0 w 3819525"/>
              <a:gd name="connsiteY0" fmla="*/ 1809463 h 1871458"/>
              <a:gd name="connsiteX1" fmla="*/ 295275 w 3819525"/>
              <a:gd name="connsiteY1" fmla="*/ 1723738 h 1871458"/>
              <a:gd name="connsiteX2" fmla="*/ 1438275 w 3819525"/>
              <a:gd name="connsiteY2" fmla="*/ 56863 h 1871458"/>
              <a:gd name="connsiteX3" fmla="*/ 2438400 w 3819525"/>
              <a:gd name="connsiteY3" fmla="*/ 380713 h 1871458"/>
              <a:gd name="connsiteX4" fmla="*/ 3409950 w 3819525"/>
              <a:gd name="connsiteY4" fmla="*/ 304513 h 1871458"/>
              <a:gd name="connsiteX5" fmla="*/ 3819525 w 3819525"/>
              <a:gd name="connsiteY5" fmla="*/ 275938 h 1871458"/>
              <a:gd name="connsiteX0" fmla="*/ 0 w 3819525"/>
              <a:gd name="connsiteY0" fmla="*/ 1809463 h 1809463"/>
              <a:gd name="connsiteX1" fmla="*/ 295275 w 3819525"/>
              <a:gd name="connsiteY1" fmla="*/ 1723738 h 1809463"/>
              <a:gd name="connsiteX2" fmla="*/ 1438275 w 3819525"/>
              <a:gd name="connsiteY2" fmla="*/ 56863 h 1809463"/>
              <a:gd name="connsiteX3" fmla="*/ 2438400 w 3819525"/>
              <a:gd name="connsiteY3" fmla="*/ 380713 h 1809463"/>
              <a:gd name="connsiteX4" fmla="*/ 3409950 w 3819525"/>
              <a:gd name="connsiteY4" fmla="*/ 304513 h 1809463"/>
              <a:gd name="connsiteX5" fmla="*/ 3819525 w 3819525"/>
              <a:gd name="connsiteY5" fmla="*/ 275938 h 1809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819525" h="1809463">
                <a:moveTo>
                  <a:pt x="0" y="1809463"/>
                </a:moveTo>
                <a:cubicBezTo>
                  <a:pt x="246856" y="1779300"/>
                  <a:pt x="46038" y="1834863"/>
                  <a:pt x="295275" y="1723738"/>
                </a:cubicBezTo>
                <a:cubicBezTo>
                  <a:pt x="544512" y="1612613"/>
                  <a:pt x="1081088" y="280700"/>
                  <a:pt x="1438275" y="56863"/>
                </a:cubicBezTo>
                <a:cubicBezTo>
                  <a:pt x="1795462" y="-166974"/>
                  <a:pt x="2109788" y="339438"/>
                  <a:pt x="2438400" y="380713"/>
                </a:cubicBezTo>
                <a:cubicBezTo>
                  <a:pt x="2767012" y="421988"/>
                  <a:pt x="3409950" y="304513"/>
                  <a:pt x="3409950" y="304513"/>
                </a:cubicBezTo>
                <a:lnTo>
                  <a:pt x="3819525" y="275938"/>
                </a:lnTo>
              </a:path>
            </a:pathLst>
          </a:custGeom>
          <a:noFill/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5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75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500"/>
                            </p:stCondLst>
                            <p:childTnLst>
                              <p:par>
                                <p:cTn id="4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2291" grpId="0"/>
      <p:bldP spid="15" grpId="0" animBg="1"/>
      <p:bldP spid="16" grpId="0" animBg="1"/>
      <p:bldP spid="17" grpId="0"/>
      <p:bldP spid="18" grpId="0"/>
      <p:bldP spid="20" grpId="0" animBg="1"/>
      <p:bldP spid="22" grpId="0"/>
      <p:bldP spid="37" grpId="0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7937500" cy="79057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fr-FR" sz="4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Système en boucle ouverte</a:t>
            </a:r>
          </a:p>
        </p:txBody>
      </p:sp>
      <p:sp>
        <p:nvSpPr>
          <p:cNvPr id="13315" name="Rectangle 1027"/>
          <p:cNvSpPr>
            <a:spLocks noGrp="1" noChangeArrowheads="1"/>
          </p:cNvSpPr>
          <p:nvPr>
            <p:ph idx="1"/>
          </p:nvPr>
        </p:nvSpPr>
        <p:spPr>
          <a:xfrm>
            <a:off x="442913" y="1062038"/>
            <a:ext cx="8701087" cy="3043237"/>
          </a:xfrm>
        </p:spPr>
        <p:txBody>
          <a:bodyPr/>
          <a:lstStyle/>
          <a:p>
            <a:pPr marL="34925" indent="0" algn="ctr" eaLnBrk="1" hangingPunct="1">
              <a:buFont typeface="Wingdings 2" pitchFamily="18" charset="2"/>
              <a:buNone/>
            </a:pPr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système reçoit une consigne, il répond « au mieux » à cette consigne sans avoir de retour l’informant sur le résultat de cette consigne et des paramètres pouvant influer sur le fonctionnement.</a:t>
            </a:r>
          </a:p>
          <a:p>
            <a:pPr marL="34925" indent="0" algn="ctr" eaLnBrk="1" hangingPunct="1">
              <a:buFont typeface="Wingdings 2" pitchFamily="18" charset="2"/>
              <a:buNone/>
            </a:pPr>
            <a:endParaRPr lang="fr-FR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925" indent="0" algn="ctr" eaLnBrk="1" hangingPunct="1">
              <a:buFont typeface="Wingdings 2" pitchFamily="18" charset="2"/>
              <a:buNone/>
            </a:pPr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Tout ceci dans les limites des possibilités du système.</a:t>
            </a:r>
          </a:p>
        </p:txBody>
      </p:sp>
      <p:sp>
        <p:nvSpPr>
          <p:cNvPr id="8196" name="Rectangle 1028"/>
          <p:cNvSpPr>
            <a:spLocks noChangeArrowheads="1"/>
          </p:cNvSpPr>
          <p:nvPr/>
        </p:nvSpPr>
        <p:spPr bwMode="auto">
          <a:xfrm>
            <a:off x="2571963" y="4191000"/>
            <a:ext cx="1981200" cy="1317171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65621D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8" dist="17961" dir="13500000">
              <a:srgbClr val="65621D">
                <a:gamma/>
                <a:shade val="60000"/>
                <a:invGamma/>
              </a:srgbClr>
            </a:prst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fr-F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Système</a:t>
            </a:r>
          </a:p>
        </p:txBody>
      </p:sp>
      <p:sp>
        <p:nvSpPr>
          <p:cNvPr id="13317" name="AutoShape 1030"/>
          <p:cNvSpPr>
            <a:spLocks noChangeArrowheads="1"/>
          </p:cNvSpPr>
          <p:nvPr/>
        </p:nvSpPr>
        <p:spPr bwMode="auto">
          <a:xfrm>
            <a:off x="1" y="4429125"/>
            <a:ext cx="2552699" cy="8382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162637809 h 21600"/>
              <a:gd name="T4" fmla="*/ 2147483647 w 21600"/>
              <a:gd name="T5" fmla="*/ 325275642 h 21600"/>
              <a:gd name="T6" fmla="*/ 2147483647 w 21600"/>
              <a:gd name="T7" fmla="*/ 162637809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>
                <a:solidFill>
                  <a:schemeClr val="bg1"/>
                </a:solidFill>
              </a:rPr>
              <a:t>Consigne</a:t>
            </a:r>
          </a:p>
        </p:txBody>
      </p:sp>
      <p:sp>
        <p:nvSpPr>
          <p:cNvPr id="13318" name="AutoShape 1032"/>
          <p:cNvSpPr>
            <a:spLocks noChangeArrowheads="1"/>
          </p:cNvSpPr>
          <p:nvPr/>
        </p:nvSpPr>
        <p:spPr bwMode="auto">
          <a:xfrm>
            <a:off x="4578563" y="4429125"/>
            <a:ext cx="4565437" cy="8382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162637809 h 21600"/>
              <a:gd name="T4" fmla="*/ 2147483647 w 21600"/>
              <a:gd name="T5" fmla="*/ 325275642 h 21600"/>
              <a:gd name="T6" fmla="*/ 2147483647 w 21600"/>
              <a:gd name="T7" fmla="*/ 162637809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 smtClean="0">
                <a:solidFill>
                  <a:schemeClr val="bg1"/>
                </a:solidFill>
              </a:rPr>
              <a:t>Résultat sans contrôle</a:t>
            </a:r>
            <a:endParaRPr lang="fr-F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8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2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26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26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26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13315" grpId="0" uiExpand="1" build="p"/>
      <p:bldP spid="8196" grpId="0" animBg="1"/>
      <p:bldP spid="13317" grpId="0" animBg="1"/>
      <p:bldP spid="133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5" name="Rectangle 9"/>
          <p:cNvSpPr>
            <a:spLocks noChangeArrowheads="1"/>
          </p:cNvSpPr>
          <p:nvPr/>
        </p:nvSpPr>
        <p:spPr bwMode="auto">
          <a:xfrm>
            <a:off x="2562225" y="2133601"/>
            <a:ext cx="2286000" cy="2754312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65621D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8" dist="17961" dir="13500000">
              <a:srgbClr val="65621D">
                <a:gamma/>
                <a:shade val="60000"/>
                <a:invGamma/>
              </a:srgbClr>
            </a:prst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fr-FR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Chauffage</a:t>
            </a:r>
          </a:p>
        </p:txBody>
      </p:sp>
      <p:sp>
        <p:nvSpPr>
          <p:cNvPr id="9226" name="AutoShape 10"/>
          <p:cNvSpPr>
            <a:spLocks noChangeArrowheads="1"/>
          </p:cNvSpPr>
          <p:nvPr/>
        </p:nvSpPr>
        <p:spPr bwMode="auto">
          <a:xfrm>
            <a:off x="47625" y="2669804"/>
            <a:ext cx="2514600" cy="17526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 smtClean="0">
                <a:solidFill>
                  <a:schemeClr val="bg1"/>
                </a:solidFill>
              </a:rPr>
              <a:t>Consigne </a:t>
            </a:r>
            <a:endParaRPr lang="fr-FR" dirty="0">
              <a:solidFill>
                <a:schemeClr val="bg1"/>
              </a:solidFill>
            </a:endParaRPr>
          </a:p>
          <a:p>
            <a:r>
              <a:rPr lang="fr-FR" dirty="0">
                <a:solidFill>
                  <a:schemeClr val="bg1"/>
                </a:solidFill>
              </a:rPr>
              <a:t>Four  60°</a:t>
            </a:r>
          </a:p>
        </p:txBody>
      </p:sp>
      <p:sp>
        <p:nvSpPr>
          <p:cNvPr id="9246" name="AutoShape 30"/>
          <p:cNvSpPr>
            <a:spLocks noChangeArrowheads="1"/>
          </p:cNvSpPr>
          <p:nvPr/>
        </p:nvSpPr>
        <p:spPr bwMode="auto">
          <a:xfrm>
            <a:off x="4843463" y="2669804"/>
            <a:ext cx="4291012" cy="17526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Augmentation </a:t>
            </a:r>
          </a:p>
          <a:p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température</a:t>
            </a:r>
          </a:p>
        </p:txBody>
      </p:sp>
      <p:sp>
        <p:nvSpPr>
          <p:cNvPr id="9227" name="AutoShape 11"/>
          <p:cNvSpPr>
            <a:spLocks noChangeArrowheads="1"/>
          </p:cNvSpPr>
          <p:nvPr/>
        </p:nvSpPr>
        <p:spPr bwMode="auto">
          <a:xfrm>
            <a:off x="4848225" y="2669804"/>
            <a:ext cx="4291012" cy="17526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environ 60 ° </a:t>
            </a:r>
          </a:p>
        </p:txBody>
      </p:sp>
      <p:sp>
        <p:nvSpPr>
          <p:cNvPr id="10" name="Freeform 106"/>
          <p:cNvSpPr>
            <a:spLocks/>
          </p:cNvSpPr>
          <p:nvPr/>
        </p:nvSpPr>
        <p:spPr bwMode="auto">
          <a:xfrm>
            <a:off x="2709645" y="3857625"/>
            <a:ext cx="1967130" cy="930277"/>
          </a:xfrm>
          <a:custGeom>
            <a:avLst/>
            <a:gdLst>
              <a:gd name="T0" fmla="*/ 40 w 1023"/>
              <a:gd name="T1" fmla="*/ 552 h 702"/>
              <a:gd name="T2" fmla="*/ 4 w 1023"/>
              <a:gd name="T3" fmla="*/ 453 h 702"/>
              <a:gd name="T4" fmla="*/ 67 w 1023"/>
              <a:gd name="T5" fmla="*/ 300 h 702"/>
              <a:gd name="T6" fmla="*/ 40 w 1023"/>
              <a:gd name="T7" fmla="*/ 435 h 702"/>
              <a:gd name="T8" fmla="*/ 175 w 1023"/>
              <a:gd name="T9" fmla="*/ 525 h 702"/>
              <a:gd name="T10" fmla="*/ 175 w 1023"/>
              <a:gd name="T11" fmla="*/ 381 h 702"/>
              <a:gd name="T12" fmla="*/ 256 w 1023"/>
              <a:gd name="T13" fmla="*/ 453 h 702"/>
              <a:gd name="T14" fmla="*/ 238 w 1023"/>
              <a:gd name="T15" fmla="*/ 525 h 702"/>
              <a:gd name="T16" fmla="*/ 373 w 1023"/>
              <a:gd name="T17" fmla="*/ 318 h 702"/>
              <a:gd name="T18" fmla="*/ 274 w 1023"/>
              <a:gd name="T19" fmla="*/ 93 h 702"/>
              <a:gd name="T20" fmla="*/ 490 w 1023"/>
              <a:gd name="T21" fmla="*/ 291 h 702"/>
              <a:gd name="T22" fmla="*/ 679 w 1023"/>
              <a:gd name="T23" fmla="*/ 66 h 702"/>
              <a:gd name="T24" fmla="*/ 544 w 1023"/>
              <a:gd name="T25" fmla="*/ 363 h 702"/>
              <a:gd name="T26" fmla="*/ 616 w 1023"/>
              <a:gd name="T27" fmla="*/ 534 h 702"/>
              <a:gd name="T28" fmla="*/ 634 w 1023"/>
              <a:gd name="T29" fmla="*/ 363 h 702"/>
              <a:gd name="T30" fmla="*/ 724 w 1023"/>
              <a:gd name="T31" fmla="*/ 282 h 702"/>
              <a:gd name="T32" fmla="*/ 697 w 1023"/>
              <a:gd name="T33" fmla="*/ 399 h 702"/>
              <a:gd name="T34" fmla="*/ 751 w 1023"/>
              <a:gd name="T35" fmla="*/ 480 h 702"/>
              <a:gd name="T36" fmla="*/ 760 w 1023"/>
              <a:gd name="T37" fmla="*/ 381 h 702"/>
              <a:gd name="T38" fmla="*/ 805 w 1023"/>
              <a:gd name="T39" fmla="*/ 138 h 702"/>
              <a:gd name="T40" fmla="*/ 733 w 1023"/>
              <a:gd name="T41" fmla="*/ 3 h 702"/>
              <a:gd name="T42" fmla="*/ 859 w 1023"/>
              <a:gd name="T43" fmla="*/ 120 h 702"/>
              <a:gd name="T44" fmla="*/ 850 w 1023"/>
              <a:gd name="T45" fmla="*/ 453 h 702"/>
              <a:gd name="T46" fmla="*/ 850 w 1023"/>
              <a:gd name="T47" fmla="*/ 345 h 702"/>
              <a:gd name="T48" fmla="*/ 886 w 1023"/>
              <a:gd name="T49" fmla="*/ 489 h 702"/>
              <a:gd name="T50" fmla="*/ 1012 w 1023"/>
              <a:gd name="T51" fmla="*/ 246 h 702"/>
              <a:gd name="T52" fmla="*/ 949 w 1023"/>
              <a:gd name="T53" fmla="*/ 534 h 702"/>
              <a:gd name="T54" fmla="*/ 913 w 1023"/>
              <a:gd name="T55" fmla="*/ 678 h 702"/>
              <a:gd name="T56" fmla="*/ 679 w 1023"/>
              <a:gd name="T57" fmla="*/ 678 h 702"/>
              <a:gd name="T58" fmla="*/ 319 w 1023"/>
              <a:gd name="T59" fmla="*/ 696 h 702"/>
              <a:gd name="T60" fmla="*/ 76 w 1023"/>
              <a:gd name="T61" fmla="*/ 669 h 702"/>
              <a:gd name="T62" fmla="*/ 40 w 1023"/>
              <a:gd name="T63" fmla="*/ 552 h 7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023" h="702">
                <a:moveTo>
                  <a:pt x="40" y="552"/>
                </a:moveTo>
                <a:cubicBezTo>
                  <a:pt x="28" y="516"/>
                  <a:pt x="0" y="495"/>
                  <a:pt x="4" y="453"/>
                </a:cubicBezTo>
                <a:cubicBezTo>
                  <a:pt x="8" y="411"/>
                  <a:pt x="61" y="303"/>
                  <a:pt x="67" y="300"/>
                </a:cubicBezTo>
                <a:cubicBezTo>
                  <a:pt x="73" y="297"/>
                  <a:pt x="22" y="398"/>
                  <a:pt x="40" y="435"/>
                </a:cubicBezTo>
                <a:cubicBezTo>
                  <a:pt x="58" y="472"/>
                  <a:pt x="153" y="534"/>
                  <a:pt x="175" y="525"/>
                </a:cubicBezTo>
                <a:cubicBezTo>
                  <a:pt x="197" y="516"/>
                  <a:pt x="162" y="393"/>
                  <a:pt x="175" y="381"/>
                </a:cubicBezTo>
                <a:cubicBezTo>
                  <a:pt x="188" y="369"/>
                  <a:pt x="246" y="429"/>
                  <a:pt x="256" y="453"/>
                </a:cubicBezTo>
                <a:cubicBezTo>
                  <a:pt x="266" y="477"/>
                  <a:pt x="219" y="547"/>
                  <a:pt x="238" y="525"/>
                </a:cubicBezTo>
                <a:cubicBezTo>
                  <a:pt x="257" y="503"/>
                  <a:pt x="367" y="390"/>
                  <a:pt x="373" y="318"/>
                </a:cubicBezTo>
                <a:cubicBezTo>
                  <a:pt x="379" y="246"/>
                  <a:pt x="255" y="97"/>
                  <a:pt x="274" y="93"/>
                </a:cubicBezTo>
                <a:cubicBezTo>
                  <a:pt x="293" y="89"/>
                  <a:pt x="423" y="295"/>
                  <a:pt x="490" y="291"/>
                </a:cubicBezTo>
                <a:cubicBezTo>
                  <a:pt x="557" y="287"/>
                  <a:pt x="670" y="54"/>
                  <a:pt x="679" y="66"/>
                </a:cubicBezTo>
                <a:cubicBezTo>
                  <a:pt x="688" y="78"/>
                  <a:pt x="555" y="285"/>
                  <a:pt x="544" y="363"/>
                </a:cubicBezTo>
                <a:cubicBezTo>
                  <a:pt x="533" y="441"/>
                  <a:pt x="601" y="534"/>
                  <a:pt x="616" y="534"/>
                </a:cubicBezTo>
                <a:cubicBezTo>
                  <a:pt x="631" y="534"/>
                  <a:pt x="616" y="405"/>
                  <a:pt x="634" y="363"/>
                </a:cubicBezTo>
                <a:cubicBezTo>
                  <a:pt x="652" y="321"/>
                  <a:pt x="714" y="276"/>
                  <a:pt x="724" y="282"/>
                </a:cubicBezTo>
                <a:cubicBezTo>
                  <a:pt x="734" y="288"/>
                  <a:pt x="692" y="366"/>
                  <a:pt x="697" y="399"/>
                </a:cubicBezTo>
                <a:cubicBezTo>
                  <a:pt x="702" y="432"/>
                  <a:pt x="741" y="483"/>
                  <a:pt x="751" y="480"/>
                </a:cubicBezTo>
                <a:cubicBezTo>
                  <a:pt x="761" y="477"/>
                  <a:pt x="751" y="438"/>
                  <a:pt x="760" y="381"/>
                </a:cubicBezTo>
                <a:cubicBezTo>
                  <a:pt x="769" y="324"/>
                  <a:pt x="809" y="201"/>
                  <a:pt x="805" y="138"/>
                </a:cubicBezTo>
                <a:cubicBezTo>
                  <a:pt x="801" y="75"/>
                  <a:pt x="724" y="6"/>
                  <a:pt x="733" y="3"/>
                </a:cubicBezTo>
                <a:cubicBezTo>
                  <a:pt x="742" y="0"/>
                  <a:pt x="840" y="45"/>
                  <a:pt x="859" y="120"/>
                </a:cubicBezTo>
                <a:cubicBezTo>
                  <a:pt x="878" y="195"/>
                  <a:pt x="851" y="416"/>
                  <a:pt x="850" y="453"/>
                </a:cubicBezTo>
                <a:cubicBezTo>
                  <a:pt x="849" y="490"/>
                  <a:pt x="844" y="339"/>
                  <a:pt x="850" y="345"/>
                </a:cubicBezTo>
                <a:cubicBezTo>
                  <a:pt x="856" y="351"/>
                  <a:pt x="859" y="505"/>
                  <a:pt x="886" y="489"/>
                </a:cubicBezTo>
                <a:cubicBezTo>
                  <a:pt x="913" y="473"/>
                  <a:pt x="1001" y="238"/>
                  <a:pt x="1012" y="246"/>
                </a:cubicBezTo>
                <a:cubicBezTo>
                  <a:pt x="1023" y="254"/>
                  <a:pt x="965" y="462"/>
                  <a:pt x="949" y="534"/>
                </a:cubicBezTo>
                <a:cubicBezTo>
                  <a:pt x="933" y="606"/>
                  <a:pt x="958" y="654"/>
                  <a:pt x="913" y="678"/>
                </a:cubicBezTo>
                <a:cubicBezTo>
                  <a:pt x="868" y="702"/>
                  <a:pt x="778" y="675"/>
                  <a:pt x="679" y="678"/>
                </a:cubicBezTo>
                <a:cubicBezTo>
                  <a:pt x="580" y="681"/>
                  <a:pt x="419" y="697"/>
                  <a:pt x="319" y="696"/>
                </a:cubicBezTo>
                <a:cubicBezTo>
                  <a:pt x="219" y="695"/>
                  <a:pt x="125" y="693"/>
                  <a:pt x="76" y="669"/>
                </a:cubicBezTo>
                <a:cubicBezTo>
                  <a:pt x="27" y="645"/>
                  <a:pt x="52" y="588"/>
                  <a:pt x="40" y="552"/>
                </a:cubicBez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rgbClr val="FF0B0B"/>
              </a:gs>
            </a:gsLst>
            <a:path path="rect">
              <a:fillToRect l="50000" t="50000" r="50000" b="50000"/>
            </a:path>
          </a:gradFill>
          <a:ln w="9525" cap="flat" cmpd="sng">
            <a:solidFill>
              <a:schemeClr val="tx1"/>
            </a:solidFill>
            <a:prstDash val="solid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AutoShape 11"/>
          <p:cNvSpPr>
            <a:spLocks noChangeArrowheads="1"/>
          </p:cNvSpPr>
          <p:nvPr/>
        </p:nvSpPr>
        <p:spPr bwMode="auto">
          <a:xfrm>
            <a:off x="4843463" y="2669804"/>
            <a:ext cx="4291012" cy="17526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chute de </a:t>
            </a:r>
          </a:p>
          <a:p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température</a:t>
            </a:r>
          </a:p>
        </p:txBody>
      </p:sp>
      <p:sp>
        <p:nvSpPr>
          <p:cNvPr id="13" name="AutoShape 24"/>
          <p:cNvSpPr>
            <a:spLocks noChangeArrowheads="1"/>
          </p:cNvSpPr>
          <p:nvPr/>
        </p:nvSpPr>
        <p:spPr bwMode="auto">
          <a:xfrm rot="18862461">
            <a:off x="4289307" y="161923"/>
            <a:ext cx="2573338" cy="2503488"/>
          </a:xfrm>
          <a:prstGeom prst="notchedRightArrow">
            <a:avLst>
              <a:gd name="adj1" fmla="val 50000"/>
              <a:gd name="adj2" fmla="val 25698"/>
            </a:avLst>
          </a:prstGeom>
          <a:gradFill rotWithShape="0">
            <a:gsLst>
              <a:gs pos="0">
                <a:srgbClr val="77EA28"/>
              </a:gs>
              <a:gs pos="100000">
                <a:srgbClr val="1A3F09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anchor="ctr"/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Porte </a:t>
            </a:r>
            <a:r>
              <a:rPr lang="fr-FR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four </a:t>
            </a:r>
            <a:endParaRPr lang="fr-FR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ouverte</a:t>
            </a:r>
          </a:p>
        </p:txBody>
      </p:sp>
      <p:sp>
        <p:nvSpPr>
          <p:cNvPr id="14" name="AutoShape 19"/>
          <p:cNvSpPr>
            <a:spLocks noChangeArrowheads="1"/>
          </p:cNvSpPr>
          <p:nvPr/>
        </p:nvSpPr>
        <p:spPr bwMode="auto">
          <a:xfrm rot="3573265">
            <a:off x="630689" y="-219868"/>
            <a:ext cx="2573338" cy="2503487"/>
          </a:xfrm>
          <a:prstGeom prst="notchedRightArrow">
            <a:avLst>
              <a:gd name="adj1" fmla="val 50000"/>
              <a:gd name="adj2" fmla="val 25698"/>
            </a:avLst>
          </a:prstGeom>
          <a:gradFill rotWithShape="0">
            <a:gsLst>
              <a:gs pos="0">
                <a:srgbClr val="77EA28"/>
              </a:gs>
              <a:gs pos="100000">
                <a:srgbClr val="1A3F09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>
              <a:rot lat="0" lon="0" rev="0"/>
            </a:camera>
            <a:lightRig rig="threePt" dir="t"/>
          </a:scene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anchor="ctr"/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Surchauffe </a:t>
            </a:r>
          </a:p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extérieure</a:t>
            </a:r>
          </a:p>
        </p:txBody>
      </p:sp>
      <p:sp>
        <p:nvSpPr>
          <p:cNvPr id="15" name="AutoShape 15"/>
          <p:cNvSpPr>
            <a:spLocks noChangeArrowheads="1"/>
          </p:cNvSpPr>
          <p:nvPr/>
        </p:nvSpPr>
        <p:spPr bwMode="auto">
          <a:xfrm>
            <a:off x="4848225" y="2669804"/>
            <a:ext cx="4286250" cy="17526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&gt;&gt; 60°</a:t>
            </a:r>
          </a:p>
        </p:txBody>
      </p:sp>
      <p:sp>
        <p:nvSpPr>
          <p:cNvPr id="16" name="AutoShape 11"/>
          <p:cNvSpPr>
            <a:spLocks noChangeArrowheads="1"/>
          </p:cNvSpPr>
          <p:nvPr/>
        </p:nvSpPr>
        <p:spPr bwMode="auto">
          <a:xfrm>
            <a:off x="4852988" y="2669804"/>
            <a:ext cx="4291012" cy="17526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environ 60 ° </a:t>
            </a:r>
          </a:p>
        </p:txBody>
      </p:sp>
      <p:sp useBgFill="1">
        <p:nvSpPr>
          <p:cNvPr id="18" name="AutoShape 24"/>
          <p:cNvSpPr>
            <a:spLocks noChangeArrowheads="1"/>
          </p:cNvSpPr>
          <p:nvPr/>
        </p:nvSpPr>
        <p:spPr bwMode="auto">
          <a:xfrm rot="18862461">
            <a:off x="4232329" y="-15415"/>
            <a:ext cx="2669429" cy="2862357"/>
          </a:xfrm>
          <a:prstGeom prst="notchedRightArrow">
            <a:avLst>
              <a:gd name="adj1" fmla="val 50000"/>
              <a:gd name="adj2" fmla="val 26447"/>
            </a:avLst>
          </a:prstGeom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066925" y="5351823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925"/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Exemple: Chauffage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19" name="AutoShape 24"/>
          <p:cNvSpPr>
            <a:spLocks noChangeArrowheads="1"/>
          </p:cNvSpPr>
          <p:nvPr/>
        </p:nvSpPr>
        <p:spPr bwMode="auto">
          <a:xfrm rot="3527392">
            <a:off x="595341" y="-421445"/>
            <a:ext cx="2669429" cy="2862357"/>
          </a:xfrm>
          <a:prstGeom prst="notchedRightArrow">
            <a:avLst>
              <a:gd name="adj1" fmla="val 50000"/>
              <a:gd name="adj2" fmla="val 26447"/>
            </a:avLst>
          </a:prstGeom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anchor="ctr"/>
          <a:lstStyle/>
          <a:p>
            <a:pPr>
              <a:defRPr/>
            </a:pPr>
            <a:endParaRPr lang="fr-FR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7" name="Rectangle 1026"/>
          <p:cNvSpPr txBox="1">
            <a:spLocks noChangeArrowheads="1"/>
          </p:cNvSpPr>
          <p:nvPr/>
        </p:nvSpPr>
        <p:spPr>
          <a:xfrm>
            <a:off x="0" y="0"/>
            <a:ext cx="7937500" cy="790575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fr-FR" sz="4400" b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Système en boucle ouverte</a:t>
            </a:r>
            <a:endParaRPr lang="fr-FR" sz="4400" b="1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6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8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8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48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9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2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5" grpId="0" animBg="1" autoUpdateAnimBg="0"/>
      <p:bldP spid="9226" grpId="0" animBg="1" autoUpdateAnimBg="0"/>
      <p:bldP spid="9246" grpId="0" animBg="1" autoUpdateAnimBg="0"/>
      <p:bldP spid="9227" grpId="0" animBg="1" autoUpdateAnimBg="0"/>
      <p:bldP spid="10" grpId="0" animBg="1"/>
      <p:bldP spid="12" grpId="0" animBg="1" autoUpdateAnimBg="0"/>
      <p:bldP spid="13" grpId="0" animBg="1" autoUpdateAnimBg="0"/>
      <p:bldP spid="14" grpId="0" animBg="1" autoUpdateAnimBg="0"/>
      <p:bldP spid="15" grpId="0" animBg="1" autoUpdateAnimBg="0"/>
      <p:bldP spid="16" grpId="0" animBg="1" autoUpdateAnimBg="0"/>
      <p:bldP spid="18" grpId="0" animBg="1" autoUpdateAnimBg="0"/>
      <p:bldP spid="2" grpId="0"/>
      <p:bldP spid="19" grpId="0" animBg="1" autoUpdateAnimBg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65100" y="0"/>
            <a:ext cx="7467600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4400" b="1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Système en boucle fermée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596900" y="1382713"/>
            <a:ext cx="8166100" cy="4114800"/>
          </a:xfrm>
        </p:spPr>
        <p:txBody>
          <a:bodyPr/>
          <a:lstStyle/>
          <a:p>
            <a:pPr marL="36512" indent="0" algn="ctr" eaLnBrk="1" hangingPunct="1">
              <a:buNone/>
            </a:pPr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système reçoit une consigne, </a:t>
            </a:r>
            <a:b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répond « au mieux » à cette consigne. </a:t>
            </a:r>
          </a:p>
          <a:p>
            <a:pPr marL="36512" indent="0" algn="ctr" eaLnBrk="1" hangingPunct="1">
              <a:buNone/>
            </a:pPr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Grâce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à un </a:t>
            </a:r>
            <a:r>
              <a:rPr lang="fr-FR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capteur</a:t>
            </a:r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fr-F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</a:t>
            </a:r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sera informé du résultat produit par cette consigne et des perturbations éventuelles.</a:t>
            </a:r>
          </a:p>
          <a:p>
            <a:pPr algn="ctr" eaLnBrk="1" hangingPunct="1">
              <a:buFont typeface="Wingdings" pitchFamily="2" charset="2"/>
              <a:buNone/>
            </a:pPr>
            <a:endParaRPr lang="fr-FR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6512" indent="0" algn="ctr" eaLnBrk="1" hangingPunct="1">
              <a:buNone/>
            </a:pPr>
            <a:r>
              <a:rPr lang="fr-F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Tout ceci dans les limites des possibilités du système.</a:t>
            </a:r>
          </a:p>
          <a:p>
            <a:pPr eaLnBrk="1" hangingPunct="1"/>
            <a:endParaRPr lang="fr-F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3397250" y="4488656"/>
            <a:ext cx="1981200" cy="1183164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65621D"/>
              </a:gs>
            </a:gsLst>
            <a:path path="shape">
              <a:fillToRect l="50000" t="50000" r="50000" b="50000"/>
            </a:path>
          </a:gradFill>
          <a:ln>
            <a:noFill/>
          </a:ln>
          <a:effectLst>
            <a:prstShdw prst="shdw18" dist="17961" dir="13500000">
              <a:srgbClr val="65621D">
                <a:gamma/>
                <a:shade val="60000"/>
                <a:invGamma/>
              </a:srgbClr>
            </a:prstShdw>
          </a:effectLst>
          <a:scene3d>
            <a:camera prst="orthographicFront"/>
            <a:lightRig rig="threePt" dir="t"/>
          </a:scene3d>
          <a:sp3d contourW="12700">
            <a:bevelT w="152400" h="50800" prst="softRound"/>
          </a:sp3d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defRPr/>
            </a:pPr>
            <a:r>
              <a:rPr lang="fr-FR" sz="280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Système</a:t>
            </a:r>
          </a:p>
        </p:txBody>
      </p:sp>
      <p:sp>
        <p:nvSpPr>
          <p:cNvPr id="18437" name="AutoShape 7"/>
          <p:cNvSpPr>
            <a:spLocks noChangeArrowheads="1"/>
          </p:cNvSpPr>
          <p:nvPr/>
        </p:nvSpPr>
        <p:spPr bwMode="auto">
          <a:xfrm>
            <a:off x="1339850" y="4414520"/>
            <a:ext cx="1981200" cy="676116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162637809 h 21600"/>
              <a:gd name="T4" fmla="*/ 2147483647 w 21600"/>
              <a:gd name="T5" fmla="*/ 325275642 h 21600"/>
              <a:gd name="T6" fmla="*/ 2147483647 w 21600"/>
              <a:gd name="T7" fmla="*/ 162637809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>
                <a:solidFill>
                  <a:schemeClr val="bg1"/>
                </a:solidFill>
              </a:rPr>
              <a:t>Consigne</a:t>
            </a:r>
          </a:p>
        </p:txBody>
      </p:sp>
      <p:sp>
        <p:nvSpPr>
          <p:cNvPr id="18438" name="AutoShape 8"/>
          <p:cNvSpPr>
            <a:spLocks noChangeArrowheads="1"/>
          </p:cNvSpPr>
          <p:nvPr/>
        </p:nvSpPr>
        <p:spPr bwMode="auto">
          <a:xfrm>
            <a:off x="5454650" y="4488656"/>
            <a:ext cx="1981200" cy="764064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162637809 h 21600"/>
              <a:gd name="T4" fmla="*/ 2147483647 w 21600"/>
              <a:gd name="T5" fmla="*/ 325275642 h 21600"/>
              <a:gd name="T6" fmla="*/ 2147483647 w 21600"/>
              <a:gd name="T7" fmla="*/ 162637809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gradFill rotWithShape="0">
            <a:gsLst>
              <a:gs pos="0">
                <a:srgbClr val="FAC810"/>
              </a:gs>
              <a:gs pos="100000">
                <a:srgbClr val="861704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fr-FR" dirty="0">
                <a:solidFill>
                  <a:schemeClr val="bg1"/>
                </a:solidFill>
              </a:rPr>
              <a:t>Résultat</a:t>
            </a:r>
          </a:p>
        </p:txBody>
      </p:sp>
      <p:sp>
        <p:nvSpPr>
          <p:cNvPr id="2" name="Forme libre 1"/>
          <p:cNvSpPr/>
          <p:nvPr/>
        </p:nvSpPr>
        <p:spPr>
          <a:xfrm>
            <a:off x="2528817" y="5062220"/>
            <a:ext cx="3711964" cy="918637"/>
          </a:xfrm>
          <a:custGeom>
            <a:avLst/>
            <a:gdLst>
              <a:gd name="connsiteX0" fmla="*/ 4054864 w 4068677"/>
              <a:gd name="connsiteY0" fmla="*/ 0 h 952049"/>
              <a:gd name="connsiteX1" fmla="*/ 4039624 w 4068677"/>
              <a:gd name="connsiteY1" fmla="*/ 579120 h 952049"/>
              <a:gd name="connsiteX2" fmla="*/ 3795784 w 4068677"/>
              <a:gd name="connsiteY2" fmla="*/ 861060 h 952049"/>
              <a:gd name="connsiteX3" fmla="*/ 3270004 w 4068677"/>
              <a:gd name="connsiteY3" fmla="*/ 899160 h 952049"/>
              <a:gd name="connsiteX4" fmla="*/ 412504 w 4068677"/>
              <a:gd name="connsiteY4" fmla="*/ 914400 h 952049"/>
              <a:gd name="connsiteX5" fmla="*/ 61984 w 4068677"/>
              <a:gd name="connsiteY5" fmla="*/ 365760 h 952049"/>
              <a:gd name="connsiteX6" fmla="*/ 846844 w 4068677"/>
              <a:gd name="connsiteY6" fmla="*/ 304800 h 952049"/>
              <a:gd name="connsiteX0" fmla="*/ 4054864 w 4068677"/>
              <a:gd name="connsiteY0" fmla="*/ 0 h 931833"/>
              <a:gd name="connsiteX1" fmla="*/ 4039624 w 4068677"/>
              <a:gd name="connsiteY1" fmla="*/ 579120 h 931833"/>
              <a:gd name="connsiteX2" fmla="*/ 3795784 w 4068677"/>
              <a:gd name="connsiteY2" fmla="*/ 861060 h 931833"/>
              <a:gd name="connsiteX3" fmla="*/ 3270004 w 4068677"/>
              <a:gd name="connsiteY3" fmla="*/ 899160 h 931833"/>
              <a:gd name="connsiteX4" fmla="*/ 412504 w 4068677"/>
              <a:gd name="connsiteY4" fmla="*/ 914400 h 931833"/>
              <a:gd name="connsiteX5" fmla="*/ 61984 w 4068677"/>
              <a:gd name="connsiteY5" fmla="*/ 365760 h 931833"/>
              <a:gd name="connsiteX6" fmla="*/ 846844 w 4068677"/>
              <a:gd name="connsiteY6" fmla="*/ 304800 h 931833"/>
              <a:gd name="connsiteX0" fmla="*/ 4054864 w 4068677"/>
              <a:gd name="connsiteY0" fmla="*/ 0 h 918637"/>
              <a:gd name="connsiteX1" fmla="*/ 4039624 w 4068677"/>
              <a:gd name="connsiteY1" fmla="*/ 579120 h 918637"/>
              <a:gd name="connsiteX2" fmla="*/ 3795784 w 4068677"/>
              <a:gd name="connsiteY2" fmla="*/ 861060 h 918637"/>
              <a:gd name="connsiteX3" fmla="*/ 3270004 w 4068677"/>
              <a:gd name="connsiteY3" fmla="*/ 899160 h 918637"/>
              <a:gd name="connsiteX4" fmla="*/ 412504 w 4068677"/>
              <a:gd name="connsiteY4" fmla="*/ 914400 h 918637"/>
              <a:gd name="connsiteX5" fmla="*/ 61984 w 4068677"/>
              <a:gd name="connsiteY5" fmla="*/ 365760 h 918637"/>
              <a:gd name="connsiteX6" fmla="*/ 846844 w 4068677"/>
              <a:gd name="connsiteY6" fmla="*/ 304800 h 918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68677" h="918637">
                <a:moveTo>
                  <a:pt x="4054864" y="0"/>
                </a:moveTo>
                <a:cubicBezTo>
                  <a:pt x="4068834" y="217805"/>
                  <a:pt x="4082804" y="435610"/>
                  <a:pt x="4039624" y="579120"/>
                </a:cubicBezTo>
                <a:cubicBezTo>
                  <a:pt x="3996444" y="722630"/>
                  <a:pt x="3924054" y="807720"/>
                  <a:pt x="3795784" y="861060"/>
                </a:cubicBezTo>
                <a:cubicBezTo>
                  <a:pt x="3667514" y="914400"/>
                  <a:pt x="3833884" y="890270"/>
                  <a:pt x="3270004" y="899160"/>
                </a:cubicBezTo>
                <a:cubicBezTo>
                  <a:pt x="2706124" y="908050"/>
                  <a:pt x="947174" y="927100"/>
                  <a:pt x="412504" y="914400"/>
                </a:cubicBezTo>
                <a:cubicBezTo>
                  <a:pt x="-122166" y="901700"/>
                  <a:pt x="-10406" y="467360"/>
                  <a:pt x="61984" y="365760"/>
                </a:cubicBezTo>
                <a:cubicBezTo>
                  <a:pt x="134374" y="264160"/>
                  <a:pt x="490609" y="284480"/>
                  <a:pt x="846844" y="304800"/>
                </a:cubicBezTo>
              </a:path>
            </a:pathLst>
          </a:custGeom>
          <a:noFill/>
          <a:ln w="254000">
            <a:gradFill flip="none" rotWithShape="1">
              <a:gsLst>
                <a:gs pos="0">
                  <a:srgbClr val="FFF200"/>
                </a:gs>
                <a:gs pos="50000">
                  <a:srgbClr val="FF7A00"/>
                </a:gs>
                <a:gs pos="90000">
                  <a:srgbClr val="FF0300"/>
                </a:gs>
                <a:gs pos="100000">
                  <a:srgbClr val="4D0808"/>
                </a:gs>
              </a:gsLst>
              <a:path path="shape">
                <a:fillToRect l="50000" t="50000" r="50000" b="50000"/>
              </a:path>
              <a:tileRect/>
            </a:gradFill>
            <a:tailEnd type="triangle" w="sm" len="sm"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1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6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2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1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65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1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650"/>
                            </p:stCondLst>
                            <p:childTnLst>
                              <p:par>
                                <p:cTn id="3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  <p:bldP spid="18435" grpId="0" uiExpand="1" build="p"/>
      <p:bldP spid="14342" grpId="0" animBg="1"/>
      <p:bldP spid="18437" grpId="0" animBg="1"/>
      <p:bldP spid="18438" grpId="0" animBg="1"/>
      <p:bldP spid="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CE_TITLE" val="Contrôle systèmes 5"/>
  <p:tag name="GENSWF_OUTPUT_FILE_NAME" val="Contrôle systèmes 5"/>
  <p:tag name="ISPRING_RESOURCE_PATHS_HASH_2" val="a4478412344d9c821d3c0e2ff5c19ac8844555e"/>
</p:tagLst>
</file>

<file path=ppt/theme/theme1.xml><?xml version="1.0" encoding="utf-8"?>
<a:theme xmlns:a="http://schemas.openxmlformats.org/drawingml/2006/main" name="Technique">
  <a:themeElements>
    <a:clrScheme name="Technique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que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chnique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4657</TotalTime>
  <Words>2577</Words>
  <Application>Microsoft Office PowerPoint</Application>
  <PresentationFormat>Affichage à l'écran (4:3)</PresentationFormat>
  <Paragraphs>608</Paragraphs>
  <Slides>33</Slides>
  <Notes>33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33</vt:i4>
      </vt:variant>
    </vt:vector>
  </HeadingPairs>
  <TitlesOfParts>
    <vt:vector size="34" baseType="lpstr">
      <vt:lpstr>Technique</vt:lpstr>
      <vt:lpstr>Contrôle  systèmes</vt:lpstr>
      <vt:lpstr>Asservissement</vt:lpstr>
      <vt:lpstr>Présentation PowerPoint</vt:lpstr>
      <vt:lpstr>Deux types de systèmes</vt:lpstr>
      <vt:lpstr>Système Tout Ou Rien (TOR)</vt:lpstr>
      <vt:lpstr>Système Variable</vt:lpstr>
      <vt:lpstr>Système en boucle ouverte</vt:lpstr>
      <vt:lpstr>Présentation PowerPoint</vt:lpstr>
      <vt:lpstr>Système en boucle fermée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Schéma fonctionnel régulation</vt:lpstr>
      <vt:lpstr>Les différents types de réponses des systèmes.</vt:lpstr>
      <vt:lpstr>Les différents types de réponses des systèmes.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Contrôle systèmes</dc:title>
  <dc:creator>. SEGUIN</dc:creator>
  <cp:lastModifiedBy>Philippe</cp:lastModifiedBy>
  <cp:revision>85</cp:revision>
  <dcterms:created xsi:type="dcterms:W3CDTF">2004-05-18T14:08:01Z</dcterms:created>
  <dcterms:modified xsi:type="dcterms:W3CDTF">2013-05-04T15:40:24Z</dcterms:modified>
</cp:coreProperties>
</file>