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1.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2.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3.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4.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notesSlides/notesSlide5.xml" ContentType="application/vnd.openxmlformats-officedocument.presentationml.notesSlide+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notesSlides/notesSlide6.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notesSlides/notesSlide7.xml" ContentType="application/vnd.openxmlformats-officedocument.presentationml.notesSlide+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notesSlides/notesSlide8.xml" ContentType="application/vnd.openxmlformats-officedocument.presentationml.notesSlide+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notesSlides/notesSlide9.xml" ContentType="application/vnd.openxmlformats-officedocument.presentationml.notesSlide+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notesSlides/notesSlide10.xml" ContentType="application/vnd.openxmlformats-officedocument.presentationml.notesSlide+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notesSlides/notesSlide11.xml" ContentType="application/vnd.openxmlformats-officedocument.presentationml.notesSlide+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notesSlides/notesSlide12.xml" ContentType="application/vnd.openxmlformats-officedocument.presentationml.notesSlide+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notesSlides/notesSlide13.xml" ContentType="application/vnd.openxmlformats-officedocument.presentationml.notesSlide+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notesSlides/notesSlide14.xml" ContentType="application/vnd.openxmlformats-officedocument.presentationml.notesSlide+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notesSlides/notesSlide15.xml" ContentType="application/vnd.openxmlformats-officedocument.presentationml.notesSlide+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notesSlides/notesSlide16.xml" ContentType="application/vnd.openxmlformats-officedocument.presentationml.notesSlide+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notesSlides/notesSlide17.xml" ContentType="application/vnd.openxmlformats-officedocument.presentationml.notesSlide+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notesSlides/notesSlide18.xml" ContentType="application/vnd.openxmlformats-officedocument.presentationml.notesSlide+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notesSlides/notesSlide19.xml" ContentType="application/vnd.openxmlformats-officedocument.presentationml.notesSlide+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notesSlides/notesSlide20.xml" ContentType="application/vnd.openxmlformats-officedocument.presentationml.notesSlide+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notesSlides/notesSlide21.xml" ContentType="application/vnd.openxmlformats-officedocument.presentationml.notesSlide+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notesSlides/notesSlide22.xml" ContentType="application/vnd.openxmlformats-officedocument.presentationml.notesSlide+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notesSlides/notesSlide23.xml" ContentType="application/vnd.openxmlformats-officedocument.presentationml.notesSlide+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notesSlides/notesSlide24.xml" ContentType="application/vnd.openxmlformats-officedocument.presentationml.notesSlide+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notesSlides/notesSlide25.xml" ContentType="application/vnd.openxmlformats-officedocument.presentationml.notesSlide+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notesSlides/notesSlide26.xml" ContentType="application/vnd.openxmlformats-officedocument.presentationml.notesSlide+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notesSlides/notesSlide27.xml" ContentType="application/vnd.openxmlformats-officedocument.presentationml.notesSlide+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notesSlides/notesSlide28.xml" ContentType="application/vnd.openxmlformats-officedocument.presentationml.notesSlide+xml"/>
  <Override PartName="/ppt/tags/tag518.xml" ContentType="application/vnd.openxmlformats-officedocument.presentationml.tags+xml"/>
  <Override PartName="/ppt/tags/tag519.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notesSlides/notesSlide29.xml" ContentType="application/vnd.openxmlformats-officedocument.presentationml.notesSlide+xml"/>
  <Override PartName="/ppt/tags/tag540.xml" ContentType="application/vnd.openxmlformats-officedocument.presentationml.tags+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sldIdLst>
    <p:sldId id="256" r:id="rId2"/>
    <p:sldId id="257" r:id="rId3"/>
    <p:sldId id="258" r:id="rId4"/>
    <p:sldId id="259" r:id="rId5"/>
    <p:sldId id="263" r:id="rId6"/>
    <p:sldId id="265" r:id="rId7"/>
    <p:sldId id="266" r:id="rId8"/>
    <p:sldId id="260" r:id="rId9"/>
    <p:sldId id="261" r:id="rId10"/>
    <p:sldId id="278" r:id="rId11"/>
    <p:sldId id="274" r:id="rId12"/>
    <p:sldId id="275" r:id="rId13"/>
    <p:sldId id="276" r:id="rId14"/>
    <p:sldId id="277" r:id="rId15"/>
    <p:sldId id="280" r:id="rId16"/>
    <p:sldId id="279" r:id="rId17"/>
    <p:sldId id="281" r:id="rId18"/>
    <p:sldId id="282" r:id="rId19"/>
    <p:sldId id="284" r:id="rId20"/>
    <p:sldId id="283" r:id="rId21"/>
    <p:sldId id="285" r:id="rId22"/>
    <p:sldId id="286" r:id="rId23"/>
    <p:sldId id="287" r:id="rId24"/>
    <p:sldId id="288" r:id="rId25"/>
    <p:sldId id="289" r:id="rId26"/>
    <p:sldId id="290" r:id="rId27"/>
    <p:sldId id="291" r:id="rId28"/>
    <p:sldId id="292" r:id="rId29"/>
    <p:sldId id="293" r:id="rId30"/>
    <p:sldId id="271" r:id="rId31"/>
  </p:sldIdLst>
  <p:sldSz cx="9144000" cy="6858000" type="screen4x3"/>
  <p:notesSz cx="6858000" cy="9144000"/>
  <p:custDataLst>
    <p:tags r:id="rId33"/>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1E183D25-A564-421D-A44C-465BD976C976}">
          <p14:sldIdLst>
            <p14:sldId id="256"/>
            <p14:sldId id="257"/>
            <p14:sldId id="258"/>
            <p14:sldId id="259"/>
            <p14:sldId id="263"/>
            <p14:sldId id="265"/>
            <p14:sldId id="266"/>
            <p14:sldId id="260"/>
            <p14:sldId id="261"/>
            <p14:sldId id="278"/>
            <p14:sldId id="274"/>
            <p14:sldId id="275"/>
            <p14:sldId id="276"/>
            <p14:sldId id="277"/>
            <p14:sldId id="280"/>
            <p14:sldId id="279"/>
            <p14:sldId id="281"/>
            <p14:sldId id="282"/>
            <p14:sldId id="284"/>
            <p14:sldId id="283"/>
            <p14:sldId id="285"/>
            <p14:sldId id="286"/>
            <p14:sldId id="287"/>
            <p14:sldId id="288"/>
            <p14:sldId id="289"/>
            <p14:sldId id="290"/>
            <p14:sldId id="291"/>
            <p14:sldId id="292"/>
            <p14:sldId id="293"/>
            <p14:sldId id="271"/>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5DB0A"/>
    <a:srgbClr val="E78401"/>
    <a:srgbClr val="FF6E01"/>
    <a:srgbClr val="FF66FF"/>
    <a:srgbClr val="649E16"/>
    <a:srgbClr val="8BDB8D"/>
    <a:srgbClr val="7BC31B"/>
    <a:srgbClr val="74BC14"/>
    <a:srgbClr val="DCE3D3"/>
    <a:srgbClr val="9BAF8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62" autoAdjust="0"/>
    <p:restoredTop sz="94660"/>
  </p:normalViewPr>
  <p:slideViewPr>
    <p:cSldViewPr>
      <p:cViewPr>
        <p:scale>
          <a:sx n="75" d="100"/>
          <a:sy n="75" d="100"/>
        </p:scale>
        <p:origin x="-1146" y="-348"/>
      </p:cViewPr>
      <p:guideLst>
        <p:guide orient="horz" pos="2160"/>
        <p:guide pos="2880"/>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DBDE16A-9F48-4426-9F1C-1562204A3BD1}" type="datetimeFigureOut">
              <a:rPr lang="fr-FR" smtClean="0"/>
              <a:t>06/11/2014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EF1BDF-9C6B-47FF-B778-3EE83385E04A}" type="slidenum">
              <a:rPr lang="fr-FR" smtClean="0"/>
              <a:t>‹N°›</a:t>
            </a:fld>
            <a:endParaRPr lang="fr-FR"/>
          </a:p>
        </p:txBody>
      </p:sp>
    </p:spTree>
    <p:extLst>
      <p:ext uri="{BB962C8B-B14F-4D97-AF65-F5344CB8AC3E}">
        <p14:creationId xmlns:p14="http://schemas.microsoft.com/office/powerpoint/2010/main" val="3137752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a:t>
            </a:fld>
            <a:endParaRPr lang="fr-FR"/>
          </a:p>
        </p:txBody>
      </p:sp>
    </p:spTree>
    <p:extLst>
      <p:ext uri="{BB962C8B-B14F-4D97-AF65-F5344CB8AC3E}">
        <p14:creationId xmlns:p14="http://schemas.microsoft.com/office/powerpoint/2010/main" val="32785320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10</a:t>
            </a:fld>
            <a:endParaRPr lang="fr-FR"/>
          </a:p>
        </p:txBody>
      </p:sp>
    </p:spTree>
    <p:extLst>
      <p:ext uri="{BB962C8B-B14F-4D97-AF65-F5344CB8AC3E}">
        <p14:creationId xmlns:p14="http://schemas.microsoft.com/office/powerpoint/2010/main" val="21265812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11</a:t>
            </a:fld>
            <a:endParaRPr lang="fr-FR"/>
          </a:p>
        </p:txBody>
      </p:sp>
    </p:spTree>
    <p:extLst>
      <p:ext uri="{BB962C8B-B14F-4D97-AF65-F5344CB8AC3E}">
        <p14:creationId xmlns:p14="http://schemas.microsoft.com/office/powerpoint/2010/main" val="3074673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12</a:t>
            </a:fld>
            <a:endParaRPr lang="fr-FR"/>
          </a:p>
        </p:txBody>
      </p:sp>
    </p:spTree>
    <p:extLst>
      <p:ext uri="{BB962C8B-B14F-4D97-AF65-F5344CB8AC3E}">
        <p14:creationId xmlns:p14="http://schemas.microsoft.com/office/powerpoint/2010/main" val="6002346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13</a:t>
            </a:fld>
            <a:endParaRPr lang="fr-FR"/>
          </a:p>
        </p:txBody>
      </p:sp>
    </p:spTree>
    <p:extLst>
      <p:ext uri="{BB962C8B-B14F-4D97-AF65-F5344CB8AC3E}">
        <p14:creationId xmlns:p14="http://schemas.microsoft.com/office/powerpoint/2010/main" val="293907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14</a:t>
            </a:fld>
            <a:endParaRPr lang="fr-FR"/>
          </a:p>
        </p:txBody>
      </p:sp>
    </p:spTree>
    <p:extLst>
      <p:ext uri="{BB962C8B-B14F-4D97-AF65-F5344CB8AC3E}">
        <p14:creationId xmlns:p14="http://schemas.microsoft.com/office/powerpoint/2010/main" val="35156845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15</a:t>
            </a:fld>
            <a:endParaRPr lang="fr-FR"/>
          </a:p>
        </p:txBody>
      </p:sp>
    </p:spTree>
    <p:extLst>
      <p:ext uri="{BB962C8B-B14F-4D97-AF65-F5344CB8AC3E}">
        <p14:creationId xmlns:p14="http://schemas.microsoft.com/office/powerpoint/2010/main" val="10671661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16</a:t>
            </a:fld>
            <a:endParaRPr lang="fr-FR"/>
          </a:p>
        </p:txBody>
      </p:sp>
    </p:spTree>
    <p:extLst>
      <p:ext uri="{BB962C8B-B14F-4D97-AF65-F5344CB8AC3E}">
        <p14:creationId xmlns:p14="http://schemas.microsoft.com/office/powerpoint/2010/main" val="31045027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17</a:t>
            </a:fld>
            <a:endParaRPr lang="fr-FR"/>
          </a:p>
        </p:txBody>
      </p:sp>
    </p:spTree>
    <p:extLst>
      <p:ext uri="{BB962C8B-B14F-4D97-AF65-F5344CB8AC3E}">
        <p14:creationId xmlns:p14="http://schemas.microsoft.com/office/powerpoint/2010/main" val="16185867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18</a:t>
            </a:fld>
            <a:endParaRPr lang="fr-FR"/>
          </a:p>
        </p:txBody>
      </p:sp>
    </p:spTree>
    <p:extLst>
      <p:ext uri="{BB962C8B-B14F-4D97-AF65-F5344CB8AC3E}">
        <p14:creationId xmlns:p14="http://schemas.microsoft.com/office/powerpoint/2010/main" val="16946775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19</a:t>
            </a:fld>
            <a:endParaRPr lang="fr-FR"/>
          </a:p>
        </p:txBody>
      </p:sp>
    </p:spTree>
    <p:extLst>
      <p:ext uri="{BB962C8B-B14F-4D97-AF65-F5344CB8AC3E}">
        <p14:creationId xmlns:p14="http://schemas.microsoft.com/office/powerpoint/2010/main" val="14220440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a:t>
            </a:fld>
            <a:endParaRPr lang="fr-FR"/>
          </a:p>
        </p:txBody>
      </p:sp>
    </p:spTree>
    <p:extLst>
      <p:ext uri="{BB962C8B-B14F-4D97-AF65-F5344CB8AC3E}">
        <p14:creationId xmlns:p14="http://schemas.microsoft.com/office/powerpoint/2010/main" val="7634815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20</a:t>
            </a:fld>
            <a:endParaRPr lang="fr-FR"/>
          </a:p>
        </p:txBody>
      </p:sp>
    </p:spTree>
    <p:extLst>
      <p:ext uri="{BB962C8B-B14F-4D97-AF65-F5344CB8AC3E}">
        <p14:creationId xmlns:p14="http://schemas.microsoft.com/office/powerpoint/2010/main" val="37122243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21</a:t>
            </a:fld>
            <a:endParaRPr lang="fr-FR"/>
          </a:p>
        </p:txBody>
      </p:sp>
    </p:spTree>
    <p:extLst>
      <p:ext uri="{BB962C8B-B14F-4D97-AF65-F5344CB8AC3E}">
        <p14:creationId xmlns:p14="http://schemas.microsoft.com/office/powerpoint/2010/main" val="24818644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22</a:t>
            </a:fld>
            <a:endParaRPr lang="fr-FR"/>
          </a:p>
        </p:txBody>
      </p:sp>
    </p:spTree>
    <p:extLst>
      <p:ext uri="{BB962C8B-B14F-4D97-AF65-F5344CB8AC3E}">
        <p14:creationId xmlns:p14="http://schemas.microsoft.com/office/powerpoint/2010/main" val="6379763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23</a:t>
            </a:fld>
            <a:endParaRPr lang="fr-FR"/>
          </a:p>
        </p:txBody>
      </p:sp>
    </p:spTree>
    <p:extLst>
      <p:ext uri="{BB962C8B-B14F-4D97-AF65-F5344CB8AC3E}">
        <p14:creationId xmlns:p14="http://schemas.microsoft.com/office/powerpoint/2010/main" val="19303286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24</a:t>
            </a:fld>
            <a:endParaRPr lang="fr-FR"/>
          </a:p>
        </p:txBody>
      </p:sp>
    </p:spTree>
    <p:extLst>
      <p:ext uri="{BB962C8B-B14F-4D97-AF65-F5344CB8AC3E}">
        <p14:creationId xmlns:p14="http://schemas.microsoft.com/office/powerpoint/2010/main" val="19641982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25</a:t>
            </a:fld>
            <a:endParaRPr lang="fr-FR"/>
          </a:p>
        </p:txBody>
      </p:sp>
    </p:spTree>
    <p:extLst>
      <p:ext uri="{BB962C8B-B14F-4D97-AF65-F5344CB8AC3E}">
        <p14:creationId xmlns:p14="http://schemas.microsoft.com/office/powerpoint/2010/main" val="27782675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26</a:t>
            </a:fld>
            <a:endParaRPr lang="fr-FR"/>
          </a:p>
        </p:txBody>
      </p:sp>
    </p:spTree>
    <p:extLst>
      <p:ext uri="{BB962C8B-B14F-4D97-AF65-F5344CB8AC3E}">
        <p14:creationId xmlns:p14="http://schemas.microsoft.com/office/powerpoint/2010/main" val="35737037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27</a:t>
            </a:fld>
            <a:endParaRPr lang="fr-FR"/>
          </a:p>
        </p:txBody>
      </p:sp>
    </p:spTree>
    <p:extLst>
      <p:ext uri="{BB962C8B-B14F-4D97-AF65-F5344CB8AC3E}">
        <p14:creationId xmlns:p14="http://schemas.microsoft.com/office/powerpoint/2010/main" val="21463533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28</a:t>
            </a:fld>
            <a:endParaRPr lang="fr-FR"/>
          </a:p>
        </p:txBody>
      </p:sp>
    </p:spTree>
    <p:extLst>
      <p:ext uri="{BB962C8B-B14F-4D97-AF65-F5344CB8AC3E}">
        <p14:creationId xmlns:p14="http://schemas.microsoft.com/office/powerpoint/2010/main" val="27422530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29</a:t>
            </a:fld>
            <a:endParaRPr lang="fr-FR"/>
          </a:p>
        </p:txBody>
      </p:sp>
    </p:spTree>
    <p:extLst>
      <p:ext uri="{BB962C8B-B14F-4D97-AF65-F5344CB8AC3E}">
        <p14:creationId xmlns:p14="http://schemas.microsoft.com/office/powerpoint/2010/main" val="37053097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3</a:t>
            </a:fld>
            <a:endParaRPr lang="fr-FR"/>
          </a:p>
        </p:txBody>
      </p:sp>
    </p:spTree>
    <p:extLst>
      <p:ext uri="{BB962C8B-B14F-4D97-AF65-F5344CB8AC3E}">
        <p14:creationId xmlns:p14="http://schemas.microsoft.com/office/powerpoint/2010/main" val="15292025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30</a:t>
            </a:fld>
            <a:endParaRPr lang="fr-FR"/>
          </a:p>
        </p:txBody>
      </p:sp>
    </p:spTree>
    <p:extLst>
      <p:ext uri="{BB962C8B-B14F-4D97-AF65-F5344CB8AC3E}">
        <p14:creationId xmlns:p14="http://schemas.microsoft.com/office/powerpoint/2010/main" val="9107256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4</a:t>
            </a:fld>
            <a:endParaRPr lang="fr-FR"/>
          </a:p>
        </p:txBody>
      </p:sp>
    </p:spTree>
    <p:extLst>
      <p:ext uri="{BB962C8B-B14F-4D97-AF65-F5344CB8AC3E}">
        <p14:creationId xmlns:p14="http://schemas.microsoft.com/office/powerpoint/2010/main" val="37028100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5</a:t>
            </a:fld>
            <a:endParaRPr lang="fr-FR"/>
          </a:p>
        </p:txBody>
      </p:sp>
    </p:spTree>
    <p:extLst>
      <p:ext uri="{BB962C8B-B14F-4D97-AF65-F5344CB8AC3E}">
        <p14:creationId xmlns:p14="http://schemas.microsoft.com/office/powerpoint/2010/main" val="20250805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6</a:t>
            </a:fld>
            <a:endParaRPr lang="fr-FR"/>
          </a:p>
        </p:txBody>
      </p:sp>
    </p:spTree>
    <p:extLst>
      <p:ext uri="{BB962C8B-B14F-4D97-AF65-F5344CB8AC3E}">
        <p14:creationId xmlns:p14="http://schemas.microsoft.com/office/powerpoint/2010/main" val="35548523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7</a:t>
            </a:fld>
            <a:endParaRPr lang="fr-FR"/>
          </a:p>
        </p:txBody>
      </p:sp>
    </p:spTree>
    <p:extLst>
      <p:ext uri="{BB962C8B-B14F-4D97-AF65-F5344CB8AC3E}">
        <p14:creationId xmlns:p14="http://schemas.microsoft.com/office/powerpoint/2010/main" val="11976166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8</a:t>
            </a:fld>
            <a:endParaRPr lang="fr-FR"/>
          </a:p>
        </p:txBody>
      </p:sp>
    </p:spTree>
    <p:extLst>
      <p:ext uri="{BB962C8B-B14F-4D97-AF65-F5344CB8AC3E}">
        <p14:creationId xmlns:p14="http://schemas.microsoft.com/office/powerpoint/2010/main" val="31537739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9</a:t>
            </a:fld>
            <a:endParaRPr lang="fr-FR"/>
          </a:p>
        </p:txBody>
      </p:sp>
    </p:spTree>
    <p:extLst>
      <p:ext uri="{BB962C8B-B14F-4D97-AF65-F5344CB8AC3E}">
        <p14:creationId xmlns:p14="http://schemas.microsoft.com/office/powerpoint/2010/main" val="36139686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Modifiez le style du titre</a:t>
            </a:r>
            <a:endParaRPr kumimoji="0" lang="en-US"/>
          </a:p>
        </p:txBody>
      </p:sp>
      <p:sp>
        <p:nvSpPr>
          <p:cNvPr id="28" name="Espace réservé de la date 27"/>
          <p:cNvSpPr>
            <a:spLocks noGrp="1"/>
          </p:cNvSpPr>
          <p:nvPr>
            <p:ph type="dt" sz="half" idx="10"/>
          </p:nvPr>
        </p:nvSpPr>
        <p:spPr>
          <a:xfrm>
            <a:off x="323528" y="6432699"/>
            <a:ext cx="2133600" cy="365125"/>
          </a:xfrm>
        </p:spPr>
        <p:txBody>
          <a:bodyPr/>
          <a:lstStyle/>
          <a:p>
            <a:fld id="{2F862A35-77CA-40CE-9854-BAC5AF4058C0}" type="datetimeFigureOut">
              <a:rPr lang="fr-FR" smtClean="0"/>
              <a:t>06/11/2014</a:t>
            </a:fld>
            <a:endParaRPr lang="fr-FR" dirty="0"/>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a:lstStyle/>
          <a:p>
            <a:fld id="{E8DC04DD-18BA-45AA-B989-0A880571A30E}" type="slidenum">
              <a:rPr lang="fr-FR" smtClean="0"/>
              <a:t>‹N°›</a:t>
            </a:fld>
            <a:endParaRPr lang="fr-FR"/>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F862A35-77CA-40CE-9854-BAC5AF4058C0}" type="datetimeFigureOut">
              <a:rPr lang="fr-FR" smtClean="0"/>
              <a:t>06/11/2014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8DC04DD-18BA-45AA-B989-0A880571A30E}"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F862A35-77CA-40CE-9854-BAC5AF4058C0}" type="datetimeFigureOut">
              <a:rPr lang="fr-FR" smtClean="0"/>
              <a:t>06/11/2014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8DC04DD-18BA-45AA-B989-0A880571A30E}"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F862A35-77CA-40CE-9854-BAC5AF4058C0}" type="datetimeFigureOut">
              <a:rPr lang="fr-FR" smtClean="0"/>
              <a:t>06/11/2014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8DC04DD-18BA-45AA-B989-0A880571A30E}"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p:txBody>
          <a:bodyPr/>
          <a:lstStyle/>
          <a:p>
            <a:fld id="{2F862A35-77CA-40CE-9854-BAC5AF4058C0}" type="datetimeFigureOut">
              <a:rPr lang="fr-FR" smtClean="0"/>
              <a:t>06/11/2014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7924800" y="6416675"/>
            <a:ext cx="762000" cy="365125"/>
          </a:xfrm>
        </p:spPr>
        <p:txBody>
          <a:bodyPr/>
          <a:lstStyle/>
          <a:p>
            <a:fld id="{E8DC04DD-18BA-45AA-B989-0A880571A30E}" type="slidenum">
              <a:rPr lang="fr-FR" smtClean="0"/>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2F862A35-77CA-40CE-9854-BAC5AF4058C0}" type="datetimeFigureOut">
              <a:rPr lang="fr-FR" smtClean="0"/>
              <a:t>06/11/2014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8DC04DD-18BA-45AA-B989-0A880571A30E}"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2F862A35-77CA-40CE-9854-BAC5AF4058C0}" type="datetimeFigureOut">
              <a:rPr lang="fr-FR" smtClean="0"/>
              <a:t>06/11/2014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8DC04DD-18BA-45AA-B989-0A880571A30E}"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e la date 2"/>
          <p:cNvSpPr>
            <a:spLocks noGrp="1"/>
          </p:cNvSpPr>
          <p:nvPr>
            <p:ph type="dt" sz="half" idx="10"/>
          </p:nvPr>
        </p:nvSpPr>
        <p:spPr/>
        <p:txBody>
          <a:bodyPr/>
          <a:lstStyle/>
          <a:p>
            <a:fld id="{2F862A35-77CA-40CE-9854-BAC5AF4058C0}" type="datetimeFigureOut">
              <a:rPr lang="fr-FR" smtClean="0"/>
              <a:t>06/11/2014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8DC04DD-18BA-45AA-B989-0A880571A30E}"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F862A35-77CA-40CE-9854-BAC5AF4058C0}" type="datetimeFigureOut">
              <a:rPr lang="fr-FR" smtClean="0"/>
              <a:t>06/11/2014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8DC04DD-18BA-45AA-B989-0A880571A30E}"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Modifiez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2F862A35-77CA-40CE-9854-BAC5AF4058C0}" type="datetimeFigureOut">
              <a:rPr lang="fr-FR" smtClean="0"/>
              <a:t>06/11/2014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8DC04DD-18BA-45AA-B989-0A880571A30E}"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5" name="Espace réservé de la date 4"/>
          <p:cNvSpPr>
            <a:spLocks noGrp="1"/>
          </p:cNvSpPr>
          <p:nvPr>
            <p:ph type="dt" sz="half" idx="10"/>
          </p:nvPr>
        </p:nvSpPr>
        <p:spPr/>
        <p:txBody>
          <a:bodyPr/>
          <a:lstStyle/>
          <a:p>
            <a:fld id="{2F862A35-77CA-40CE-9854-BAC5AF4058C0}" type="datetimeFigureOut">
              <a:rPr lang="fr-FR" smtClean="0"/>
              <a:t>06/11/2014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8DC04DD-18BA-45AA-B989-0A880571A30E}"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63000"/>
            <a:duotone>
              <a:schemeClr val="bg2">
                <a:shade val="3000"/>
                <a:satMod val="110000"/>
              </a:schemeClr>
              <a:schemeClr val="bg2">
                <a:tint val="60000"/>
                <a:satMod val="425000"/>
              </a:schemeClr>
            </a:duotone>
            <a:lum/>
          </a:blip>
          <a:srcRect/>
          <a:stretch>
            <a:fillRect/>
          </a:stretch>
        </a:blipFill>
        <a:effectLst/>
      </p:bgPr>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Modifiez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dirty="0" smtClean="0"/>
              <a:t>Modifiez les styles du texte du masque</a:t>
            </a:r>
          </a:p>
          <a:p>
            <a:pPr lvl="1" eaLnBrk="1" latinLnBrk="0" hangingPunct="1"/>
            <a:r>
              <a:rPr kumimoji="0" lang="fr-FR" dirty="0" smtClean="0"/>
              <a:t>Deuxième niveau</a:t>
            </a:r>
          </a:p>
          <a:p>
            <a:pPr lvl="2" eaLnBrk="1" latinLnBrk="0" hangingPunct="1"/>
            <a:r>
              <a:rPr kumimoji="0" lang="fr-FR" dirty="0" smtClean="0"/>
              <a:t>Troisième niveau</a:t>
            </a:r>
          </a:p>
          <a:p>
            <a:pPr lvl="3" eaLnBrk="1" latinLnBrk="0" hangingPunct="1"/>
            <a:r>
              <a:rPr kumimoji="0" lang="fr-FR" dirty="0" smtClean="0"/>
              <a:t>Quatrième niveau</a:t>
            </a:r>
          </a:p>
          <a:p>
            <a:pPr lvl="4" eaLnBrk="1" latinLnBrk="0" hangingPunct="1"/>
            <a:r>
              <a:rPr kumimoji="0" lang="fr-FR" dirty="0" smtClean="0"/>
              <a:t>Cinquième niveau</a:t>
            </a:r>
            <a:endParaRPr kumimoji="0" lang="en-US" dirty="0"/>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2F862A35-77CA-40CE-9854-BAC5AF4058C0}" type="datetimeFigureOut">
              <a:rPr lang="fr-FR" smtClean="0"/>
              <a:t>06/11/2014</a:t>
            </a:fld>
            <a:endParaRPr lang="fr-FR"/>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FR"/>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E8DC04DD-18BA-45AA-B989-0A880571A30E}" type="slidenum">
              <a:rPr lang="fr-FR" smtClean="0"/>
              <a:t>‹N°›</a:t>
            </a:fld>
            <a:endParaRPr lang="fr-FR"/>
          </a:p>
        </p:txBody>
      </p:sp>
      <p:sp>
        <p:nvSpPr>
          <p:cNvPr id="8" name="ZoneTexte 7"/>
          <p:cNvSpPr txBox="1"/>
          <p:nvPr/>
        </p:nvSpPr>
        <p:spPr>
          <a:xfrm>
            <a:off x="-24727" y="6488668"/>
            <a:ext cx="1351652" cy="369332"/>
          </a:xfrm>
          <a:prstGeom prst="rect">
            <a:avLst/>
          </a:prstGeom>
          <a:noFill/>
        </p:spPr>
        <p:txBody>
          <a:bodyPr wrap="none" rtlCol="0">
            <a:spAutoFit/>
          </a:bodyPr>
          <a:lstStyle/>
          <a:p>
            <a:r>
              <a:rPr lang="fr-FR" b="1" dirty="0" smtClean="0">
                <a:solidFill>
                  <a:schemeClr val="tx1">
                    <a:lumMod val="50000"/>
                  </a:schemeClr>
                </a:solidFill>
                <a:effectLst/>
              </a:rPr>
              <a:t>Ph.</a:t>
            </a:r>
            <a:r>
              <a:rPr lang="fr-FR" b="1" baseline="0" dirty="0" smtClean="0">
                <a:solidFill>
                  <a:schemeClr val="tx1">
                    <a:lumMod val="50000"/>
                  </a:schemeClr>
                </a:solidFill>
                <a:effectLst/>
              </a:rPr>
              <a:t> Dutour</a:t>
            </a:r>
            <a:endParaRPr lang="fr-FR" b="1" dirty="0">
              <a:solidFill>
                <a:schemeClr val="tx1">
                  <a:lumMod val="50000"/>
                </a:schemeClr>
              </a:solidFill>
              <a:effectLst/>
            </a:endParaRP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9.xml"/><Relationship Id="rId13" Type="http://schemas.openxmlformats.org/officeDocument/2006/relationships/tags" Target="../tags/tag14.xml"/><Relationship Id="rId18" Type="http://schemas.openxmlformats.org/officeDocument/2006/relationships/image" Target="../media/image4.jpeg"/><Relationship Id="rId3" Type="http://schemas.openxmlformats.org/officeDocument/2006/relationships/tags" Target="../tags/tag4.xml"/><Relationship Id="rId7" Type="http://schemas.openxmlformats.org/officeDocument/2006/relationships/tags" Target="../tags/tag8.xml"/><Relationship Id="rId12" Type="http://schemas.openxmlformats.org/officeDocument/2006/relationships/tags" Target="../tags/tag13.xml"/><Relationship Id="rId17" Type="http://schemas.openxmlformats.org/officeDocument/2006/relationships/image" Target="../media/image3.png"/><Relationship Id="rId2" Type="http://schemas.openxmlformats.org/officeDocument/2006/relationships/tags" Target="../tags/tag3.xml"/><Relationship Id="rId16" Type="http://schemas.openxmlformats.org/officeDocument/2006/relationships/image" Target="../media/image2.png"/><Relationship Id="rId20" Type="http://schemas.openxmlformats.org/officeDocument/2006/relationships/image" Target="../media/image5.gif"/><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tags" Target="../tags/tag12.xml"/><Relationship Id="rId5" Type="http://schemas.openxmlformats.org/officeDocument/2006/relationships/tags" Target="../tags/tag6.xml"/><Relationship Id="rId15" Type="http://schemas.openxmlformats.org/officeDocument/2006/relationships/notesSlide" Target="../notesSlides/notesSlide1.xml"/><Relationship Id="rId10" Type="http://schemas.openxmlformats.org/officeDocument/2006/relationships/tags" Target="../tags/tag11.xml"/><Relationship Id="rId19" Type="http://schemas.microsoft.com/office/2007/relationships/hdphoto" Target="../media/hdphoto1.wdp"/><Relationship Id="rId4" Type="http://schemas.openxmlformats.org/officeDocument/2006/relationships/tags" Target="../tags/tag5.xml"/><Relationship Id="rId9" Type="http://schemas.openxmlformats.org/officeDocument/2006/relationships/tags" Target="../tags/tag10.xml"/><Relationship Id="rId1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tags" Target="../tags/tag147.xml"/><Relationship Id="rId13" Type="http://schemas.openxmlformats.org/officeDocument/2006/relationships/tags" Target="../tags/tag152.xml"/><Relationship Id="rId18" Type="http://schemas.openxmlformats.org/officeDocument/2006/relationships/tags" Target="../tags/tag157.xml"/><Relationship Id="rId26" Type="http://schemas.openxmlformats.org/officeDocument/2006/relationships/image" Target="../media/image12.emf"/><Relationship Id="rId3" Type="http://schemas.openxmlformats.org/officeDocument/2006/relationships/tags" Target="../tags/tag142.xml"/><Relationship Id="rId21" Type="http://schemas.openxmlformats.org/officeDocument/2006/relationships/notesSlide" Target="../notesSlides/notesSlide10.xml"/><Relationship Id="rId7" Type="http://schemas.openxmlformats.org/officeDocument/2006/relationships/tags" Target="../tags/tag146.xml"/><Relationship Id="rId12" Type="http://schemas.openxmlformats.org/officeDocument/2006/relationships/tags" Target="../tags/tag151.xml"/><Relationship Id="rId17" Type="http://schemas.openxmlformats.org/officeDocument/2006/relationships/tags" Target="../tags/tag156.xml"/><Relationship Id="rId25" Type="http://schemas.openxmlformats.org/officeDocument/2006/relationships/image" Target="../media/image11.emf"/><Relationship Id="rId2" Type="http://schemas.openxmlformats.org/officeDocument/2006/relationships/tags" Target="../tags/tag141.xml"/><Relationship Id="rId16" Type="http://schemas.openxmlformats.org/officeDocument/2006/relationships/tags" Target="../tags/tag155.xml"/><Relationship Id="rId20" Type="http://schemas.openxmlformats.org/officeDocument/2006/relationships/slideLayout" Target="../slideLayouts/slideLayout7.xml"/><Relationship Id="rId1" Type="http://schemas.openxmlformats.org/officeDocument/2006/relationships/tags" Target="../tags/tag140.xml"/><Relationship Id="rId6" Type="http://schemas.openxmlformats.org/officeDocument/2006/relationships/tags" Target="../tags/tag145.xml"/><Relationship Id="rId11" Type="http://schemas.openxmlformats.org/officeDocument/2006/relationships/tags" Target="../tags/tag150.xml"/><Relationship Id="rId24" Type="http://schemas.openxmlformats.org/officeDocument/2006/relationships/image" Target="../media/image10.emf"/><Relationship Id="rId5" Type="http://schemas.openxmlformats.org/officeDocument/2006/relationships/tags" Target="../tags/tag144.xml"/><Relationship Id="rId15" Type="http://schemas.openxmlformats.org/officeDocument/2006/relationships/tags" Target="../tags/tag154.xml"/><Relationship Id="rId23" Type="http://schemas.openxmlformats.org/officeDocument/2006/relationships/image" Target="../media/image9.emf"/><Relationship Id="rId10" Type="http://schemas.openxmlformats.org/officeDocument/2006/relationships/tags" Target="../tags/tag149.xml"/><Relationship Id="rId19" Type="http://schemas.openxmlformats.org/officeDocument/2006/relationships/tags" Target="../tags/tag158.xml"/><Relationship Id="rId4" Type="http://schemas.openxmlformats.org/officeDocument/2006/relationships/tags" Target="../tags/tag143.xml"/><Relationship Id="rId9" Type="http://schemas.openxmlformats.org/officeDocument/2006/relationships/tags" Target="../tags/tag148.xml"/><Relationship Id="rId14" Type="http://schemas.openxmlformats.org/officeDocument/2006/relationships/tags" Target="../tags/tag153.xml"/><Relationship Id="rId22" Type="http://schemas.openxmlformats.org/officeDocument/2006/relationships/image" Target="../media/image8.emf"/></Relationships>
</file>

<file path=ppt/slides/_rels/slide11.xml.rels><?xml version="1.0" encoding="UTF-8" standalone="yes"?>
<Relationships xmlns="http://schemas.openxmlformats.org/package/2006/relationships"><Relationship Id="rId8" Type="http://schemas.openxmlformats.org/officeDocument/2006/relationships/tags" Target="../tags/tag166.xml"/><Relationship Id="rId13" Type="http://schemas.openxmlformats.org/officeDocument/2006/relationships/tags" Target="../tags/tag171.xml"/><Relationship Id="rId18" Type="http://schemas.openxmlformats.org/officeDocument/2006/relationships/tags" Target="../tags/tag176.xml"/><Relationship Id="rId26" Type="http://schemas.openxmlformats.org/officeDocument/2006/relationships/image" Target="../media/image11.emf"/><Relationship Id="rId3" Type="http://schemas.openxmlformats.org/officeDocument/2006/relationships/tags" Target="../tags/tag161.xml"/><Relationship Id="rId21" Type="http://schemas.openxmlformats.org/officeDocument/2006/relationships/slideLayout" Target="../slideLayouts/slideLayout7.xml"/><Relationship Id="rId7" Type="http://schemas.openxmlformats.org/officeDocument/2006/relationships/tags" Target="../tags/tag165.xml"/><Relationship Id="rId12" Type="http://schemas.openxmlformats.org/officeDocument/2006/relationships/tags" Target="../tags/tag170.xml"/><Relationship Id="rId17" Type="http://schemas.openxmlformats.org/officeDocument/2006/relationships/tags" Target="../tags/tag175.xml"/><Relationship Id="rId25" Type="http://schemas.openxmlformats.org/officeDocument/2006/relationships/image" Target="../media/image10.emf"/><Relationship Id="rId2" Type="http://schemas.openxmlformats.org/officeDocument/2006/relationships/tags" Target="../tags/tag160.xml"/><Relationship Id="rId16" Type="http://schemas.openxmlformats.org/officeDocument/2006/relationships/tags" Target="../tags/tag174.xml"/><Relationship Id="rId20" Type="http://schemas.openxmlformats.org/officeDocument/2006/relationships/tags" Target="../tags/tag178.xml"/><Relationship Id="rId1" Type="http://schemas.openxmlformats.org/officeDocument/2006/relationships/tags" Target="../tags/tag159.xml"/><Relationship Id="rId6" Type="http://schemas.openxmlformats.org/officeDocument/2006/relationships/tags" Target="../tags/tag164.xml"/><Relationship Id="rId11" Type="http://schemas.openxmlformats.org/officeDocument/2006/relationships/tags" Target="../tags/tag169.xml"/><Relationship Id="rId24" Type="http://schemas.openxmlformats.org/officeDocument/2006/relationships/image" Target="../media/image9.emf"/><Relationship Id="rId5" Type="http://schemas.openxmlformats.org/officeDocument/2006/relationships/tags" Target="../tags/tag163.xml"/><Relationship Id="rId15" Type="http://schemas.openxmlformats.org/officeDocument/2006/relationships/tags" Target="../tags/tag173.xml"/><Relationship Id="rId23" Type="http://schemas.openxmlformats.org/officeDocument/2006/relationships/image" Target="../media/image8.emf"/><Relationship Id="rId10" Type="http://schemas.openxmlformats.org/officeDocument/2006/relationships/tags" Target="../tags/tag168.xml"/><Relationship Id="rId19" Type="http://schemas.openxmlformats.org/officeDocument/2006/relationships/tags" Target="../tags/tag177.xml"/><Relationship Id="rId4" Type="http://schemas.openxmlformats.org/officeDocument/2006/relationships/tags" Target="../tags/tag162.xml"/><Relationship Id="rId9" Type="http://schemas.openxmlformats.org/officeDocument/2006/relationships/tags" Target="../tags/tag167.xml"/><Relationship Id="rId14" Type="http://schemas.openxmlformats.org/officeDocument/2006/relationships/tags" Target="../tags/tag172.xml"/><Relationship Id="rId22" Type="http://schemas.openxmlformats.org/officeDocument/2006/relationships/notesSlide" Target="../notesSlides/notesSlide11.xml"/><Relationship Id="rId27" Type="http://schemas.openxmlformats.org/officeDocument/2006/relationships/image" Target="../media/image12.emf"/></Relationships>
</file>

<file path=ppt/slides/_rels/slide12.xml.rels><?xml version="1.0" encoding="UTF-8" standalone="yes"?>
<Relationships xmlns="http://schemas.openxmlformats.org/package/2006/relationships"><Relationship Id="rId8" Type="http://schemas.openxmlformats.org/officeDocument/2006/relationships/tags" Target="../tags/tag186.xml"/><Relationship Id="rId13" Type="http://schemas.openxmlformats.org/officeDocument/2006/relationships/tags" Target="../tags/tag191.xml"/><Relationship Id="rId18" Type="http://schemas.openxmlformats.org/officeDocument/2006/relationships/tags" Target="../tags/tag196.xml"/><Relationship Id="rId3" Type="http://schemas.openxmlformats.org/officeDocument/2006/relationships/tags" Target="../tags/tag181.xml"/><Relationship Id="rId21" Type="http://schemas.openxmlformats.org/officeDocument/2006/relationships/tags" Target="../tags/tag199.xml"/><Relationship Id="rId7" Type="http://schemas.openxmlformats.org/officeDocument/2006/relationships/tags" Target="../tags/tag185.xml"/><Relationship Id="rId12" Type="http://schemas.openxmlformats.org/officeDocument/2006/relationships/tags" Target="../tags/tag190.xml"/><Relationship Id="rId17" Type="http://schemas.openxmlformats.org/officeDocument/2006/relationships/tags" Target="../tags/tag195.xml"/><Relationship Id="rId2" Type="http://schemas.openxmlformats.org/officeDocument/2006/relationships/tags" Target="../tags/tag180.xml"/><Relationship Id="rId16" Type="http://schemas.openxmlformats.org/officeDocument/2006/relationships/tags" Target="../tags/tag194.xml"/><Relationship Id="rId20" Type="http://schemas.openxmlformats.org/officeDocument/2006/relationships/tags" Target="../tags/tag198.xml"/><Relationship Id="rId1" Type="http://schemas.openxmlformats.org/officeDocument/2006/relationships/tags" Target="../tags/tag179.xml"/><Relationship Id="rId6" Type="http://schemas.openxmlformats.org/officeDocument/2006/relationships/tags" Target="../tags/tag184.xml"/><Relationship Id="rId11" Type="http://schemas.openxmlformats.org/officeDocument/2006/relationships/tags" Target="../tags/tag189.xml"/><Relationship Id="rId24" Type="http://schemas.openxmlformats.org/officeDocument/2006/relationships/notesSlide" Target="../notesSlides/notesSlide12.xml"/><Relationship Id="rId5" Type="http://schemas.openxmlformats.org/officeDocument/2006/relationships/tags" Target="../tags/tag183.xml"/><Relationship Id="rId15" Type="http://schemas.openxmlformats.org/officeDocument/2006/relationships/tags" Target="../tags/tag193.xml"/><Relationship Id="rId23" Type="http://schemas.openxmlformats.org/officeDocument/2006/relationships/slideLayout" Target="../slideLayouts/slideLayout7.xml"/><Relationship Id="rId10" Type="http://schemas.openxmlformats.org/officeDocument/2006/relationships/tags" Target="../tags/tag188.xml"/><Relationship Id="rId19" Type="http://schemas.openxmlformats.org/officeDocument/2006/relationships/tags" Target="../tags/tag197.xml"/><Relationship Id="rId4" Type="http://schemas.openxmlformats.org/officeDocument/2006/relationships/tags" Target="../tags/tag182.xml"/><Relationship Id="rId9" Type="http://schemas.openxmlformats.org/officeDocument/2006/relationships/tags" Target="../tags/tag187.xml"/><Relationship Id="rId14" Type="http://schemas.openxmlformats.org/officeDocument/2006/relationships/tags" Target="../tags/tag192.xml"/><Relationship Id="rId22" Type="http://schemas.openxmlformats.org/officeDocument/2006/relationships/tags" Target="../tags/tag200.xml"/></Relationships>
</file>

<file path=ppt/slides/_rels/slide13.xml.rels><?xml version="1.0" encoding="UTF-8" standalone="yes"?>
<Relationships xmlns="http://schemas.openxmlformats.org/package/2006/relationships"><Relationship Id="rId8" Type="http://schemas.openxmlformats.org/officeDocument/2006/relationships/tags" Target="../tags/tag208.xml"/><Relationship Id="rId13" Type="http://schemas.openxmlformats.org/officeDocument/2006/relationships/tags" Target="../tags/tag213.xml"/><Relationship Id="rId18" Type="http://schemas.openxmlformats.org/officeDocument/2006/relationships/tags" Target="../tags/tag218.xml"/><Relationship Id="rId3" Type="http://schemas.openxmlformats.org/officeDocument/2006/relationships/tags" Target="../tags/tag203.xml"/><Relationship Id="rId21" Type="http://schemas.openxmlformats.org/officeDocument/2006/relationships/tags" Target="../tags/tag221.xml"/><Relationship Id="rId7" Type="http://schemas.openxmlformats.org/officeDocument/2006/relationships/tags" Target="../tags/tag207.xml"/><Relationship Id="rId12" Type="http://schemas.openxmlformats.org/officeDocument/2006/relationships/tags" Target="../tags/tag212.xml"/><Relationship Id="rId17" Type="http://schemas.openxmlformats.org/officeDocument/2006/relationships/tags" Target="../tags/tag217.xml"/><Relationship Id="rId25" Type="http://schemas.openxmlformats.org/officeDocument/2006/relationships/notesSlide" Target="../notesSlides/notesSlide13.xml"/><Relationship Id="rId2" Type="http://schemas.openxmlformats.org/officeDocument/2006/relationships/tags" Target="../tags/tag202.xml"/><Relationship Id="rId16" Type="http://schemas.openxmlformats.org/officeDocument/2006/relationships/tags" Target="../tags/tag216.xml"/><Relationship Id="rId20" Type="http://schemas.openxmlformats.org/officeDocument/2006/relationships/tags" Target="../tags/tag220.xml"/><Relationship Id="rId1" Type="http://schemas.openxmlformats.org/officeDocument/2006/relationships/tags" Target="../tags/tag201.xml"/><Relationship Id="rId6" Type="http://schemas.openxmlformats.org/officeDocument/2006/relationships/tags" Target="../tags/tag206.xml"/><Relationship Id="rId11" Type="http://schemas.openxmlformats.org/officeDocument/2006/relationships/tags" Target="../tags/tag211.xml"/><Relationship Id="rId24" Type="http://schemas.openxmlformats.org/officeDocument/2006/relationships/slideLayout" Target="../slideLayouts/slideLayout7.xml"/><Relationship Id="rId5" Type="http://schemas.openxmlformats.org/officeDocument/2006/relationships/tags" Target="../tags/tag205.xml"/><Relationship Id="rId15" Type="http://schemas.openxmlformats.org/officeDocument/2006/relationships/tags" Target="../tags/tag215.xml"/><Relationship Id="rId23" Type="http://schemas.openxmlformats.org/officeDocument/2006/relationships/tags" Target="../tags/tag223.xml"/><Relationship Id="rId10" Type="http://schemas.openxmlformats.org/officeDocument/2006/relationships/tags" Target="../tags/tag210.xml"/><Relationship Id="rId19" Type="http://schemas.openxmlformats.org/officeDocument/2006/relationships/tags" Target="../tags/tag219.xml"/><Relationship Id="rId4" Type="http://schemas.openxmlformats.org/officeDocument/2006/relationships/tags" Target="../tags/tag204.xml"/><Relationship Id="rId9" Type="http://schemas.openxmlformats.org/officeDocument/2006/relationships/tags" Target="../tags/tag209.xml"/><Relationship Id="rId14" Type="http://schemas.openxmlformats.org/officeDocument/2006/relationships/tags" Target="../tags/tag214.xml"/><Relationship Id="rId22" Type="http://schemas.openxmlformats.org/officeDocument/2006/relationships/tags" Target="../tags/tag222.xml"/></Relationships>
</file>

<file path=ppt/slides/_rels/slide14.xml.rels><?xml version="1.0" encoding="UTF-8" standalone="yes"?>
<Relationships xmlns="http://schemas.openxmlformats.org/package/2006/relationships"><Relationship Id="rId8" Type="http://schemas.openxmlformats.org/officeDocument/2006/relationships/tags" Target="../tags/tag231.xml"/><Relationship Id="rId13" Type="http://schemas.openxmlformats.org/officeDocument/2006/relationships/tags" Target="../tags/tag236.xml"/><Relationship Id="rId18" Type="http://schemas.openxmlformats.org/officeDocument/2006/relationships/tags" Target="../tags/tag241.xml"/><Relationship Id="rId3" Type="http://schemas.openxmlformats.org/officeDocument/2006/relationships/tags" Target="../tags/tag226.xml"/><Relationship Id="rId7" Type="http://schemas.openxmlformats.org/officeDocument/2006/relationships/tags" Target="../tags/tag230.xml"/><Relationship Id="rId12" Type="http://schemas.openxmlformats.org/officeDocument/2006/relationships/tags" Target="../tags/tag235.xml"/><Relationship Id="rId17" Type="http://schemas.openxmlformats.org/officeDocument/2006/relationships/tags" Target="../tags/tag240.xml"/><Relationship Id="rId2" Type="http://schemas.openxmlformats.org/officeDocument/2006/relationships/tags" Target="../tags/tag225.xml"/><Relationship Id="rId16" Type="http://schemas.openxmlformats.org/officeDocument/2006/relationships/tags" Target="../tags/tag239.xml"/><Relationship Id="rId20" Type="http://schemas.openxmlformats.org/officeDocument/2006/relationships/notesSlide" Target="../notesSlides/notesSlide14.xml"/><Relationship Id="rId1" Type="http://schemas.openxmlformats.org/officeDocument/2006/relationships/tags" Target="../tags/tag224.xml"/><Relationship Id="rId6" Type="http://schemas.openxmlformats.org/officeDocument/2006/relationships/tags" Target="../tags/tag229.xml"/><Relationship Id="rId11" Type="http://schemas.openxmlformats.org/officeDocument/2006/relationships/tags" Target="../tags/tag234.xml"/><Relationship Id="rId5" Type="http://schemas.openxmlformats.org/officeDocument/2006/relationships/tags" Target="../tags/tag228.xml"/><Relationship Id="rId15" Type="http://schemas.openxmlformats.org/officeDocument/2006/relationships/tags" Target="../tags/tag238.xml"/><Relationship Id="rId10" Type="http://schemas.openxmlformats.org/officeDocument/2006/relationships/tags" Target="../tags/tag233.xml"/><Relationship Id="rId19" Type="http://schemas.openxmlformats.org/officeDocument/2006/relationships/slideLayout" Target="../slideLayouts/slideLayout7.xml"/><Relationship Id="rId4" Type="http://schemas.openxmlformats.org/officeDocument/2006/relationships/tags" Target="../tags/tag227.xml"/><Relationship Id="rId9" Type="http://schemas.openxmlformats.org/officeDocument/2006/relationships/tags" Target="../tags/tag232.xml"/><Relationship Id="rId14" Type="http://schemas.openxmlformats.org/officeDocument/2006/relationships/tags" Target="../tags/tag237.xml"/></Relationships>
</file>

<file path=ppt/slides/_rels/slide15.xml.rels><?xml version="1.0" encoding="UTF-8" standalone="yes"?>
<Relationships xmlns="http://schemas.openxmlformats.org/package/2006/relationships"><Relationship Id="rId8" Type="http://schemas.openxmlformats.org/officeDocument/2006/relationships/tags" Target="../tags/tag249.xml"/><Relationship Id="rId13" Type="http://schemas.openxmlformats.org/officeDocument/2006/relationships/tags" Target="../tags/tag254.xml"/><Relationship Id="rId18" Type="http://schemas.openxmlformats.org/officeDocument/2006/relationships/slideLayout" Target="../slideLayouts/slideLayout7.xml"/><Relationship Id="rId3" Type="http://schemas.openxmlformats.org/officeDocument/2006/relationships/tags" Target="../tags/tag244.xml"/><Relationship Id="rId21" Type="http://schemas.openxmlformats.org/officeDocument/2006/relationships/image" Target="../media/image9.emf"/><Relationship Id="rId7" Type="http://schemas.openxmlformats.org/officeDocument/2006/relationships/tags" Target="../tags/tag248.xml"/><Relationship Id="rId12" Type="http://schemas.openxmlformats.org/officeDocument/2006/relationships/tags" Target="../tags/tag253.xml"/><Relationship Id="rId17" Type="http://schemas.openxmlformats.org/officeDocument/2006/relationships/tags" Target="../tags/tag258.xml"/><Relationship Id="rId2" Type="http://schemas.openxmlformats.org/officeDocument/2006/relationships/tags" Target="../tags/tag243.xml"/><Relationship Id="rId16" Type="http://schemas.openxmlformats.org/officeDocument/2006/relationships/tags" Target="../tags/tag257.xml"/><Relationship Id="rId20" Type="http://schemas.openxmlformats.org/officeDocument/2006/relationships/image" Target="../media/image8.emf"/><Relationship Id="rId1" Type="http://schemas.openxmlformats.org/officeDocument/2006/relationships/tags" Target="../tags/tag242.xml"/><Relationship Id="rId6" Type="http://schemas.openxmlformats.org/officeDocument/2006/relationships/tags" Target="../tags/tag247.xml"/><Relationship Id="rId11" Type="http://schemas.openxmlformats.org/officeDocument/2006/relationships/tags" Target="../tags/tag252.xml"/><Relationship Id="rId24" Type="http://schemas.openxmlformats.org/officeDocument/2006/relationships/image" Target="../media/image12.emf"/><Relationship Id="rId5" Type="http://schemas.openxmlformats.org/officeDocument/2006/relationships/tags" Target="../tags/tag246.xml"/><Relationship Id="rId15" Type="http://schemas.openxmlformats.org/officeDocument/2006/relationships/tags" Target="../tags/tag256.xml"/><Relationship Id="rId23" Type="http://schemas.openxmlformats.org/officeDocument/2006/relationships/image" Target="../media/image11.emf"/><Relationship Id="rId10" Type="http://schemas.openxmlformats.org/officeDocument/2006/relationships/tags" Target="../tags/tag251.xml"/><Relationship Id="rId19" Type="http://schemas.openxmlformats.org/officeDocument/2006/relationships/notesSlide" Target="../notesSlides/notesSlide15.xml"/><Relationship Id="rId4" Type="http://schemas.openxmlformats.org/officeDocument/2006/relationships/tags" Target="../tags/tag245.xml"/><Relationship Id="rId9" Type="http://schemas.openxmlformats.org/officeDocument/2006/relationships/tags" Target="../tags/tag250.xml"/><Relationship Id="rId14" Type="http://schemas.openxmlformats.org/officeDocument/2006/relationships/tags" Target="../tags/tag255.xml"/><Relationship Id="rId22" Type="http://schemas.openxmlformats.org/officeDocument/2006/relationships/image" Target="../media/image10.emf"/></Relationships>
</file>

<file path=ppt/slides/_rels/slide16.xml.rels><?xml version="1.0" encoding="UTF-8" standalone="yes"?>
<Relationships xmlns="http://schemas.openxmlformats.org/package/2006/relationships"><Relationship Id="rId8" Type="http://schemas.openxmlformats.org/officeDocument/2006/relationships/tags" Target="../tags/tag266.xml"/><Relationship Id="rId13" Type="http://schemas.openxmlformats.org/officeDocument/2006/relationships/tags" Target="../tags/tag271.xml"/><Relationship Id="rId18" Type="http://schemas.openxmlformats.org/officeDocument/2006/relationships/slideLayout" Target="../slideLayouts/slideLayout7.xml"/><Relationship Id="rId3" Type="http://schemas.openxmlformats.org/officeDocument/2006/relationships/tags" Target="../tags/tag261.xml"/><Relationship Id="rId7" Type="http://schemas.openxmlformats.org/officeDocument/2006/relationships/tags" Target="../tags/tag265.xml"/><Relationship Id="rId12" Type="http://schemas.openxmlformats.org/officeDocument/2006/relationships/tags" Target="../tags/tag270.xml"/><Relationship Id="rId17" Type="http://schemas.openxmlformats.org/officeDocument/2006/relationships/tags" Target="../tags/tag275.xml"/><Relationship Id="rId2" Type="http://schemas.openxmlformats.org/officeDocument/2006/relationships/tags" Target="../tags/tag260.xml"/><Relationship Id="rId16" Type="http://schemas.openxmlformats.org/officeDocument/2006/relationships/tags" Target="../tags/tag274.xml"/><Relationship Id="rId1" Type="http://schemas.openxmlformats.org/officeDocument/2006/relationships/tags" Target="../tags/tag259.xml"/><Relationship Id="rId6" Type="http://schemas.openxmlformats.org/officeDocument/2006/relationships/tags" Target="../tags/tag264.xml"/><Relationship Id="rId11" Type="http://schemas.openxmlformats.org/officeDocument/2006/relationships/tags" Target="../tags/tag269.xml"/><Relationship Id="rId5" Type="http://schemas.openxmlformats.org/officeDocument/2006/relationships/tags" Target="../tags/tag263.xml"/><Relationship Id="rId15" Type="http://schemas.openxmlformats.org/officeDocument/2006/relationships/tags" Target="../tags/tag273.xml"/><Relationship Id="rId10" Type="http://schemas.openxmlformats.org/officeDocument/2006/relationships/tags" Target="../tags/tag268.xml"/><Relationship Id="rId19" Type="http://schemas.openxmlformats.org/officeDocument/2006/relationships/notesSlide" Target="../notesSlides/notesSlide16.xml"/><Relationship Id="rId4" Type="http://schemas.openxmlformats.org/officeDocument/2006/relationships/tags" Target="../tags/tag262.xml"/><Relationship Id="rId9" Type="http://schemas.openxmlformats.org/officeDocument/2006/relationships/tags" Target="../tags/tag267.xml"/><Relationship Id="rId14" Type="http://schemas.openxmlformats.org/officeDocument/2006/relationships/tags" Target="../tags/tag272.xml"/></Relationships>
</file>

<file path=ppt/slides/_rels/slide17.xml.rels><?xml version="1.0" encoding="UTF-8" standalone="yes"?>
<Relationships xmlns="http://schemas.openxmlformats.org/package/2006/relationships"><Relationship Id="rId8" Type="http://schemas.openxmlformats.org/officeDocument/2006/relationships/tags" Target="../tags/tag283.xml"/><Relationship Id="rId13" Type="http://schemas.openxmlformats.org/officeDocument/2006/relationships/tags" Target="../tags/tag288.xml"/><Relationship Id="rId18" Type="http://schemas.openxmlformats.org/officeDocument/2006/relationships/slideLayout" Target="../slideLayouts/slideLayout7.xml"/><Relationship Id="rId3" Type="http://schemas.openxmlformats.org/officeDocument/2006/relationships/tags" Target="../tags/tag278.xml"/><Relationship Id="rId7" Type="http://schemas.openxmlformats.org/officeDocument/2006/relationships/tags" Target="../tags/tag282.xml"/><Relationship Id="rId12" Type="http://schemas.openxmlformats.org/officeDocument/2006/relationships/tags" Target="../tags/tag287.xml"/><Relationship Id="rId17" Type="http://schemas.openxmlformats.org/officeDocument/2006/relationships/tags" Target="../tags/tag292.xml"/><Relationship Id="rId2" Type="http://schemas.openxmlformats.org/officeDocument/2006/relationships/tags" Target="../tags/tag277.xml"/><Relationship Id="rId16" Type="http://schemas.openxmlformats.org/officeDocument/2006/relationships/tags" Target="../tags/tag291.xml"/><Relationship Id="rId1" Type="http://schemas.openxmlformats.org/officeDocument/2006/relationships/tags" Target="../tags/tag276.xml"/><Relationship Id="rId6" Type="http://schemas.openxmlformats.org/officeDocument/2006/relationships/tags" Target="../tags/tag281.xml"/><Relationship Id="rId11" Type="http://schemas.openxmlformats.org/officeDocument/2006/relationships/tags" Target="../tags/tag286.xml"/><Relationship Id="rId5" Type="http://schemas.openxmlformats.org/officeDocument/2006/relationships/tags" Target="../tags/tag280.xml"/><Relationship Id="rId15" Type="http://schemas.openxmlformats.org/officeDocument/2006/relationships/tags" Target="../tags/tag290.xml"/><Relationship Id="rId10" Type="http://schemas.openxmlformats.org/officeDocument/2006/relationships/tags" Target="../tags/tag285.xml"/><Relationship Id="rId19" Type="http://schemas.openxmlformats.org/officeDocument/2006/relationships/notesSlide" Target="../notesSlides/notesSlide17.xml"/><Relationship Id="rId4" Type="http://schemas.openxmlformats.org/officeDocument/2006/relationships/tags" Target="../tags/tag279.xml"/><Relationship Id="rId9" Type="http://schemas.openxmlformats.org/officeDocument/2006/relationships/tags" Target="../tags/tag284.xml"/><Relationship Id="rId14" Type="http://schemas.openxmlformats.org/officeDocument/2006/relationships/tags" Target="../tags/tag289.xml"/></Relationships>
</file>

<file path=ppt/slides/_rels/slide18.xml.rels><?xml version="1.0" encoding="UTF-8" standalone="yes"?>
<Relationships xmlns="http://schemas.openxmlformats.org/package/2006/relationships"><Relationship Id="rId8" Type="http://schemas.openxmlformats.org/officeDocument/2006/relationships/tags" Target="../tags/tag300.xml"/><Relationship Id="rId13" Type="http://schemas.openxmlformats.org/officeDocument/2006/relationships/tags" Target="../tags/tag305.xml"/><Relationship Id="rId18" Type="http://schemas.openxmlformats.org/officeDocument/2006/relationships/tags" Target="../tags/tag310.xml"/><Relationship Id="rId3" Type="http://schemas.openxmlformats.org/officeDocument/2006/relationships/tags" Target="../tags/tag295.xml"/><Relationship Id="rId21" Type="http://schemas.openxmlformats.org/officeDocument/2006/relationships/notesSlide" Target="../notesSlides/notesSlide18.xml"/><Relationship Id="rId7" Type="http://schemas.openxmlformats.org/officeDocument/2006/relationships/tags" Target="../tags/tag299.xml"/><Relationship Id="rId12" Type="http://schemas.openxmlformats.org/officeDocument/2006/relationships/tags" Target="../tags/tag304.xml"/><Relationship Id="rId17" Type="http://schemas.openxmlformats.org/officeDocument/2006/relationships/tags" Target="../tags/tag309.xml"/><Relationship Id="rId2" Type="http://schemas.openxmlformats.org/officeDocument/2006/relationships/tags" Target="../tags/tag294.xml"/><Relationship Id="rId16" Type="http://schemas.openxmlformats.org/officeDocument/2006/relationships/tags" Target="../tags/tag308.xml"/><Relationship Id="rId20" Type="http://schemas.openxmlformats.org/officeDocument/2006/relationships/slideLayout" Target="../slideLayouts/slideLayout7.xml"/><Relationship Id="rId1" Type="http://schemas.openxmlformats.org/officeDocument/2006/relationships/tags" Target="../tags/tag293.xml"/><Relationship Id="rId6" Type="http://schemas.openxmlformats.org/officeDocument/2006/relationships/tags" Target="../tags/tag298.xml"/><Relationship Id="rId11" Type="http://schemas.openxmlformats.org/officeDocument/2006/relationships/tags" Target="../tags/tag303.xml"/><Relationship Id="rId5" Type="http://schemas.openxmlformats.org/officeDocument/2006/relationships/tags" Target="../tags/tag297.xml"/><Relationship Id="rId15" Type="http://schemas.openxmlformats.org/officeDocument/2006/relationships/tags" Target="../tags/tag307.xml"/><Relationship Id="rId10" Type="http://schemas.openxmlformats.org/officeDocument/2006/relationships/tags" Target="../tags/tag302.xml"/><Relationship Id="rId19" Type="http://schemas.openxmlformats.org/officeDocument/2006/relationships/tags" Target="../tags/tag311.xml"/><Relationship Id="rId4" Type="http://schemas.openxmlformats.org/officeDocument/2006/relationships/tags" Target="../tags/tag296.xml"/><Relationship Id="rId9" Type="http://schemas.openxmlformats.org/officeDocument/2006/relationships/tags" Target="../tags/tag301.xml"/><Relationship Id="rId14" Type="http://schemas.openxmlformats.org/officeDocument/2006/relationships/tags" Target="../tags/tag306.xml"/></Relationships>
</file>

<file path=ppt/slides/_rels/slide19.xml.rels><?xml version="1.0" encoding="UTF-8" standalone="yes"?>
<Relationships xmlns="http://schemas.openxmlformats.org/package/2006/relationships"><Relationship Id="rId8" Type="http://schemas.openxmlformats.org/officeDocument/2006/relationships/tags" Target="../tags/tag319.xml"/><Relationship Id="rId13" Type="http://schemas.openxmlformats.org/officeDocument/2006/relationships/tags" Target="../tags/tag324.xml"/><Relationship Id="rId18" Type="http://schemas.openxmlformats.org/officeDocument/2006/relationships/tags" Target="../tags/tag329.xml"/><Relationship Id="rId3" Type="http://schemas.openxmlformats.org/officeDocument/2006/relationships/tags" Target="../tags/tag314.xml"/><Relationship Id="rId21" Type="http://schemas.openxmlformats.org/officeDocument/2006/relationships/tags" Target="../tags/tag332.xml"/><Relationship Id="rId7" Type="http://schemas.openxmlformats.org/officeDocument/2006/relationships/tags" Target="../tags/tag318.xml"/><Relationship Id="rId12" Type="http://schemas.openxmlformats.org/officeDocument/2006/relationships/tags" Target="../tags/tag323.xml"/><Relationship Id="rId17" Type="http://schemas.openxmlformats.org/officeDocument/2006/relationships/tags" Target="../tags/tag328.xml"/><Relationship Id="rId2" Type="http://schemas.openxmlformats.org/officeDocument/2006/relationships/tags" Target="../tags/tag313.xml"/><Relationship Id="rId16" Type="http://schemas.openxmlformats.org/officeDocument/2006/relationships/tags" Target="../tags/tag327.xml"/><Relationship Id="rId20" Type="http://schemas.openxmlformats.org/officeDocument/2006/relationships/tags" Target="../tags/tag331.xml"/><Relationship Id="rId1" Type="http://schemas.openxmlformats.org/officeDocument/2006/relationships/tags" Target="../tags/tag312.xml"/><Relationship Id="rId6" Type="http://schemas.openxmlformats.org/officeDocument/2006/relationships/tags" Target="../tags/tag317.xml"/><Relationship Id="rId11" Type="http://schemas.openxmlformats.org/officeDocument/2006/relationships/tags" Target="../tags/tag322.xml"/><Relationship Id="rId24" Type="http://schemas.openxmlformats.org/officeDocument/2006/relationships/notesSlide" Target="../notesSlides/notesSlide19.xml"/><Relationship Id="rId5" Type="http://schemas.openxmlformats.org/officeDocument/2006/relationships/tags" Target="../tags/tag316.xml"/><Relationship Id="rId15" Type="http://schemas.openxmlformats.org/officeDocument/2006/relationships/tags" Target="../tags/tag326.xml"/><Relationship Id="rId23" Type="http://schemas.openxmlformats.org/officeDocument/2006/relationships/slideLayout" Target="../slideLayouts/slideLayout7.xml"/><Relationship Id="rId10" Type="http://schemas.openxmlformats.org/officeDocument/2006/relationships/tags" Target="../tags/tag321.xml"/><Relationship Id="rId19" Type="http://schemas.openxmlformats.org/officeDocument/2006/relationships/tags" Target="../tags/tag330.xml"/><Relationship Id="rId4" Type="http://schemas.openxmlformats.org/officeDocument/2006/relationships/tags" Target="../tags/tag315.xml"/><Relationship Id="rId9" Type="http://schemas.openxmlformats.org/officeDocument/2006/relationships/tags" Target="../tags/tag320.xml"/><Relationship Id="rId14" Type="http://schemas.openxmlformats.org/officeDocument/2006/relationships/tags" Target="../tags/tag325.xml"/><Relationship Id="rId22" Type="http://schemas.openxmlformats.org/officeDocument/2006/relationships/tags" Target="../tags/tag333.xml"/></Relationships>
</file>

<file path=ppt/slides/_rels/slide2.xml.rels><?xml version="1.0" encoding="UTF-8" standalone="yes"?>
<Relationships xmlns="http://schemas.openxmlformats.org/package/2006/relationships"><Relationship Id="rId8" Type="http://schemas.openxmlformats.org/officeDocument/2006/relationships/tags" Target="../tags/tag22.xml"/><Relationship Id="rId13" Type="http://schemas.openxmlformats.org/officeDocument/2006/relationships/slideLayout" Target="../slideLayouts/slideLayout2.xml"/><Relationship Id="rId3" Type="http://schemas.openxmlformats.org/officeDocument/2006/relationships/tags" Target="../tags/tag17.xml"/><Relationship Id="rId7" Type="http://schemas.openxmlformats.org/officeDocument/2006/relationships/tags" Target="../tags/tag21.xml"/><Relationship Id="rId12" Type="http://schemas.openxmlformats.org/officeDocument/2006/relationships/tags" Target="../tags/tag26.xml"/><Relationship Id="rId2" Type="http://schemas.openxmlformats.org/officeDocument/2006/relationships/tags" Target="../tags/tag16.xml"/><Relationship Id="rId16" Type="http://schemas.microsoft.com/office/2007/relationships/hdphoto" Target="../media/hdphoto2.wdp"/><Relationship Id="rId1" Type="http://schemas.openxmlformats.org/officeDocument/2006/relationships/tags" Target="../tags/tag15.xml"/><Relationship Id="rId6" Type="http://schemas.openxmlformats.org/officeDocument/2006/relationships/tags" Target="../tags/tag20.xml"/><Relationship Id="rId11" Type="http://schemas.openxmlformats.org/officeDocument/2006/relationships/tags" Target="../tags/tag25.xml"/><Relationship Id="rId5" Type="http://schemas.openxmlformats.org/officeDocument/2006/relationships/tags" Target="../tags/tag19.xml"/><Relationship Id="rId15" Type="http://schemas.openxmlformats.org/officeDocument/2006/relationships/image" Target="../media/image6.png"/><Relationship Id="rId10" Type="http://schemas.openxmlformats.org/officeDocument/2006/relationships/tags" Target="../tags/tag24.xml"/><Relationship Id="rId4" Type="http://schemas.openxmlformats.org/officeDocument/2006/relationships/tags" Target="../tags/tag18.xml"/><Relationship Id="rId9" Type="http://schemas.openxmlformats.org/officeDocument/2006/relationships/tags" Target="../tags/tag23.xml"/><Relationship Id="rId1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8" Type="http://schemas.openxmlformats.org/officeDocument/2006/relationships/tags" Target="../tags/tag341.xml"/><Relationship Id="rId13" Type="http://schemas.openxmlformats.org/officeDocument/2006/relationships/tags" Target="../tags/tag346.xml"/><Relationship Id="rId3" Type="http://schemas.openxmlformats.org/officeDocument/2006/relationships/tags" Target="../tags/tag336.xml"/><Relationship Id="rId7" Type="http://schemas.openxmlformats.org/officeDocument/2006/relationships/tags" Target="../tags/tag340.xml"/><Relationship Id="rId12" Type="http://schemas.openxmlformats.org/officeDocument/2006/relationships/tags" Target="../tags/tag345.xml"/><Relationship Id="rId17" Type="http://schemas.openxmlformats.org/officeDocument/2006/relationships/notesSlide" Target="../notesSlides/notesSlide20.xml"/><Relationship Id="rId2" Type="http://schemas.openxmlformats.org/officeDocument/2006/relationships/tags" Target="../tags/tag335.xml"/><Relationship Id="rId16" Type="http://schemas.openxmlformats.org/officeDocument/2006/relationships/slideLayout" Target="../slideLayouts/slideLayout7.xml"/><Relationship Id="rId1" Type="http://schemas.openxmlformats.org/officeDocument/2006/relationships/tags" Target="../tags/tag334.xml"/><Relationship Id="rId6" Type="http://schemas.openxmlformats.org/officeDocument/2006/relationships/tags" Target="../tags/tag339.xml"/><Relationship Id="rId11" Type="http://schemas.openxmlformats.org/officeDocument/2006/relationships/tags" Target="../tags/tag344.xml"/><Relationship Id="rId5" Type="http://schemas.openxmlformats.org/officeDocument/2006/relationships/tags" Target="../tags/tag338.xml"/><Relationship Id="rId15" Type="http://schemas.openxmlformats.org/officeDocument/2006/relationships/tags" Target="../tags/tag348.xml"/><Relationship Id="rId10" Type="http://schemas.openxmlformats.org/officeDocument/2006/relationships/tags" Target="../tags/tag343.xml"/><Relationship Id="rId4" Type="http://schemas.openxmlformats.org/officeDocument/2006/relationships/tags" Target="../tags/tag337.xml"/><Relationship Id="rId9" Type="http://schemas.openxmlformats.org/officeDocument/2006/relationships/tags" Target="../tags/tag342.xml"/><Relationship Id="rId14" Type="http://schemas.openxmlformats.org/officeDocument/2006/relationships/tags" Target="../tags/tag347.xml"/></Relationships>
</file>

<file path=ppt/slides/_rels/slide21.xml.rels><?xml version="1.0" encoding="UTF-8" standalone="yes"?>
<Relationships xmlns="http://schemas.openxmlformats.org/package/2006/relationships"><Relationship Id="rId8" Type="http://schemas.openxmlformats.org/officeDocument/2006/relationships/tags" Target="../tags/tag356.xml"/><Relationship Id="rId13" Type="http://schemas.openxmlformats.org/officeDocument/2006/relationships/tags" Target="../tags/tag361.xml"/><Relationship Id="rId18" Type="http://schemas.openxmlformats.org/officeDocument/2006/relationships/tags" Target="../tags/tag366.xml"/><Relationship Id="rId3" Type="http://schemas.openxmlformats.org/officeDocument/2006/relationships/tags" Target="../tags/tag351.xml"/><Relationship Id="rId21" Type="http://schemas.openxmlformats.org/officeDocument/2006/relationships/tags" Target="../tags/tag369.xml"/><Relationship Id="rId7" Type="http://schemas.openxmlformats.org/officeDocument/2006/relationships/tags" Target="../tags/tag355.xml"/><Relationship Id="rId12" Type="http://schemas.openxmlformats.org/officeDocument/2006/relationships/tags" Target="../tags/tag360.xml"/><Relationship Id="rId17" Type="http://schemas.openxmlformats.org/officeDocument/2006/relationships/tags" Target="../tags/tag365.xml"/><Relationship Id="rId2" Type="http://schemas.openxmlformats.org/officeDocument/2006/relationships/tags" Target="../tags/tag350.xml"/><Relationship Id="rId16" Type="http://schemas.openxmlformats.org/officeDocument/2006/relationships/tags" Target="../tags/tag364.xml"/><Relationship Id="rId20" Type="http://schemas.openxmlformats.org/officeDocument/2006/relationships/tags" Target="../tags/tag368.xml"/><Relationship Id="rId1" Type="http://schemas.openxmlformats.org/officeDocument/2006/relationships/tags" Target="../tags/tag349.xml"/><Relationship Id="rId6" Type="http://schemas.openxmlformats.org/officeDocument/2006/relationships/tags" Target="../tags/tag354.xml"/><Relationship Id="rId11" Type="http://schemas.openxmlformats.org/officeDocument/2006/relationships/tags" Target="../tags/tag359.xml"/><Relationship Id="rId24" Type="http://schemas.openxmlformats.org/officeDocument/2006/relationships/notesSlide" Target="../notesSlides/notesSlide21.xml"/><Relationship Id="rId5" Type="http://schemas.openxmlformats.org/officeDocument/2006/relationships/tags" Target="../tags/tag353.xml"/><Relationship Id="rId15" Type="http://schemas.openxmlformats.org/officeDocument/2006/relationships/tags" Target="../tags/tag363.xml"/><Relationship Id="rId23" Type="http://schemas.openxmlformats.org/officeDocument/2006/relationships/slideLayout" Target="../slideLayouts/slideLayout7.xml"/><Relationship Id="rId10" Type="http://schemas.openxmlformats.org/officeDocument/2006/relationships/tags" Target="../tags/tag358.xml"/><Relationship Id="rId19" Type="http://schemas.openxmlformats.org/officeDocument/2006/relationships/tags" Target="../tags/tag367.xml"/><Relationship Id="rId4" Type="http://schemas.openxmlformats.org/officeDocument/2006/relationships/tags" Target="../tags/tag352.xml"/><Relationship Id="rId9" Type="http://schemas.openxmlformats.org/officeDocument/2006/relationships/tags" Target="../tags/tag357.xml"/><Relationship Id="rId14" Type="http://schemas.openxmlformats.org/officeDocument/2006/relationships/tags" Target="../tags/tag362.xml"/><Relationship Id="rId22" Type="http://schemas.openxmlformats.org/officeDocument/2006/relationships/tags" Target="../tags/tag370.xml"/></Relationships>
</file>

<file path=ppt/slides/_rels/slide22.xml.rels><?xml version="1.0" encoding="UTF-8" standalone="yes"?>
<Relationships xmlns="http://schemas.openxmlformats.org/package/2006/relationships"><Relationship Id="rId8" Type="http://schemas.openxmlformats.org/officeDocument/2006/relationships/tags" Target="../tags/tag378.xml"/><Relationship Id="rId13" Type="http://schemas.openxmlformats.org/officeDocument/2006/relationships/tags" Target="../tags/tag383.xml"/><Relationship Id="rId18" Type="http://schemas.openxmlformats.org/officeDocument/2006/relationships/tags" Target="../tags/tag388.xml"/><Relationship Id="rId3" Type="http://schemas.openxmlformats.org/officeDocument/2006/relationships/tags" Target="../tags/tag373.xml"/><Relationship Id="rId7" Type="http://schemas.openxmlformats.org/officeDocument/2006/relationships/tags" Target="../tags/tag377.xml"/><Relationship Id="rId12" Type="http://schemas.openxmlformats.org/officeDocument/2006/relationships/tags" Target="../tags/tag382.xml"/><Relationship Id="rId17" Type="http://schemas.openxmlformats.org/officeDocument/2006/relationships/tags" Target="../tags/tag387.xml"/><Relationship Id="rId2" Type="http://schemas.openxmlformats.org/officeDocument/2006/relationships/tags" Target="../tags/tag372.xml"/><Relationship Id="rId16" Type="http://schemas.openxmlformats.org/officeDocument/2006/relationships/tags" Target="../tags/tag386.xml"/><Relationship Id="rId20" Type="http://schemas.openxmlformats.org/officeDocument/2006/relationships/notesSlide" Target="../notesSlides/notesSlide22.xml"/><Relationship Id="rId1" Type="http://schemas.openxmlformats.org/officeDocument/2006/relationships/tags" Target="../tags/tag371.xml"/><Relationship Id="rId6" Type="http://schemas.openxmlformats.org/officeDocument/2006/relationships/tags" Target="../tags/tag376.xml"/><Relationship Id="rId11" Type="http://schemas.openxmlformats.org/officeDocument/2006/relationships/tags" Target="../tags/tag381.xml"/><Relationship Id="rId5" Type="http://schemas.openxmlformats.org/officeDocument/2006/relationships/tags" Target="../tags/tag375.xml"/><Relationship Id="rId15" Type="http://schemas.openxmlformats.org/officeDocument/2006/relationships/tags" Target="../tags/tag385.xml"/><Relationship Id="rId10" Type="http://schemas.openxmlformats.org/officeDocument/2006/relationships/tags" Target="../tags/tag380.xml"/><Relationship Id="rId19" Type="http://schemas.openxmlformats.org/officeDocument/2006/relationships/slideLayout" Target="../slideLayouts/slideLayout7.xml"/><Relationship Id="rId4" Type="http://schemas.openxmlformats.org/officeDocument/2006/relationships/tags" Target="../tags/tag374.xml"/><Relationship Id="rId9" Type="http://schemas.openxmlformats.org/officeDocument/2006/relationships/tags" Target="../tags/tag379.xml"/><Relationship Id="rId14" Type="http://schemas.openxmlformats.org/officeDocument/2006/relationships/tags" Target="../tags/tag384.xml"/></Relationships>
</file>

<file path=ppt/slides/_rels/slide23.xml.rels><?xml version="1.0" encoding="UTF-8" standalone="yes"?>
<Relationships xmlns="http://schemas.openxmlformats.org/package/2006/relationships"><Relationship Id="rId8" Type="http://schemas.openxmlformats.org/officeDocument/2006/relationships/tags" Target="../tags/tag396.xml"/><Relationship Id="rId13" Type="http://schemas.openxmlformats.org/officeDocument/2006/relationships/tags" Target="../tags/tag401.xml"/><Relationship Id="rId18" Type="http://schemas.openxmlformats.org/officeDocument/2006/relationships/slideLayout" Target="../slideLayouts/slideLayout7.xml"/><Relationship Id="rId3" Type="http://schemas.openxmlformats.org/officeDocument/2006/relationships/tags" Target="../tags/tag391.xml"/><Relationship Id="rId7" Type="http://schemas.openxmlformats.org/officeDocument/2006/relationships/tags" Target="../tags/tag395.xml"/><Relationship Id="rId12" Type="http://schemas.openxmlformats.org/officeDocument/2006/relationships/tags" Target="../tags/tag400.xml"/><Relationship Id="rId17" Type="http://schemas.openxmlformats.org/officeDocument/2006/relationships/tags" Target="../tags/tag405.xml"/><Relationship Id="rId2" Type="http://schemas.openxmlformats.org/officeDocument/2006/relationships/tags" Target="../tags/tag390.xml"/><Relationship Id="rId16" Type="http://schemas.openxmlformats.org/officeDocument/2006/relationships/tags" Target="../tags/tag404.xml"/><Relationship Id="rId1" Type="http://schemas.openxmlformats.org/officeDocument/2006/relationships/tags" Target="../tags/tag389.xml"/><Relationship Id="rId6" Type="http://schemas.openxmlformats.org/officeDocument/2006/relationships/tags" Target="../tags/tag394.xml"/><Relationship Id="rId11" Type="http://schemas.openxmlformats.org/officeDocument/2006/relationships/tags" Target="../tags/tag399.xml"/><Relationship Id="rId5" Type="http://schemas.openxmlformats.org/officeDocument/2006/relationships/tags" Target="../tags/tag393.xml"/><Relationship Id="rId15" Type="http://schemas.openxmlformats.org/officeDocument/2006/relationships/tags" Target="../tags/tag403.xml"/><Relationship Id="rId10" Type="http://schemas.openxmlformats.org/officeDocument/2006/relationships/tags" Target="../tags/tag398.xml"/><Relationship Id="rId19" Type="http://schemas.openxmlformats.org/officeDocument/2006/relationships/notesSlide" Target="../notesSlides/notesSlide23.xml"/><Relationship Id="rId4" Type="http://schemas.openxmlformats.org/officeDocument/2006/relationships/tags" Target="../tags/tag392.xml"/><Relationship Id="rId9" Type="http://schemas.openxmlformats.org/officeDocument/2006/relationships/tags" Target="../tags/tag397.xml"/><Relationship Id="rId14" Type="http://schemas.openxmlformats.org/officeDocument/2006/relationships/tags" Target="../tags/tag402.xml"/></Relationships>
</file>

<file path=ppt/slides/_rels/slide24.xml.rels><?xml version="1.0" encoding="UTF-8" standalone="yes"?>
<Relationships xmlns="http://schemas.openxmlformats.org/package/2006/relationships"><Relationship Id="rId8" Type="http://schemas.openxmlformats.org/officeDocument/2006/relationships/tags" Target="../tags/tag413.xml"/><Relationship Id="rId13" Type="http://schemas.openxmlformats.org/officeDocument/2006/relationships/tags" Target="../tags/tag418.xml"/><Relationship Id="rId18" Type="http://schemas.openxmlformats.org/officeDocument/2006/relationships/tags" Target="../tags/tag423.xml"/><Relationship Id="rId3" Type="http://schemas.openxmlformats.org/officeDocument/2006/relationships/tags" Target="../tags/tag408.xml"/><Relationship Id="rId21" Type="http://schemas.openxmlformats.org/officeDocument/2006/relationships/notesSlide" Target="../notesSlides/notesSlide24.xml"/><Relationship Id="rId7" Type="http://schemas.openxmlformats.org/officeDocument/2006/relationships/tags" Target="../tags/tag412.xml"/><Relationship Id="rId12" Type="http://schemas.openxmlformats.org/officeDocument/2006/relationships/tags" Target="../tags/tag417.xml"/><Relationship Id="rId17" Type="http://schemas.openxmlformats.org/officeDocument/2006/relationships/tags" Target="../tags/tag422.xml"/><Relationship Id="rId2" Type="http://schemas.openxmlformats.org/officeDocument/2006/relationships/tags" Target="../tags/tag407.xml"/><Relationship Id="rId16" Type="http://schemas.openxmlformats.org/officeDocument/2006/relationships/tags" Target="../tags/tag421.xml"/><Relationship Id="rId20" Type="http://schemas.openxmlformats.org/officeDocument/2006/relationships/slideLayout" Target="../slideLayouts/slideLayout7.xml"/><Relationship Id="rId1" Type="http://schemas.openxmlformats.org/officeDocument/2006/relationships/tags" Target="../tags/tag406.xml"/><Relationship Id="rId6" Type="http://schemas.openxmlformats.org/officeDocument/2006/relationships/tags" Target="../tags/tag411.xml"/><Relationship Id="rId11" Type="http://schemas.openxmlformats.org/officeDocument/2006/relationships/tags" Target="../tags/tag416.xml"/><Relationship Id="rId5" Type="http://schemas.openxmlformats.org/officeDocument/2006/relationships/tags" Target="../tags/tag410.xml"/><Relationship Id="rId15" Type="http://schemas.openxmlformats.org/officeDocument/2006/relationships/tags" Target="../tags/tag420.xml"/><Relationship Id="rId10" Type="http://schemas.openxmlformats.org/officeDocument/2006/relationships/tags" Target="../tags/tag415.xml"/><Relationship Id="rId19" Type="http://schemas.openxmlformats.org/officeDocument/2006/relationships/tags" Target="../tags/tag424.xml"/><Relationship Id="rId4" Type="http://schemas.openxmlformats.org/officeDocument/2006/relationships/tags" Target="../tags/tag409.xml"/><Relationship Id="rId9" Type="http://schemas.openxmlformats.org/officeDocument/2006/relationships/tags" Target="../tags/tag414.xml"/><Relationship Id="rId14" Type="http://schemas.openxmlformats.org/officeDocument/2006/relationships/tags" Target="../tags/tag419.xml"/></Relationships>
</file>

<file path=ppt/slides/_rels/slide25.xml.rels><?xml version="1.0" encoding="UTF-8" standalone="yes"?>
<Relationships xmlns="http://schemas.openxmlformats.org/package/2006/relationships"><Relationship Id="rId8" Type="http://schemas.openxmlformats.org/officeDocument/2006/relationships/tags" Target="../tags/tag432.xml"/><Relationship Id="rId13" Type="http://schemas.openxmlformats.org/officeDocument/2006/relationships/tags" Target="../tags/tag437.xml"/><Relationship Id="rId18" Type="http://schemas.openxmlformats.org/officeDocument/2006/relationships/tags" Target="../tags/tag442.xml"/><Relationship Id="rId3" Type="http://schemas.openxmlformats.org/officeDocument/2006/relationships/tags" Target="../tags/tag427.xml"/><Relationship Id="rId21" Type="http://schemas.openxmlformats.org/officeDocument/2006/relationships/slideLayout" Target="../slideLayouts/slideLayout7.xml"/><Relationship Id="rId7" Type="http://schemas.openxmlformats.org/officeDocument/2006/relationships/tags" Target="../tags/tag431.xml"/><Relationship Id="rId12" Type="http://schemas.openxmlformats.org/officeDocument/2006/relationships/tags" Target="../tags/tag436.xml"/><Relationship Id="rId17" Type="http://schemas.openxmlformats.org/officeDocument/2006/relationships/tags" Target="../tags/tag441.xml"/><Relationship Id="rId2" Type="http://schemas.openxmlformats.org/officeDocument/2006/relationships/tags" Target="../tags/tag426.xml"/><Relationship Id="rId16" Type="http://schemas.openxmlformats.org/officeDocument/2006/relationships/tags" Target="../tags/tag440.xml"/><Relationship Id="rId20" Type="http://schemas.openxmlformats.org/officeDocument/2006/relationships/tags" Target="../tags/tag444.xml"/><Relationship Id="rId1" Type="http://schemas.openxmlformats.org/officeDocument/2006/relationships/tags" Target="../tags/tag425.xml"/><Relationship Id="rId6" Type="http://schemas.openxmlformats.org/officeDocument/2006/relationships/tags" Target="../tags/tag430.xml"/><Relationship Id="rId11" Type="http://schemas.openxmlformats.org/officeDocument/2006/relationships/tags" Target="../tags/tag435.xml"/><Relationship Id="rId5" Type="http://schemas.openxmlformats.org/officeDocument/2006/relationships/tags" Target="../tags/tag429.xml"/><Relationship Id="rId15" Type="http://schemas.openxmlformats.org/officeDocument/2006/relationships/tags" Target="../tags/tag439.xml"/><Relationship Id="rId10" Type="http://schemas.openxmlformats.org/officeDocument/2006/relationships/tags" Target="../tags/tag434.xml"/><Relationship Id="rId19" Type="http://schemas.openxmlformats.org/officeDocument/2006/relationships/tags" Target="../tags/tag443.xml"/><Relationship Id="rId4" Type="http://schemas.openxmlformats.org/officeDocument/2006/relationships/tags" Target="../tags/tag428.xml"/><Relationship Id="rId9" Type="http://schemas.openxmlformats.org/officeDocument/2006/relationships/tags" Target="../tags/tag433.xml"/><Relationship Id="rId14" Type="http://schemas.openxmlformats.org/officeDocument/2006/relationships/tags" Target="../tags/tag438.xml"/><Relationship Id="rId2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8" Type="http://schemas.openxmlformats.org/officeDocument/2006/relationships/tags" Target="../tags/tag452.xml"/><Relationship Id="rId13" Type="http://schemas.openxmlformats.org/officeDocument/2006/relationships/tags" Target="../tags/tag457.xml"/><Relationship Id="rId18" Type="http://schemas.openxmlformats.org/officeDocument/2006/relationships/tags" Target="../tags/tag462.xml"/><Relationship Id="rId3" Type="http://schemas.openxmlformats.org/officeDocument/2006/relationships/tags" Target="../tags/tag447.xml"/><Relationship Id="rId21" Type="http://schemas.openxmlformats.org/officeDocument/2006/relationships/notesSlide" Target="../notesSlides/notesSlide26.xml"/><Relationship Id="rId7" Type="http://schemas.openxmlformats.org/officeDocument/2006/relationships/tags" Target="../tags/tag451.xml"/><Relationship Id="rId12" Type="http://schemas.openxmlformats.org/officeDocument/2006/relationships/tags" Target="../tags/tag456.xml"/><Relationship Id="rId17" Type="http://schemas.openxmlformats.org/officeDocument/2006/relationships/tags" Target="../tags/tag461.xml"/><Relationship Id="rId2" Type="http://schemas.openxmlformats.org/officeDocument/2006/relationships/tags" Target="../tags/tag446.xml"/><Relationship Id="rId16" Type="http://schemas.openxmlformats.org/officeDocument/2006/relationships/tags" Target="../tags/tag460.xml"/><Relationship Id="rId20" Type="http://schemas.openxmlformats.org/officeDocument/2006/relationships/slideLayout" Target="../slideLayouts/slideLayout7.xml"/><Relationship Id="rId1" Type="http://schemas.openxmlformats.org/officeDocument/2006/relationships/tags" Target="../tags/tag445.xml"/><Relationship Id="rId6" Type="http://schemas.openxmlformats.org/officeDocument/2006/relationships/tags" Target="../tags/tag450.xml"/><Relationship Id="rId11" Type="http://schemas.openxmlformats.org/officeDocument/2006/relationships/tags" Target="../tags/tag455.xml"/><Relationship Id="rId5" Type="http://schemas.openxmlformats.org/officeDocument/2006/relationships/tags" Target="../tags/tag449.xml"/><Relationship Id="rId15" Type="http://schemas.openxmlformats.org/officeDocument/2006/relationships/tags" Target="../tags/tag459.xml"/><Relationship Id="rId10" Type="http://schemas.openxmlformats.org/officeDocument/2006/relationships/tags" Target="../tags/tag454.xml"/><Relationship Id="rId19" Type="http://schemas.openxmlformats.org/officeDocument/2006/relationships/tags" Target="../tags/tag463.xml"/><Relationship Id="rId4" Type="http://schemas.openxmlformats.org/officeDocument/2006/relationships/tags" Target="../tags/tag448.xml"/><Relationship Id="rId9" Type="http://schemas.openxmlformats.org/officeDocument/2006/relationships/tags" Target="../tags/tag453.xml"/><Relationship Id="rId14" Type="http://schemas.openxmlformats.org/officeDocument/2006/relationships/tags" Target="../tags/tag458.xml"/></Relationships>
</file>

<file path=ppt/slides/_rels/slide27.xml.rels><?xml version="1.0" encoding="UTF-8" standalone="yes"?>
<Relationships xmlns="http://schemas.openxmlformats.org/package/2006/relationships"><Relationship Id="rId8" Type="http://schemas.openxmlformats.org/officeDocument/2006/relationships/tags" Target="../tags/tag471.xml"/><Relationship Id="rId13" Type="http://schemas.openxmlformats.org/officeDocument/2006/relationships/tags" Target="../tags/tag476.xml"/><Relationship Id="rId18" Type="http://schemas.openxmlformats.org/officeDocument/2006/relationships/tags" Target="../tags/tag481.xml"/><Relationship Id="rId3" Type="http://schemas.openxmlformats.org/officeDocument/2006/relationships/tags" Target="../tags/tag466.xml"/><Relationship Id="rId21" Type="http://schemas.openxmlformats.org/officeDocument/2006/relationships/tags" Target="../tags/tag484.xml"/><Relationship Id="rId7" Type="http://schemas.openxmlformats.org/officeDocument/2006/relationships/tags" Target="../tags/tag470.xml"/><Relationship Id="rId12" Type="http://schemas.openxmlformats.org/officeDocument/2006/relationships/tags" Target="../tags/tag475.xml"/><Relationship Id="rId17" Type="http://schemas.openxmlformats.org/officeDocument/2006/relationships/tags" Target="../tags/tag480.xml"/><Relationship Id="rId25" Type="http://schemas.openxmlformats.org/officeDocument/2006/relationships/notesSlide" Target="../notesSlides/notesSlide27.xml"/><Relationship Id="rId2" Type="http://schemas.openxmlformats.org/officeDocument/2006/relationships/tags" Target="../tags/tag465.xml"/><Relationship Id="rId16" Type="http://schemas.openxmlformats.org/officeDocument/2006/relationships/tags" Target="../tags/tag479.xml"/><Relationship Id="rId20" Type="http://schemas.openxmlformats.org/officeDocument/2006/relationships/tags" Target="../tags/tag483.xml"/><Relationship Id="rId1" Type="http://schemas.openxmlformats.org/officeDocument/2006/relationships/tags" Target="../tags/tag464.xml"/><Relationship Id="rId6" Type="http://schemas.openxmlformats.org/officeDocument/2006/relationships/tags" Target="../tags/tag469.xml"/><Relationship Id="rId11" Type="http://schemas.openxmlformats.org/officeDocument/2006/relationships/tags" Target="../tags/tag474.xml"/><Relationship Id="rId24" Type="http://schemas.openxmlformats.org/officeDocument/2006/relationships/slideLayout" Target="../slideLayouts/slideLayout7.xml"/><Relationship Id="rId5" Type="http://schemas.openxmlformats.org/officeDocument/2006/relationships/tags" Target="../tags/tag468.xml"/><Relationship Id="rId15" Type="http://schemas.openxmlformats.org/officeDocument/2006/relationships/tags" Target="../tags/tag478.xml"/><Relationship Id="rId23" Type="http://schemas.openxmlformats.org/officeDocument/2006/relationships/tags" Target="../tags/tag486.xml"/><Relationship Id="rId10" Type="http://schemas.openxmlformats.org/officeDocument/2006/relationships/tags" Target="../tags/tag473.xml"/><Relationship Id="rId19" Type="http://schemas.openxmlformats.org/officeDocument/2006/relationships/tags" Target="../tags/tag482.xml"/><Relationship Id="rId4" Type="http://schemas.openxmlformats.org/officeDocument/2006/relationships/tags" Target="../tags/tag467.xml"/><Relationship Id="rId9" Type="http://schemas.openxmlformats.org/officeDocument/2006/relationships/tags" Target="../tags/tag472.xml"/><Relationship Id="rId14" Type="http://schemas.openxmlformats.org/officeDocument/2006/relationships/tags" Target="../tags/tag477.xml"/><Relationship Id="rId22" Type="http://schemas.openxmlformats.org/officeDocument/2006/relationships/tags" Target="../tags/tag485.xml"/></Relationships>
</file>

<file path=ppt/slides/_rels/slide28.xml.rels><?xml version="1.0" encoding="UTF-8" standalone="yes"?>
<Relationships xmlns="http://schemas.openxmlformats.org/package/2006/relationships"><Relationship Id="rId13" Type="http://schemas.openxmlformats.org/officeDocument/2006/relationships/tags" Target="../tags/tag499.xml"/><Relationship Id="rId18" Type="http://schemas.openxmlformats.org/officeDocument/2006/relationships/tags" Target="../tags/tag504.xml"/><Relationship Id="rId26" Type="http://schemas.openxmlformats.org/officeDocument/2006/relationships/tags" Target="../tags/tag512.xml"/><Relationship Id="rId3" Type="http://schemas.openxmlformats.org/officeDocument/2006/relationships/tags" Target="../tags/tag489.xml"/><Relationship Id="rId21" Type="http://schemas.openxmlformats.org/officeDocument/2006/relationships/tags" Target="../tags/tag507.xml"/><Relationship Id="rId7" Type="http://schemas.openxmlformats.org/officeDocument/2006/relationships/tags" Target="../tags/tag493.xml"/><Relationship Id="rId12" Type="http://schemas.openxmlformats.org/officeDocument/2006/relationships/tags" Target="../tags/tag498.xml"/><Relationship Id="rId17" Type="http://schemas.openxmlformats.org/officeDocument/2006/relationships/tags" Target="../tags/tag503.xml"/><Relationship Id="rId25" Type="http://schemas.openxmlformats.org/officeDocument/2006/relationships/tags" Target="../tags/tag511.xml"/><Relationship Id="rId33" Type="http://schemas.openxmlformats.org/officeDocument/2006/relationships/notesSlide" Target="../notesSlides/notesSlide28.xml"/><Relationship Id="rId2" Type="http://schemas.openxmlformats.org/officeDocument/2006/relationships/tags" Target="../tags/tag488.xml"/><Relationship Id="rId16" Type="http://schemas.openxmlformats.org/officeDocument/2006/relationships/tags" Target="../tags/tag502.xml"/><Relationship Id="rId20" Type="http://schemas.openxmlformats.org/officeDocument/2006/relationships/tags" Target="../tags/tag506.xml"/><Relationship Id="rId29" Type="http://schemas.openxmlformats.org/officeDocument/2006/relationships/tags" Target="../tags/tag515.xml"/><Relationship Id="rId1" Type="http://schemas.openxmlformats.org/officeDocument/2006/relationships/tags" Target="../tags/tag487.xml"/><Relationship Id="rId6" Type="http://schemas.openxmlformats.org/officeDocument/2006/relationships/tags" Target="../tags/tag492.xml"/><Relationship Id="rId11" Type="http://schemas.openxmlformats.org/officeDocument/2006/relationships/tags" Target="../tags/tag497.xml"/><Relationship Id="rId24" Type="http://schemas.openxmlformats.org/officeDocument/2006/relationships/tags" Target="../tags/tag510.xml"/><Relationship Id="rId32" Type="http://schemas.openxmlformats.org/officeDocument/2006/relationships/slideLayout" Target="../slideLayouts/slideLayout7.xml"/><Relationship Id="rId5" Type="http://schemas.openxmlformats.org/officeDocument/2006/relationships/tags" Target="../tags/tag491.xml"/><Relationship Id="rId15" Type="http://schemas.openxmlformats.org/officeDocument/2006/relationships/tags" Target="../tags/tag501.xml"/><Relationship Id="rId23" Type="http://schemas.openxmlformats.org/officeDocument/2006/relationships/tags" Target="../tags/tag509.xml"/><Relationship Id="rId28" Type="http://schemas.openxmlformats.org/officeDocument/2006/relationships/tags" Target="../tags/tag514.xml"/><Relationship Id="rId10" Type="http://schemas.openxmlformats.org/officeDocument/2006/relationships/tags" Target="../tags/tag496.xml"/><Relationship Id="rId19" Type="http://schemas.openxmlformats.org/officeDocument/2006/relationships/tags" Target="../tags/tag505.xml"/><Relationship Id="rId31" Type="http://schemas.openxmlformats.org/officeDocument/2006/relationships/tags" Target="../tags/tag517.xml"/><Relationship Id="rId4" Type="http://schemas.openxmlformats.org/officeDocument/2006/relationships/tags" Target="../tags/tag490.xml"/><Relationship Id="rId9" Type="http://schemas.openxmlformats.org/officeDocument/2006/relationships/tags" Target="../tags/tag495.xml"/><Relationship Id="rId14" Type="http://schemas.openxmlformats.org/officeDocument/2006/relationships/tags" Target="../tags/tag500.xml"/><Relationship Id="rId22" Type="http://schemas.openxmlformats.org/officeDocument/2006/relationships/tags" Target="../tags/tag508.xml"/><Relationship Id="rId27" Type="http://schemas.openxmlformats.org/officeDocument/2006/relationships/tags" Target="../tags/tag513.xml"/><Relationship Id="rId30" Type="http://schemas.openxmlformats.org/officeDocument/2006/relationships/tags" Target="../tags/tag516.xml"/><Relationship Id="rId8" Type="http://schemas.openxmlformats.org/officeDocument/2006/relationships/tags" Target="../tags/tag494.xml"/></Relationships>
</file>

<file path=ppt/slides/_rels/slide29.xml.rels><?xml version="1.0" encoding="UTF-8" standalone="yes"?>
<Relationships xmlns="http://schemas.openxmlformats.org/package/2006/relationships"><Relationship Id="rId8" Type="http://schemas.openxmlformats.org/officeDocument/2006/relationships/tags" Target="../tags/tag525.xml"/><Relationship Id="rId13" Type="http://schemas.openxmlformats.org/officeDocument/2006/relationships/tags" Target="../tags/tag530.xml"/><Relationship Id="rId18" Type="http://schemas.openxmlformats.org/officeDocument/2006/relationships/tags" Target="../tags/tag535.xml"/><Relationship Id="rId3" Type="http://schemas.openxmlformats.org/officeDocument/2006/relationships/tags" Target="../tags/tag520.xml"/><Relationship Id="rId21" Type="http://schemas.openxmlformats.org/officeDocument/2006/relationships/tags" Target="../tags/tag538.xml"/><Relationship Id="rId7" Type="http://schemas.openxmlformats.org/officeDocument/2006/relationships/tags" Target="../tags/tag524.xml"/><Relationship Id="rId12" Type="http://schemas.openxmlformats.org/officeDocument/2006/relationships/tags" Target="../tags/tag529.xml"/><Relationship Id="rId17" Type="http://schemas.openxmlformats.org/officeDocument/2006/relationships/tags" Target="../tags/tag534.xml"/><Relationship Id="rId2" Type="http://schemas.openxmlformats.org/officeDocument/2006/relationships/tags" Target="../tags/tag519.xml"/><Relationship Id="rId16" Type="http://schemas.openxmlformats.org/officeDocument/2006/relationships/tags" Target="../tags/tag533.xml"/><Relationship Id="rId20" Type="http://schemas.openxmlformats.org/officeDocument/2006/relationships/tags" Target="../tags/tag537.xml"/><Relationship Id="rId1" Type="http://schemas.openxmlformats.org/officeDocument/2006/relationships/tags" Target="../tags/tag518.xml"/><Relationship Id="rId6" Type="http://schemas.openxmlformats.org/officeDocument/2006/relationships/tags" Target="../tags/tag523.xml"/><Relationship Id="rId11" Type="http://schemas.openxmlformats.org/officeDocument/2006/relationships/tags" Target="../tags/tag528.xml"/><Relationship Id="rId24" Type="http://schemas.openxmlformats.org/officeDocument/2006/relationships/notesSlide" Target="../notesSlides/notesSlide29.xml"/><Relationship Id="rId5" Type="http://schemas.openxmlformats.org/officeDocument/2006/relationships/tags" Target="../tags/tag522.xml"/><Relationship Id="rId15" Type="http://schemas.openxmlformats.org/officeDocument/2006/relationships/tags" Target="../tags/tag532.xml"/><Relationship Id="rId23" Type="http://schemas.openxmlformats.org/officeDocument/2006/relationships/slideLayout" Target="../slideLayouts/slideLayout7.xml"/><Relationship Id="rId10" Type="http://schemas.openxmlformats.org/officeDocument/2006/relationships/tags" Target="../tags/tag527.xml"/><Relationship Id="rId19" Type="http://schemas.openxmlformats.org/officeDocument/2006/relationships/tags" Target="../tags/tag536.xml"/><Relationship Id="rId4" Type="http://schemas.openxmlformats.org/officeDocument/2006/relationships/tags" Target="../tags/tag521.xml"/><Relationship Id="rId9" Type="http://schemas.openxmlformats.org/officeDocument/2006/relationships/tags" Target="../tags/tag526.xml"/><Relationship Id="rId14" Type="http://schemas.openxmlformats.org/officeDocument/2006/relationships/tags" Target="../tags/tag531.xml"/><Relationship Id="rId22" Type="http://schemas.openxmlformats.org/officeDocument/2006/relationships/tags" Target="../tags/tag539.xml"/></Relationships>
</file>

<file path=ppt/slides/_rels/slide3.xml.rels><?xml version="1.0" encoding="UTF-8" standalone="yes"?>
<Relationships xmlns="http://schemas.openxmlformats.org/package/2006/relationships"><Relationship Id="rId3" Type="http://schemas.openxmlformats.org/officeDocument/2006/relationships/tags" Target="../tags/tag29.xml"/><Relationship Id="rId7" Type="http://schemas.openxmlformats.org/officeDocument/2006/relationships/image" Target="../media/image7.jpeg"/><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30.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7.xml"/><Relationship Id="rId1" Type="http://schemas.openxmlformats.org/officeDocument/2006/relationships/tags" Target="../tags/tag540.xml"/></Relationships>
</file>

<file path=ppt/slides/_rels/slide4.xml.rels><?xml version="1.0" encoding="UTF-8" standalone="yes"?>
<Relationships xmlns="http://schemas.openxmlformats.org/package/2006/relationships"><Relationship Id="rId8" Type="http://schemas.openxmlformats.org/officeDocument/2006/relationships/tags" Target="../tags/tag38.xml"/><Relationship Id="rId3" Type="http://schemas.openxmlformats.org/officeDocument/2006/relationships/tags" Target="../tags/tag33.xml"/><Relationship Id="rId7" Type="http://schemas.openxmlformats.org/officeDocument/2006/relationships/tags" Target="../tags/tag37.xm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tags" Target="../tags/tag36.xml"/><Relationship Id="rId11" Type="http://schemas.openxmlformats.org/officeDocument/2006/relationships/notesSlide" Target="../notesSlides/notesSlide4.xml"/><Relationship Id="rId5" Type="http://schemas.openxmlformats.org/officeDocument/2006/relationships/tags" Target="../tags/tag35.xml"/><Relationship Id="rId10" Type="http://schemas.openxmlformats.org/officeDocument/2006/relationships/slideLayout" Target="../slideLayouts/slideLayout7.xml"/><Relationship Id="rId4" Type="http://schemas.openxmlformats.org/officeDocument/2006/relationships/tags" Target="../tags/tag34.xml"/><Relationship Id="rId9" Type="http://schemas.openxmlformats.org/officeDocument/2006/relationships/tags" Target="../tags/tag39.xml"/></Relationships>
</file>

<file path=ppt/slides/_rels/slide5.xml.rels><?xml version="1.0" encoding="UTF-8" standalone="yes"?>
<Relationships xmlns="http://schemas.openxmlformats.org/package/2006/relationships"><Relationship Id="rId8" Type="http://schemas.openxmlformats.org/officeDocument/2006/relationships/tags" Target="../tags/tag47.xml"/><Relationship Id="rId13" Type="http://schemas.openxmlformats.org/officeDocument/2006/relationships/tags" Target="../tags/tag52.xml"/><Relationship Id="rId18" Type="http://schemas.openxmlformats.org/officeDocument/2006/relationships/tags" Target="../tags/tag57.xml"/><Relationship Id="rId26" Type="http://schemas.openxmlformats.org/officeDocument/2006/relationships/slideLayout" Target="../slideLayouts/slideLayout7.xml"/><Relationship Id="rId3" Type="http://schemas.openxmlformats.org/officeDocument/2006/relationships/tags" Target="../tags/tag42.xml"/><Relationship Id="rId21" Type="http://schemas.openxmlformats.org/officeDocument/2006/relationships/tags" Target="../tags/tag60.xml"/><Relationship Id="rId7" Type="http://schemas.openxmlformats.org/officeDocument/2006/relationships/tags" Target="../tags/tag46.xml"/><Relationship Id="rId12" Type="http://schemas.openxmlformats.org/officeDocument/2006/relationships/tags" Target="../tags/tag51.xml"/><Relationship Id="rId17" Type="http://schemas.openxmlformats.org/officeDocument/2006/relationships/tags" Target="../tags/tag56.xml"/><Relationship Id="rId25" Type="http://schemas.openxmlformats.org/officeDocument/2006/relationships/tags" Target="../tags/tag64.xml"/><Relationship Id="rId2" Type="http://schemas.openxmlformats.org/officeDocument/2006/relationships/tags" Target="../tags/tag41.xml"/><Relationship Id="rId16" Type="http://schemas.openxmlformats.org/officeDocument/2006/relationships/tags" Target="../tags/tag55.xml"/><Relationship Id="rId20" Type="http://schemas.openxmlformats.org/officeDocument/2006/relationships/tags" Target="../tags/tag59.xml"/><Relationship Id="rId1" Type="http://schemas.openxmlformats.org/officeDocument/2006/relationships/tags" Target="../tags/tag40.xml"/><Relationship Id="rId6" Type="http://schemas.openxmlformats.org/officeDocument/2006/relationships/tags" Target="../tags/tag45.xml"/><Relationship Id="rId11" Type="http://schemas.openxmlformats.org/officeDocument/2006/relationships/tags" Target="../tags/tag50.xml"/><Relationship Id="rId24" Type="http://schemas.openxmlformats.org/officeDocument/2006/relationships/tags" Target="../tags/tag63.xml"/><Relationship Id="rId5" Type="http://schemas.openxmlformats.org/officeDocument/2006/relationships/tags" Target="../tags/tag44.xml"/><Relationship Id="rId15" Type="http://schemas.openxmlformats.org/officeDocument/2006/relationships/tags" Target="../tags/tag54.xml"/><Relationship Id="rId23" Type="http://schemas.openxmlformats.org/officeDocument/2006/relationships/tags" Target="../tags/tag62.xml"/><Relationship Id="rId10" Type="http://schemas.openxmlformats.org/officeDocument/2006/relationships/tags" Target="../tags/tag49.xml"/><Relationship Id="rId19" Type="http://schemas.openxmlformats.org/officeDocument/2006/relationships/tags" Target="../tags/tag58.xml"/><Relationship Id="rId4" Type="http://schemas.openxmlformats.org/officeDocument/2006/relationships/tags" Target="../tags/tag43.xml"/><Relationship Id="rId9" Type="http://schemas.openxmlformats.org/officeDocument/2006/relationships/tags" Target="../tags/tag48.xml"/><Relationship Id="rId14" Type="http://schemas.openxmlformats.org/officeDocument/2006/relationships/tags" Target="../tags/tag53.xml"/><Relationship Id="rId22" Type="http://schemas.openxmlformats.org/officeDocument/2006/relationships/tags" Target="../tags/tag61.xml"/><Relationship Id="rId27"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tags" Target="../tags/tag72.xml"/><Relationship Id="rId13" Type="http://schemas.openxmlformats.org/officeDocument/2006/relationships/tags" Target="../tags/tag77.xml"/><Relationship Id="rId18" Type="http://schemas.openxmlformats.org/officeDocument/2006/relationships/tags" Target="../tags/tag82.xml"/><Relationship Id="rId3" Type="http://schemas.openxmlformats.org/officeDocument/2006/relationships/tags" Target="../tags/tag67.xml"/><Relationship Id="rId21" Type="http://schemas.openxmlformats.org/officeDocument/2006/relationships/tags" Target="../tags/tag85.xml"/><Relationship Id="rId7" Type="http://schemas.openxmlformats.org/officeDocument/2006/relationships/tags" Target="../tags/tag71.xml"/><Relationship Id="rId12" Type="http://schemas.openxmlformats.org/officeDocument/2006/relationships/tags" Target="../tags/tag76.xml"/><Relationship Id="rId17" Type="http://schemas.openxmlformats.org/officeDocument/2006/relationships/tags" Target="../tags/tag81.xml"/><Relationship Id="rId25" Type="http://schemas.openxmlformats.org/officeDocument/2006/relationships/notesSlide" Target="../notesSlides/notesSlide6.xml"/><Relationship Id="rId2" Type="http://schemas.openxmlformats.org/officeDocument/2006/relationships/tags" Target="../tags/tag66.xml"/><Relationship Id="rId16" Type="http://schemas.openxmlformats.org/officeDocument/2006/relationships/tags" Target="../tags/tag80.xml"/><Relationship Id="rId20" Type="http://schemas.openxmlformats.org/officeDocument/2006/relationships/tags" Target="../tags/tag84.xml"/><Relationship Id="rId1" Type="http://schemas.openxmlformats.org/officeDocument/2006/relationships/tags" Target="../tags/tag65.xml"/><Relationship Id="rId6" Type="http://schemas.openxmlformats.org/officeDocument/2006/relationships/tags" Target="../tags/tag70.xml"/><Relationship Id="rId11" Type="http://schemas.openxmlformats.org/officeDocument/2006/relationships/tags" Target="../tags/tag75.xml"/><Relationship Id="rId24" Type="http://schemas.openxmlformats.org/officeDocument/2006/relationships/slideLayout" Target="../slideLayouts/slideLayout7.xml"/><Relationship Id="rId5" Type="http://schemas.openxmlformats.org/officeDocument/2006/relationships/tags" Target="../tags/tag69.xml"/><Relationship Id="rId15" Type="http://schemas.openxmlformats.org/officeDocument/2006/relationships/tags" Target="../tags/tag79.xml"/><Relationship Id="rId23" Type="http://schemas.openxmlformats.org/officeDocument/2006/relationships/tags" Target="../tags/tag87.xml"/><Relationship Id="rId10" Type="http://schemas.openxmlformats.org/officeDocument/2006/relationships/tags" Target="../tags/tag74.xml"/><Relationship Id="rId19" Type="http://schemas.openxmlformats.org/officeDocument/2006/relationships/tags" Target="../tags/tag83.xml"/><Relationship Id="rId4" Type="http://schemas.openxmlformats.org/officeDocument/2006/relationships/tags" Target="../tags/tag68.xml"/><Relationship Id="rId9" Type="http://schemas.openxmlformats.org/officeDocument/2006/relationships/tags" Target="../tags/tag73.xml"/><Relationship Id="rId14" Type="http://schemas.openxmlformats.org/officeDocument/2006/relationships/tags" Target="../tags/tag78.xml"/><Relationship Id="rId22" Type="http://schemas.openxmlformats.org/officeDocument/2006/relationships/tags" Target="../tags/tag86.xml"/></Relationships>
</file>

<file path=ppt/slides/_rels/slide7.xml.rels><?xml version="1.0" encoding="UTF-8" standalone="yes"?>
<Relationships xmlns="http://schemas.openxmlformats.org/package/2006/relationships"><Relationship Id="rId13" Type="http://schemas.openxmlformats.org/officeDocument/2006/relationships/tags" Target="../tags/tag100.xml"/><Relationship Id="rId18" Type="http://schemas.openxmlformats.org/officeDocument/2006/relationships/tags" Target="../tags/tag105.xml"/><Relationship Id="rId26" Type="http://schemas.openxmlformats.org/officeDocument/2006/relationships/tags" Target="../tags/tag113.xml"/><Relationship Id="rId39" Type="http://schemas.openxmlformats.org/officeDocument/2006/relationships/tags" Target="../tags/tag126.xml"/><Relationship Id="rId21" Type="http://schemas.openxmlformats.org/officeDocument/2006/relationships/tags" Target="../tags/tag108.xml"/><Relationship Id="rId34" Type="http://schemas.openxmlformats.org/officeDocument/2006/relationships/tags" Target="../tags/tag121.xml"/><Relationship Id="rId42" Type="http://schemas.openxmlformats.org/officeDocument/2006/relationships/tags" Target="../tags/tag129.xml"/><Relationship Id="rId7" Type="http://schemas.openxmlformats.org/officeDocument/2006/relationships/tags" Target="../tags/tag94.xml"/><Relationship Id="rId2" Type="http://schemas.openxmlformats.org/officeDocument/2006/relationships/tags" Target="../tags/tag89.xml"/><Relationship Id="rId16" Type="http://schemas.openxmlformats.org/officeDocument/2006/relationships/tags" Target="../tags/tag103.xml"/><Relationship Id="rId29" Type="http://schemas.openxmlformats.org/officeDocument/2006/relationships/tags" Target="../tags/tag116.xml"/><Relationship Id="rId1" Type="http://schemas.openxmlformats.org/officeDocument/2006/relationships/tags" Target="../tags/tag88.xml"/><Relationship Id="rId6" Type="http://schemas.openxmlformats.org/officeDocument/2006/relationships/tags" Target="../tags/tag93.xml"/><Relationship Id="rId11" Type="http://schemas.openxmlformats.org/officeDocument/2006/relationships/tags" Target="../tags/tag98.xml"/><Relationship Id="rId24" Type="http://schemas.openxmlformats.org/officeDocument/2006/relationships/tags" Target="../tags/tag111.xml"/><Relationship Id="rId32" Type="http://schemas.openxmlformats.org/officeDocument/2006/relationships/tags" Target="../tags/tag119.xml"/><Relationship Id="rId37" Type="http://schemas.openxmlformats.org/officeDocument/2006/relationships/tags" Target="../tags/tag124.xml"/><Relationship Id="rId40" Type="http://schemas.openxmlformats.org/officeDocument/2006/relationships/tags" Target="../tags/tag127.xml"/><Relationship Id="rId45" Type="http://schemas.openxmlformats.org/officeDocument/2006/relationships/notesSlide" Target="../notesSlides/notesSlide7.xml"/><Relationship Id="rId5" Type="http://schemas.openxmlformats.org/officeDocument/2006/relationships/tags" Target="../tags/tag92.xml"/><Relationship Id="rId15" Type="http://schemas.openxmlformats.org/officeDocument/2006/relationships/tags" Target="../tags/tag102.xml"/><Relationship Id="rId23" Type="http://schemas.openxmlformats.org/officeDocument/2006/relationships/tags" Target="../tags/tag110.xml"/><Relationship Id="rId28" Type="http://schemas.openxmlformats.org/officeDocument/2006/relationships/tags" Target="../tags/tag115.xml"/><Relationship Id="rId36" Type="http://schemas.openxmlformats.org/officeDocument/2006/relationships/tags" Target="../tags/tag123.xml"/><Relationship Id="rId10" Type="http://schemas.openxmlformats.org/officeDocument/2006/relationships/tags" Target="../tags/tag97.xml"/><Relationship Id="rId19" Type="http://schemas.openxmlformats.org/officeDocument/2006/relationships/tags" Target="../tags/tag106.xml"/><Relationship Id="rId31" Type="http://schemas.openxmlformats.org/officeDocument/2006/relationships/tags" Target="../tags/tag118.xml"/><Relationship Id="rId44" Type="http://schemas.openxmlformats.org/officeDocument/2006/relationships/slideLayout" Target="../slideLayouts/slideLayout7.xml"/><Relationship Id="rId4" Type="http://schemas.openxmlformats.org/officeDocument/2006/relationships/tags" Target="../tags/tag91.xml"/><Relationship Id="rId9" Type="http://schemas.openxmlformats.org/officeDocument/2006/relationships/tags" Target="../tags/tag96.xml"/><Relationship Id="rId14" Type="http://schemas.openxmlformats.org/officeDocument/2006/relationships/tags" Target="../tags/tag101.xml"/><Relationship Id="rId22" Type="http://schemas.openxmlformats.org/officeDocument/2006/relationships/tags" Target="../tags/tag109.xml"/><Relationship Id="rId27" Type="http://schemas.openxmlformats.org/officeDocument/2006/relationships/tags" Target="../tags/tag114.xml"/><Relationship Id="rId30" Type="http://schemas.openxmlformats.org/officeDocument/2006/relationships/tags" Target="../tags/tag117.xml"/><Relationship Id="rId35" Type="http://schemas.openxmlformats.org/officeDocument/2006/relationships/tags" Target="../tags/tag122.xml"/><Relationship Id="rId43" Type="http://schemas.openxmlformats.org/officeDocument/2006/relationships/tags" Target="../tags/tag130.xml"/><Relationship Id="rId8" Type="http://schemas.openxmlformats.org/officeDocument/2006/relationships/tags" Target="../tags/tag95.xml"/><Relationship Id="rId3" Type="http://schemas.openxmlformats.org/officeDocument/2006/relationships/tags" Target="../tags/tag90.xml"/><Relationship Id="rId12" Type="http://schemas.openxmlformats.org/officeDocument/2006/relationships/tags" Target="../tags/tag99.xml"/><Relationship Id="rId17" Type="http://schemas.openxmlformats.org/officeDocument/2006/relationships/tags" Target="../tags/tag104.xml"/><Relationship Id="rId25" Type="http://schemas.openxmlformats.org/officeDocument/2006/relationships/tags" Target="../tags/tag112.xml"/><Relationship Id="rId33" Type="http://schemas.openxmlformats.org/officeDocument/2006/relationships/tags" Target="../tags/tag120.xml"/><Relationship Id="rId38" Type="http://schemas.openxmlformats.org/officeDocument/2006/relationships/tags" Target="../tags/tag125.xml"/><Relationship Id="rId20" Type="http://schemas.openxmlformats.org/officeDocument/2006/relationships/tags" Target="../tags/tag107.xml"/><Relationship Id="rId41" Type="http://schemas.openxmlformats.org/officeDocument/2006/relationships/tags" Target="../tags/tag128.xml"/></Relationships>
</file>

<file path=ppt/slides/_rels/slide8.xml.rels><?xml version="1.0" encoding="UTF-8" standalone="yes"?>
<Relationships xmlns="http://schemas.openxmlformats.org/package/2006/relationships"><Relationship Id="rId3" Type="http://schemas.openxmlformats.org/officeDocument/2006/relationships/tags" Target="../tags/tag133.xml"/><Relationship Id="rId7" Type="http://schemas.openxmlformats.org/officeDocument/2006/relationships/notesSlide" Target="../notesSlides/notesSlide8.xml"/><Relationship Id="rId2" Type="http://schemas.openxmlformats.org/officeDocument/2006/relationships/tags" Target="../tags/tag132.xml"/><Relationship Id="rId1" Type="http://schemas.openxmlformats.org/officeDocument/2006/relationships/tags" Target="../tags/tag131.xml"/><Relationship Id="rId6" Type="http://schemas.openxmlformats.org/officeDocument/2006/relationships/slideLayout" Target="../slideLayouts/slideLayout7.xml"/><Relationship Id="rId5" Type="http://schemas.openxmlformats.org/officeDocument/2006/relationships/tags" Target="../tags/tag135.xml"/><Relationship Id="rId4" Type="http://schemas.openxmlformats.org/officeDocument/2006/relationships/tags" Target="../tags/tag134.xml"/></Relationships>
</file>

<file path=ppt/slides/_rels/slide9.xml.rels><?xml version="1.0" encoding="UTF-8" standalone="yes"?>
<Relationships xmlns="http://schemas.openxmlformats.org/package/2006/relationships"><Relationship Id="rId3" Type="http://schemas.openxmlformats.org/officeDocument/2006/relationships/tags" Target="../tags/tag138.xml"/><Relationship Id="rId2" Type="http://schemas.openxmlformats.org/officeDocument/2006/relationships/tags" Target="../tags/tag137.xml"/><Relationship Id="rId1" Type="http://schemas.openxmlformats.org/officeDocument/2006/relationships/tags" Target="../tags/tag136.xml"/><Relationship Id="rId6" Type="http://schemas.openxmlformats.org/officeDocument/2006/relationships/notesSlide" Target="../notesSlides/notesSlide9.xml"/><Relationship Id="rId5" Type="http://schemas.openxmlformats.org/officeDocument/2006/relationships/slideLayout" Target="../slideLayouts/slideLayout7.xml"/><Relationship Id="rId4" Type="http://schemas.openxmlformats.org/officeDocument/2006/relationships/tags" Target="../tags/tag13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custDataLst>
              <p:tags r:id="rId1"/>
            </p:custDataLst>
          </p:nvPr>
        </p:nvSpPr>
        <p:spPr>
          <a:xfrm>
            <a:off x="1177670" y="232725"/>
            <a:ext cx="6694408" cy="769441"/>
          </a:xfrm>
          <a:prstGeom prst="rect">
            <a:avLst/>
          </a:prstGeom>
          <a:noFill/>
        </p:spPr>
        <p:txBody>
          <a:bodyPr wrap="square" rtlCol="0">
            <a:spAutoFit/>
          </a:bodyPr>
          <a:lstStyle/>
          <a:p>
            <a:r>
              <a:rPr lang="fr-FR" sz="4400" b="1" dirty="0">
                <a:effectLst>
                  <a:outerShdw blurRad="38100" dist="38100" dir="2700000" algn="tl">
                    <a:srgbClr val="000000">
                      <a:alpha val="43137"/>
                    </a:srgbClr>
                  </a:outerShdw>
                </a:effectLst>
                <a:latin typeface="Arial" pitchFamily="34" charset="0"/>
                <a:cs typeface="Arial" pitchFamily="34" charset="0"/>
              </a:rPr>
              <a:t>C</a:t>
            </a:r>
            <a:r>
              <a:rPr lang="fr-FR" sz="4400" b="1" dirty="0" smtClean="0">
                <a:effectLst>
                  <a:outerShdw blurRad="38100" dist="38100" dir="2700000" algn="tl">
                    <a:srgbClr val="000000">
                      <a:alpha val="43137"/>
                    </a:srgbClr>
                  </a:outerShdw>
                </a:effectLst>
                <a:latin typeface="Arial" pitchFamily="34" charset="0"/>
                <a:cs typeface="Arial" pitchFamily="34" charset="0"/>
              </a:rPr>
              <a:t>odage de l’information</a:t>
            </a:r>
            <a:endParaRPr lang="fr-FR" sz="4400" b="1" dirty="0">
              <a:effectLst>
                <a:outerShdw blurRad="38100" dist="38100" dir="2700000" algn="tl">
                  <a:srgbClr val="000000">
                    <a:alpha val="43137"/>
                  </a:srgbClr>
                </a:outerShdw>
              </a:effectLst>
              <a:latin typeface="Arial" pitchFamily="34" charset="0"/>
              <a:cs typeface="Arial" pitchFamily="34" charset="0"/>
            </a:endParaRPr>
          </a:p>
        </p:txBody>
      </p:sp>
      <p:sp>
        <p:nvSpPr>
          <p:cNvPr id="6" name="ZoneTexte 5"/>
          <p:cNvSpPr txBox="1"/>
          <p:nvPr>
            <p:custDataLst>
              <p:tags r:id="rId2"/>
            </p:custDataLst>
          </p:nvPr>
        </p:nvSpPr>
        <p:spPr>
          <a:xfrm>
            <a:off x="195814" y="1628800"/>
            <a:ext cx="6104378" cy="2031325"/>
          </a:xfrm>
          <a:prstGeom prst="rect">
            <a:avLst/>
          </a:prstGeom>
          <a:noFill/>
        </p:spPr>
        <p:txBody>
          <a:bodyPr wrap="square" rtlCol="0">
            <a:spAutoFit/>
          </a:bodyPr>
          <a:lstStyle/>
          <a:p>
            <a:r>
              <a:rPr lang="fr-FR" b="1" dirty="0" smtClean="0">
                <a:solidFill>
                  <a:schemeClr val="bg1"/>
                </a:solidFill>
                <a:latin typeface="Arial" pitchFamily="34" charset="0"/>
                <a:cs typeface="Arial" pitchFamily="34" charset="0"/>
              </a:rPr>
              <a:t>Nous </a:t>
            </a:r>
            <a:r>
              <a:rPr lang="fr-FR" b="1" dirty="0" smtClean="0">
                <a:solidFill>
                  <a:schemeClr val="bg1"/>
                </a:solidFill>
                <a:latin typeface="Arial" pitchFamily="34" charset="0"/>
                <a:cs typeface="Arial" pitchFamily="34" charset="0"/>
              </a:rPr>
              <a:t>sommes au </a:t>
            </a:r>
            <a:r>
              <a:rPr lang="fr-FR" b="1" dirty="0" smtClean="0">
                <a:solidFill>
                  <a:schemeClr val="bg1"/>
                </a:solidFill>
                <a:latin typeface="Arial" pitchFamily="34" charset="0"/>
                <a:cs typeface="Arial" pitchFamily="34" charset="0"/>
              </a:rPr>
              <a:t>siècle de la communication… Tout devient « communiquant ».</a:t>
            </a:r>
          </a:p>
          <a:p>
            <a:r>
              <a:rPr lang="fr-FR" b="1" dirty="0" smtClean="0">
                <a:solidFill>
                  <a:schemeClr val="bg1"/>
                </a:solidFill>
                <a:latin typeface="Arial" pitchFamily="34" charset="0"/>
                <a:cs typeface="Arial" pitchFamily="34" charset="0"/>
              </a:rPr>
              <a:t>Pourtant l’homme depuis longtemps « communique » de manière précise en plus.</a:t>
            </a:r>
          </a:p>
          <a:p>
            <a:r>
              <a:rPr lang="fr-FR" b="1" dirty="0" smtClean="0">
                <a:solidFill>
                  <a:schemeClr val="bg1"/>
                </a:solidFill>
                <a:latin typeface="Arial" pitchFamily="34" charset="0"/>
                <a:cs typeface="Arial" pitchFamily="34" charset="0"/>
              </a:rPr>
              <a:t>Oui, mais </a:t>
            </a:r>
            <a:r>
              <a:rPr lang="fr-FR" b="1" dirty="0" smtClean="0">
                <a:solidFill>
                  <a:schemeClr val="bg1"/>
                </a:solidFill>
                <a:latin typeface="Arial" pitchFamily="34" charset="0"/>
                <a:cs typeface="Arial" pitchFamily="34" charset="0"/>
              </a:rPr>
              <a:t>il veut communiquer plus vite avec tout le monde et…tout le temps.</a:t>
            </a:r>
          </a:p>
          <a:p>
            <a:r>
              <a:rPr lang="fr-FR" b="1" dirty="0" smtClean="0">
                <a:solidFill>
                  <a:schemeClr val="bg1"/>
                </a:solidFill>
                <a:latin typeface="Arial" pitchFamily="34" charset="0"/>
                <a:cs typeface="Arial" pitchFamily="34" charset="0"/>
              </a:rPr>
              <a:t>En regardant de plus </a:t>
            </a:r>
            <a:r>
              <a:rPr lang="fr-FR" b="1" dirty="0" smtClean="0">
                <a:solidFill>
                  <a:schemeClr val="bg1"/>
                </a:solidFill>
                <a:latin typeface="Arial" pitchFamily="34" charset="0"/>
                <a:cs typeface="Arial" pitchFamily="34" charset="0"/>
              </a:rPr>
              <a:t>près </a:t>
            </a:r>
            <a:r>
              <a:rPr lang="fr-FR" b="1" dirty="0" smtClean="0">
                <a:solidFill>
                  <a:schemeClr val="bg1"/>
                </a:solidFill>
                <a:latin typeface="Arial" pitchFamily="34" charset="0"/>
                <a:cs typeface="Arial" pitchFamily="34" charset="0"/>
              </a:rPr>
              <a:t>comment communique-t-il?</a:t>
            </a:r>
          </a:p>
        </p:txBody>
      </p:sp>
      <p:sp>
        <p:nvSpPr>
          <p:cNvPr id="7" name="ZoneTexte 6"/>
          <p:cNvSpPr txBox="1"/>
          <p:nvPr>
            <p:custDataLst>
              <p:tags r:id="rId3"/>
            </p:custDataLst>
          </p:nvPr>
        </p:nvSpPr>
        <p:spPr>
          <a:xfrm>
            <a:off x="4355976" y="4505052"/>
            <a:ext cx="4903822" cy="2308324"/>
          </a:xfrm>
          <a:prstGeom prst="rect">
            <a:avLst/>
          </a:prstGeom>
          <a:noFill/>
        </p:spPr>
        <p:txBody>
          <a:bodyPr wrap="square" rtlCol="0">
            <a:spAutoFit/>
          </a:bodyPr>
          <a:lstStyle/>
          <a:p>
            <a:r>
              <a:rPr lang="fr-FR" b="1" dirty="0" smtClean="0">
                <a:solidFill>
                  <a:schemeClr val="bg1"/>
                </a:solidFill>
                <a:latin typeface="Arial" pitchFamily="34" charset="0"/>
                <a:cs typeface="Arial" pitchFamily="34" charset="0"/>
              </a:rPr>
              <a:t>Il utilise naturellement des sons qui se propagent dans l’air jusqu’à ceux qui les entendent.</a:t>
            </a:r>
          </a:p>
          <a:p>
            <a:r>
              <a:rPr lang="fr-FR" b="1" dirty="0" smtClean="0">
                <a:solidFill>
                  <a:schemeClr val="bg1"/>
                </a:solidFill>
                <a:latin typeface="Arial" pitchFamily="34" charset="0"/>
                <a:cs typeface="Arial" pitchFamily="34" charset="0"/>
              </a:rPr>
              <a:t>Il utilise des gestes qui se voient, grâce à la lumière.</a:t>
            </a:r>
          </a:p>
          <a:p>
            <a:pPr fontAlgn="ctr"/>
            <a:r>
              <a:rPr lang="fr-FR" b="1" dirty="0" smtClean="0">
                <a:solidFill>
                  <a:schemeClr val="bg1"/>
                </a:solidFill>
                <a:latin typeface="Arial" pitchFamily="34" charset="0"/>
                <a:cs typeface="Arial" pitchFamily="34" charset="0"/>
              </a:rPr>
              <a:t>En </a:t>
            </a:r>
            <a:r>
              <a:rPr lang="fr-FR" b="1" dirty="0" smtClean="0">
                <a:solidFill>
                  <a:schemeClr val="bg1"/>
                </a:solidFill>
                <a:latin typeface="Arial" pitchFamily="34" charset="0"/>
                <a:cs typeface="Arial" pitchFamily="34" charset="0"/>
              </a:rPr>
              <a:t>fait, il </a:t>
            </a:r>
            <a:r>
              <a:rPr lang="fr-FR" b="1" dirty="0" smtClean="0">
                <a:solidFill>
                  <a:schemeClr val="bg1"/>
                </a:solidFill>
                <a:latin typeface="Arial" pitchFamily="34" charset="0"/>
                <a:cs typeface="Arial" pitchFamily="34" charset="0"/>
              </a:rPr>
              <a:t>utilise ses cinq sens pour communiquer avec le monde qui l’entoure: </a:t>
            </a:r>
          </a:p>
          <a:p>
            <a:pPr fontAlgn="ctr"/>
            <a:r>
              <a:rPr lang="fr-FR" b="1" dirty="0">
                <a:solidFill>
                  <a:schemeClr val="bg1"/>
                </a:solidFill>
                <a:latin typeface="Arial" pitchFamily="34" charset="0"/>
                <a:cs typeface="Arial" pitchFamily="34" charset="0"/>
              </a:rPr>
              <a:t>la </a:t>
            </a:r>
            <a:r>
              <a:rPr lang="fr-FR" b="1" dirty="0" smtClean="0">
                <a:solidFill>
                  <a:schemeClr val="bg1"/>
                </a:solidFill>
                <a:latin typeface="Arial" pitchFamily="34" charset="0"/>
                <a:cs typeface="Arial" pitchFamily="34" charset="0"/>
              </a:rPr>
              <a:t>vue; l’ouïe; l’odorat; le goût; le toucher.</a:t>
            </a:r>
          </a:p>
        </p:txBody>
      </p:sp>
      <p:pic>
        <p:nvPicPr>
          <p:cNvPr id="2052" name="Picture 4" descr="Fichier:Semaphore Alpha.svg"/>
          <p:cNvPicPr>
            <a:picLocks noChangeAspect="1" noChangeArrowheads="1"/>
          </p:cNvPicPr>
          <p:nvPr>
            <p:custDataLst>
              <p:tags r:id="rId4"/>
            </p:custDataLst>
          </p:nvPr>
        </p:nvPicPr>
        <p:blipFill>
          <a:blip r:embed="rId16" cstate="print">
            <a:extLst>
              <a:ext uri="{28A0092B-C50C-407E-A947-70E740481C1C}">
                <a14:useLocalDpi xmlns:a14="http://schemas.microsoft.com/office/drawing/2010/main" val="0"/>
              </a:ext>
            </a:extLst>
          </a:blip>
          <a:srcRect/>
          <a:stretch>
            <a:fillRect/>
          </a:stretch>
        </p:blipFill>
        <p:spPr bwMode="auto">
          <a:xfrm>
            <a:off x="5571397" y="2583808"/>
            <a:ext cx="2160000" cy="1800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Fichier:Semaphore Bravo.svg"/>
          <p:cNvPicPr>
            <a:picLocks noChangeAspect="1" noChangeArrowheads="1"/>
          </p:cNvPicPr>
          <p:nvPr>
            <p:custDataLst>
              <p:tags r:id="rId5"/>
            </p:custDataLst>
          </p:nvPr>
        </p:nvPicPr>
        <p:blipFill>
          <a:blip r:embed="rId17" cstate="print">
            <a:extLst>
              <a:ext uri="{28A0092B-C50C-407E-A947-70E740481C1C}">
                <a14:useLocalDpi xmlns:a14="http://schemas.microsoft.com/office/drawing/2010/main" val="0"/>
              </a:ext>
            </a:extLst>
          </a:blip>
          <a:srcRect/>
          <a:stretch>
            <a:fillRect/>
          </a:stretch>
        </p:blipFill>
        <p:spPr bwMode="auto">
          <a:xfrm>
            <a:off x="7608900" y="2583808"/>
            <a:ext cx="2160000" cy="18000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www.roc.asso.fr/image/jeune/signe.jpg"/>
          <p:cNvPicPr>
            <a:picLocks noChangeAspect="1" noChangeArrowheads="1"/>
          </p:cNvPicPr>
          <p:nvPr>
            <p:custDataLst>
              <p:tags r:id="rId6"/>
            </p:custDataLst>
          </p:nvPr>
        </p:nvPicPr>
        <p:blipFill>
          <a:blip r:embed="rId18">
            <a:extLst>
              <a:ext uri="{BEBA8EAE-BF5A-486C-A8C5-ECC9F3942E4B}">
                <a14:imgProps xmlns:a14="http://schemas.microsoft.com/office/drawing/2010/main">
                  <a14:imgLayer r:embed="rId19">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07504" y="4149080"/>
            <a:ext cx="4265132" cy="2524958"/>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p:cNvSpPr txBox="1"/>
          <p:nvPr>
            <p:custDataLst>
              <p:tags r:id="rId7"/>
            </p:custDataLst>
          </p:nvPr>
        </p:nvSpPr>
        <p:spPr>
          <a:xfrm>
            <a:off x="6670724" y="2995457"/>
            <a:ext cx="2140299"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Les sémaphores</a:t>
            </a:r>
          </a:p>
        </p:txBody>
      </p:sp>
      <p:sp>
        <p:nvSpPr>
          <p:cNvPr id="10" name="ZoneTexte 9"/>
          <p:cNvSpPr txBox="1"/>
          <p:nvPr>
            <p:custDataLst>
              <p:tags r:id="rId8"/>
            </p:custDataLst>
          </p:nvPr>
        </p:nvSpPr>
        <p:spPr>
          <a:xfrm>
            <a:off x="395536" y="3779748"/>
            <a:ext cx="2852467"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Le langage des signes.</a:t>
            </a:r>
          </a:p>
        </p:txBody>
      </p:sp>
      <p:pic>
        <p:nvPicPr>
          <p:cNvPr id="11" name="Image 10"/>
          <p:cNvPicPr>
            <a:picLocks noChangeAspect="1"/>
          </p:cNvPicPr>
          <p:nvPr>
            <p:custDataLst>
              <p:tags r:id="rId9"/>
            </p:custDataLst>
          </p:nvPr>
        </p:nvPicPr>
        <p:blipFill>
          <a:blip r:embed="rId20">
            <a:extLst>
              <a:ext uri="{28A0092B-C50C-407E-A947-70E740481C1C}">
                <a14:useLocalDpi xmlns:a14="http://schemas.microsoft.com/office/drawing/2010/main" val="0"/>
              </a:ext>
            </a:extLst>
          </a:blip>
          <a:stretch>
            <a:fillRect/>
          </a:stretch>
        </p:blipFill>
        <p:spPr>
          <a:xfrm>
            <a:off x="6535960" y="1313223"/>
            <a:ext cx="2409825" cy="1866900"/>
          </a:xfrm>
          <a:prstGeom prst="rect">
            <a:avLst/>
          </a:prstGeom>
        </p:spPr>
      </p:pic>
      <p:sp>
        <p:nvSpPr>
          <p:cNvPr id="12" name="ZoneTexte 11"/>
          <p:cNvSpPr txBox="1"/>
          <p:nvPr>
            <p:custDataLst>
              <p:tags r:id="rId10"/>
            </p:custDataLst>
          </p:nvPr>
        </p:nvSpPr>
        <p:spPr>
          <a:xfrm>
            <a:off x="7003701" y="1313223"/>
            <a:ext cx="1312715"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Attention</a:t>
            </a:r>
          </a:p>
        </p:txBody>
      </p:sp>
      <p:sp>
        <p:nvSpPr>
          <p:cNvPr id="13" name="ZoneTexte 12"/>
          <p:cNvSpPr txBox="1"/>
          <p:nvPr>
            <p:custDataLst>
              <p:tags r:id="rId11"/>
            </p:custDataLst>
          </p:nvPr>
        </p:nvSpPr>
        <p:spPr>
          <a:xfrm>
            <a:off x="6151529" y="4149080"/>
            <a:ext cx="384431"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A</a:t>
            </a:r>
          </a:p>
        </p:txBody>
      </p:sp>
      <p:sp>
        <p:nvSpPr>
          <p:cNvPr id="14" name="ZoneTexte 13"/>
          <p:cNvSpPr txBox="1"/>
          <p:nvPr>
            <p:custDataLst>
              <p:tags r:id="rId12"/>
            </p:custDataLst>
          </p:nvPr>
        </p:nvSpPr>
        <p:spPr>
          <a:xfrm>
            <a:off x="8028384" y="4069432"/>
            <a:ext cx="384431"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B</a:t>
            </a:r>
          </a:p>
        </p:txBody>
      </p:sp>
      <p:sp>
        <p:nvSpPr>
          <p:cNvPr id="15" name="ZoneTexte 14"/>
          <p:cNvSpPr txBox="1"/>
          <p:nvPr>
            <p:custDataLst>
              <p:tags r:id="rId13"/>
            </p:custDataLst>
          </p:nvPr>
        </p:nvSpPr>
        <p:spPr>
          <a:xfrm>
            <a:off x="813836" y="1085926"/>
            <a:ext cx="2852467" cy="400110"/>
          </a:xfrm>
          <a:prstGeom prst="rect">
            <a:avLst/>
          </a:prstGeom>
          <a:noFill/>
        </p:spPr>
        <p:txBody>
          <a:bodyPr wrap="square" rtlCol="0">
            <a:spAutoFit/>
          </a:bodyPr>
          <a:lstStyle/>
          <a:p>
            <a:r>
              <a:rPr lang="fr-FR" sz="2000" b="1" dirty="0" smtClean="0">
                <a:effectLst>
                  <a:outerShdw blurRad="38100" dist="38100" dir="2700000" algn="tl">
                    <a:srgbClr val="000000">
                      <a:alpha val="43137"/>
                    </a:srgbClr>
                  </a:outerShdw>
                </a:effectLst>
                <a:latin typeface="Arial" pitchFamily="34" charset="0"/>
                <a:cs typeface="Arial" pitchFamily="34" charset="0"/>
              </a:rPr>
              <a:t>Histoire de code. </a:t>
            </a:r>
          </a:p>
        </p:txBody>
      </p:sp>
    </p:spTree>
    <p:extLst>
      <p:ext uri="{BB962C8B-B14F-4D97-AF65-F5344CB8AC3E}">
        <p14:creationId xmlns:p14="http://schemas.microsoft.com/office/powerpoint/2010/main" val="4080959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6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250"/>
                            </p:stCondLst>
                            <p:childTnLst>
                              <p:par>
                                <p:cTn id="13" presetID="10" presetClass="entr" presetSubtype="0" fill="hold" grpId="0" nodeType="afterEffect">
                                  <p:stCondLst>
                                    <p:cond delay="1000"/>
                                  </p:stCondLst>
                                  <p:iterate type="wd">
                                    <p:tmPct val="10000"/>
                                  </p:iterate>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5200"/>
                            </p:stCondLst>
                            <p:childTnLst>
                              <p:par>
                                <p:cTn id="17" presetID="10" presetClass="entr" presetSubtype="0" fill="hold" grpId="0" nodeType="afterEffect">
                                  <p:stCondLst>
                                    <p:cond delay="1750"/>
                                  </p:stCondLst>
                                  <p:iterate type="wd">
                                    <p:tmPct val="10000"/>
                                  </p:iterate>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par>
                          <p:cTn id="20" fill="hold">
                            <p:stCondLst>
                              <p:cond delay="10300"/>
                            </p:stCondLst>
                            <p:childTnLst>
                              <p:par>
                                <p:cTn id="21" presetID="10" presetClass="entr" presetSubtype="0" fill="hold" grpId="0" nodeType="afterEffect">
                                  <p:stCondLst>
                                    <p:cond delay="1000"/>
                                  </p:stCondLst>
                                  <p:iterate type="wd">
                                    <p:tmPct val="10000"/>
                                  </p:iterate>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par>
                          <p:cTn id="24" fill="hold">
                            <p:stCondLst>
                              <p:cond delay="12000"/>
                            </p:stCondLst>
                            <p:childTnLst>
                              <p:par>
                                <p:cTn id="25" presetID="53" presetClass="entr" presetSubtype="16" fill="hold" nodeType="afterEffect">
                                  <p:stCondLst>
                                    <p:cond delay="0"/>
                                  </p:stCondLst>
                                  <p:childTnLst>
                                    <p:set>
                                      <p:cBhvr>
                                        <p:cTn id="26" dur="1" fill="hold">
                                          <p:stCondLst>
                                            <p:cond delay="0"/>
                                          </p:stCondLst>
                                        </p:cTn>
                                        <p:tgtEl>
                                          <p:spTgt spid="1032"/>
                                        </p:tgtEl>
                                        <p:attrNameLst>
                                          <p:attrName>style.visibility</p:attrName>
                                        </p:attrNameLst>
                                      </p:cBhvr>
                                      <p:to>
                                        <p:strVal val="visible"/>
                                      </p:to>
                                    </p:set>
                                    <p:anim calcmode="lin" valueType="num">
                                      <p:cBhvr>
                                        <p:cTn id="27" dur="500" fill="hold"/>
                                        <p:tgtEl>
                                          <p:spTgt spid="1032"/>
                                        </p:tgtEl>
                                        <p:attrNameLst>
                                          <p:attrName>ppt_w</p:attrName>
                                        </p:attrNameLst>
                                      </p:cBhvr>
                                      <p:tavLst>
                                        <p:tav tm="0">
                                          <p:val>
                                            <p:fltVal val="0"/>
                                          </p:val>
                                        </p:tav>
                                        <p:tav tm="100000">
                                          <p:val>
                                            <p:strVal val="#ppt_w"/>
                                          </p:val>
                                        </p:tav>
                                      </p:tavLst>
                                    </p:anim>
                                    <p:anim calcmode="lin" valueType="num">
                                      <p:cBhvr>
                                        <p:cTn id="28" dur="500" fill="hold"/>
                                        <p:tgtEl>
                                          <p:spTgt spid="1032"/>
                                        </p:tgtEl>
                                        <p:attrNameLst>
                                          <p:attrName>ppt_h</p:attrName>
                                        </p:attrNameLst>
                                      </p:cBhvr>
                                      <p:tavLst>
                                        <p:tav tm="0">
                                          <p:val>
                                            <p:fltVal val="0"/>
                                          </p:val>
                                        </p:tav>
                                        <p:tav tm="100000">
                                          <p:val>
                                            <p:strVal val="#ppt_h"/>
                                          </p:val>
                                        </p:tav>
                                      </p:tavLst>
                                    </p:anim>
                                    <p:animEffect transition="in" filter="fade">
                                      <p:cBhvr>
                                        <p:cTn id="29" dur="500"/>
                                        <p:tgtEl>
                                          <p:spTgt spid="1032"/>
                                        </p:tgtEl>
                                      </p:cBhvr>
                                    </p:animEffect>
                                  </p:childTnLst>
                                </p:cTn>
                              </p:par>
                            </p:childTnLst>
                          </p:cTn>
                        </p:par>
                        <p:par>
                          <p:cTn id="30" fill="hold">
                            <p:stCondLst>
                              <p:cond delay="12500"/>
                            </p:stCondLst>
                            <p:childTnLst>
                              <p:par>
                                <p:cTn id="31" presetID="10" presetClass="entr" presetSubtype="0" fill="hold" grpId="0" nodeType="afterEffect">
                                  <p:stCondLst>
                                    <p:cond delay="1000"/>
                                  </p:stCondLst>
                                  <p:iterate type="wd">
                                    <p:tmPct val="10000"/>
                                  </p:iterate>
                                  <p:childTnLst>
                                    <p:set>
                                      <p:cBhvr>
                                        <p:cTn id="32" dur="1" fill="hold">
                                          <p:stCondLst>
                                            <p:cond delay="0"/>
                                          </p:stCondLst>
                                        </p:cTn>
                                        <p:tgtEl>
                                          <p:spTgt spid="9"/>
                                        </p:tgtEl>
                                        <p:attrNameLst>
                                          <p:attrName>style.visibility</p:attrName>
                                        </p:attrNameLst>
                                      </p:cBhvr>
                                      <p:to>
                                        <p:strVal val="visible"/>
                                      </p:to>
                                    </p:set>
                                    <p:animEffect transition="in" filter="fade">
                                      <p:cBhvr>
                                        <p:cTn id="33" dur="500"/>
                                        <p:tgtEl>
                                          <p:spTgt spid="9"/>
                                        </p:tgtEl>
                                      </p:cBhvr>
                                    </p:animEffect>
                                  </p:childTnLst>
                                </p:cTn>
                              </p:par>
                            </p:childTnLst>
                          </p:cTn>
                        </p:par>
                        <p:par>
                          <p:cTn id="34" fill="hold">
                            <p:stCondLst>
                              <p:cond delay="14050"/>
                            </p:stCondLst>
                            <p:childTnLst>
                              <p:par>
                                <p:cTn id="35" presetID="53" presetClass="entr" presetSubtype="16" fill="hold" nodeType="after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p:cTn id="37" dur="500" fill="hold"/>
                                        <p:tgtEl>
                                          <p:spTgt spid="11"/>
                                        </p:tgtEl>
                                        <p:attrNameLst>
                                          <p:attrName>ppt_w</p:attrName>
                                        </p:attrNameLst>
                                      </p:cBhvr>
                                      <p:tavLst>
                                        <p:tav tm="0">
                                          <p:val>
                                            <p:fltVal val="0"/>
                                          </p:val>
                                        </p:tav>
                                        <p:tav tm="100000">
                                          <p:val>
                                            <p:strVal val="#ppt_w"/>
                                          </p:val>
                                        </p:tav>
                                      </p:tavLst>
                                    </p:anim>
                                    <p:anim calcmode="lin" valueType="num">
                                      <p:cBhvr>
                                        <p:cTn id="38" dur="500" fill="hold"/>
                                        <p:tgtEl>
                                          <p:spTgt spid="11"/>
                                        </p:tgtEl>
                                        <p:attrNameLst>
                                          <p:attrName>ppt_h</p:attrName>
                                        </p:attrNameLst>
                                      </p:cBhvr>
                                      <p:tavLst>
                                        <p:tav tm="0">
                                          <p:val>
                                            <p:fltVal val="0"/>
                                          </p:val>
                                        </p:tav>
                                        <p:tav tm="100000">
                                          <p:val>
                                            <p:strVal val="#ppt_h"/>
                                          </p:val>
                                        </p:tav>
                                      </p:tavLst>
                                    </p:anim>
                                    <p:animEffect transition="in" filter="fade">
                                      <p:cBhvr>
                                        <p:cTn id="39" dur="500"/>
                                        <p:tgtEl>
                                          <p:spTgt spid="11"/>
                                        </p:tgtEl>
                                      </p:cBhvr>
                                    </p:animEffect>
                                  </p:childTnLst>
                                </p:cTn>
                              </p:par>
                            </p:childTnLst>
                          </p:cTn>
                        </p:par>
                        <p:par>
                          <p:cTn id="40" fill="hold">
                            <p:stCondLst>
                              <p:cond delay="14550"/>
                            </p:stCondLst>
                            <p:childTnLst>
                              <p:par>
                                <p:cTn id="41" presetID="10" presetClass="entr" presetSubtype="0" fill="hold" grpId="0" nodeType="afterEffect">
                                  <p:stCondLst>
                                    <p:cond delay="1000"/>
                                  </p:stCondLst>
                                  <p:iterate type="wd">
                                    <p:tmPct val="10000"/>
                                  </p:iterate>
                                  <p:childTnLst>
                                    <p:set>
                                      <p:cBhvr>
                                        <p:cTn id="42" dur="1" fill="hold">
                                          <p:stCondLst>
                                            <p:cond delay="0"/>
                                          </p:stCondLst>
                                        </p:cTn>
                                        <p:tgtEl>
                                          <p:spTgt spid="12"/>
                                        </p:tgtEl>
                                        <p:attrNameLst>
                                          <p:attrName>style.visibility</p:attrName>
                                        </p:attrNameLst>
                                      </p:cBhvr>
                                      <p:to>
                                        <p:strVal val="visible"/>
                                      </p:to>
                                    </p:set>
                                    <p:animEffect transition="in" filter="fade">
                                      <p:cBhvr>
                                        <p:cTn id="43" dur="500"/>
                                        <p:tgtEl>
                                          <p:spTgt spid="12"/>
                                        </p:tgtEl>
                                      </p:cBhvr>
                                    </p:animEffect>
                                  </p:childTnLst>
                                </p:cTn>
                              </p:par>
                            </p:childTnLst>
                          </p:cTn>
                        </p:par>
                        <p:par>
                          <p:cTn id="44" fill="hold">
                            <p:stCondLst>
                              <p:cond delay="16050"/>
                            </p:stCondLst>
                            <p:childTnLst>
                              <p:par>
                                <p:cTn id="45" presetID="53" presetClass="entr" presetSubtype="16" fill="hold" nodeType="afterEffect">
                                  <p:stCondLst>
                                    <p:cond delay="0"/>
                                  </p:stCondLst>
                                  <p:childTnLst>
                                    <p:set>
                                      <p:cBhvr>
                                        <p:cTn id="46" dur="1" fill="hold">
                                          <p:stCondLst>
                                            <p:cond delay="0"/>
                                          </p:stCondLst>
                                        </p:cTn>
                                        <p:tgtEl>
                                          <p:spTgt spid="2052"/>
                                        </p:tgtEl>
                                        <p:attrNameLst>
                                          <p:attrName>style.visibility</p:attrName>
                                        </p:attrNameLst>
                                      </p:cBhvr>
                                      <p:to>
                                        <p:strVal val="visible"/>
                                      </p:to>
                                    </p:set>
                                    <p:anim calcmode="lin" valueType="num">
                                      <p:cBhvr>
                                        <p:cTn id="47" dur="500" fill="hold"/>
                                        <p:tgtEl>
                                          <p:spTgt spid="2052"/>
                                        </p:tgtEl>
                                        <p:attrNameLst>
                                          <p:attrName>ppt_w</p:attrName>
                                        </p:attrNameLst>
                                      </p:cBhvr>
                                      <p:tavLst>
                                        <p:tav tm="0">
                                          <p:val>
                                            <p:fltVal val="0"/>
                                          </p:val>
                                        </p:tav>
                                        <p:tav tm="100000">
                                          <p:val>
                                            <p:strVal val="#ppt_w"/>
                                          </p:val>
                                        </p:tav>
                                      </p:tavLst>
                                    </p:anim>
                                    <p:anim calcmode="lin" valueType="num">
                                      <p:cBhvr>
                                        <p:cTn id="48" dur="500" fill="hold"/>
                                        <p:tgtEl>
                                          <p:spTgt spid="2052"/>
                                        </p:tgtEl>
                                        <p:attrNameLst>
                                          <p:attrName>ppt_h</p:attrName>
                                        </p:attrNameLst>
                                      </p:cBhvr>
                                      <p:tavLst>
                                        <p:tav tm="0">
                                          <p:val>
                                            <p:fltVal val="0"/>
                                          </p:val>
                                        </p:tav>
                                        <p:tav tm="100000">
                                          <p:val>
                                            <p:strVal val="#ppt_h"/>
                                          </p:val>
                                        </p:tav>
                                      </p:tavLst>
                                    </p:anim>
                                    <p:animEffect transition="in" filter="fade">
                                      <p:cBhvr>
                                        <p:cTn id="49" dur="500"/>
                                        <p:tgtEl>
                                          <p:spTgt spid="2052"/>
                                        </p:tgtEl>
                                      </p:cBhvr>
                                    </p:animEffect>
                                  </p:childTnLst>
                                </p:cTn>
                              </p:par>
                            </p:childTnLst>
                          </p:cTn>
                        </p:par>
                        <p:par>
                          <p:cTn id="50" fill="hold">
                            <p:stCondLst>
                              <p:cond delay="16550"/>
                            </p:stCondLst>
                            <p:childTnLst>
                              <p:par>
                                <p:cTn id="51" presetID="10" presetClass="entr" presetSubtype="0" fill="hold" grpId="0" nodeType="afterEffect">
                                  <p:stCondLst>
                                    <p:cond delay="1000"/>
                                  </p:stCondLst>
                                  <p:iterate type="wd">
                                    <p:tmPct val="10000"/>
                                  </p:iterate>
                                  <p:childTnLst>
                                    <p:set>
                                      <p:cBhvr>
                                        <p:cTn id="52" dur="1" fill="hold">
                                          <p:stCondLst>
                                            <p:cond delay="0"/>
                                          </p:stCondLst>
                                        </p:cTn>
                                        <p:tgtEl>
                                          <p:spTgt spid="13"/>
                                        </p:tgtEl>
                                        <p:attrNameLst>
                                          <p:attrName>style.visibility</p:attrName>
                                        </p:attrNameLst>
                                      </p:cBhvr>
                                      <p:to>
                                        <p:strVal val="visible"/>
                                      </p:to>
                                    </p:set>
                                    <p:animEffect transition="in" filter="fade">
                                      <p:cBhvr>
                                        <p:cTn id="53" dur="500"/>
                                        <p:tgtEl>
                                          <p:spTgt spid="13"/>
                                        </p:tgtEl>
                                      </p:cBhvr>
                                    </p:animEffect>
                                  </p:childTnLst>
                                </p:cTn>
                              </p:par>
                            </p:childTnLst>
                          </p:cTn>
                        </p:par>
                        <p:par>
                          <p:cTn id="54" fill="hold">
                            <p:stCondLst>
                              <p:cond delay="18050"/>
                            </p:stCondLst>
                            <p:childTnLst>
                              <p:par>
                                <p:cTn id="55" presetID="53" presetClass="entr" presetSubtype="16" fill="hold" nodeType="afterEffect">
                                  <p:stCondLst>
                                    <p:cond delay="0"/>
                                  </p:stCondLst>
                                  <p:childTnLst>
                                    <p:set>
                                      <p:cBhvr>
                                        <p:cTn id="56" dur="1" fill="hold">
                                          <p:stCondLst>
                                            <p:cond delay="0"/>
                                          </p:stCondLst>
                                        </p:cTn>
                                        <p:tgtEl>
                                          <p:spTgt spid="1030"/>
                                        </p:tgtEl>
                                        <p:attrNameLst>
                                          <p:attrName>style.visibility</p:attrName>
                                        </p:attrNameLst>
                                      </p:cBhvr>
                                      <p:to>
                                        <p:strVal val="visible"/>
                                      </p:to>
                                    </p:set>
                                    <p:anim calcmode="lin" valueType="num">
                                      <p:cBhvr>
                                        <p:cTn id="57" dur="500" fill="hold"/>
                                        <p:tgtEl>
                                          <p:spTgt spid="1030"/>
                                        </p:tgtEl>
                                        <p:attrNameLst>
                                          <p:attrName>ppt_w</p:attrName>
                                        </p:attrNameLst>
                                      </p:cBhvr>
                                      <p:tavLst>
                                        <p:tav tm="0">
                                          <p:val>
                                            <p:fltVal val="0"/>
                                          </p:val>
                                        </p:tav>
                                        <p:tav tm="100000">
                                          <p:val>
                                            <p:strVal val="#ppt_w"/>
                                          </p:val>
                                        </p:tav>
                                      </p:tavLst>
                                    </p:anim>
                                    <p:anim calcmode="lin" valueType="num">
                                      <p:cBhvr>
                                        <p:cTn id="58" dur="500" fill="hold"/>
                                        <p:tgtEl>
                                          <p:spTgt spid="1030"/>
                                        </p:tgtEl>
                                        <p:attrNameLst>
                                          <p:attrName>ppt_h</p:attrName>
                                        </p:attrNameLst>
                                      </p:cBhvr>
                                      <p:tavLst>
                                        <p:tav tm="0">
                                          <p:val>
                                            <p:fltVal val="0"/>
                                          </p:val>
                                        </p:tav>
                                        <p:tav tm="100000">
                                          <p:val>
                                            <p:strVal val="#ppt_h"/>
                                          </p:val>
                                        </p:tav>
                                      </p:tavLst>
                                    </p:anim>
                                    <p:animEffect transition="in" filter="fade">
                                      <p:cBhvr>
                                        <p:cTn id="59" dur="500"/>
                                        <p:tgtEl>
                                          <p:spTgt spid="1030"/>
                                        </p:tgtEl>
                                      </p:cBhvr>
                                    </p:animEffect>
                                  </p:childTnLst>
                                </p:cTn>
                              </p:par>
                            </p:childTnLst>
                          </p:cTn>
                        </p:par>
                        <p:par>
                          <p:cTn id="60" fill="hold">
                            <p:stCondLst>
                              <p:cond delay="18550"/>
                            </p:stCondLst>
                            <p:childTnLst>
                              <p:par>
                                <p:cTn id="61" presetID="10" presetClass="entr" presetSubtype="0" fill="hold" grpId="0" nodeType="afterEffect">
                                  <p:stCondLst>
                                    <p:cond delay="1000"/>
                                  </p:stCondLst>
                                  <p:iterate type="wd">
                                    <p:tmPct val="10000"/>
                                  </p:iterate>
                                  <p:childTnLst>
                                    <p:set>
                                      <p:cBhvr>
                                        <p:cTn id="62" dur="1" fill="hold">
                                          <p:stCondLst>
                                            <p:cond delay="0"/>
                                          </p:stCondLst>
                                        </p:cTn>
                                        <p:tgtEl>
                                          <p:spTgt spid="14"/>
                                        </p:tgtEl>
                                        <p:attrNameLst>
                                          <p:attrName>style.visibility</p:attrName>
                                        </p:attrNameLst>
                                      </p:cBhvr>
                                      <p:to>
                                        <p:strVal val="visible"/>
                                      </p:to>
                                    </p:set>
                                    <p:animEffect transition="in" filter="fade">
                                      <p:cBhvr>
                                        <p:cTn id="6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9" grpId="0"/>
      <p:bldP spid="10" grpId="0"/>
      <p:bldP spid="12" grpId="0"/>
      <p:bldP spid="13" grpId="0"/>
      <p:bldP spid="14" grpId="0"/>
      <p:bldP spid="1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e 4"/>
          <p:cNvGrpSpPr/>
          <p:nvPr>
            <p:custDataLst>
              <p:tags r:id="rId1"/>
            </p:custDataLst>
          </p:nvPr>
        </p:nvGrpSpPr>
        <p:grpSpPr>
          <a:xfrm>
            <a:off x="1331640" y="3896170"/>
            <a:ext cx="6729412" cy="399062"/>
            <a:chOff x="1331640" y="3896170"/>
            <a:chExt cx="6729412" cy="399062"/>
          </a:xfrm>
        </p:grpSpPr>
        <p:grpSp>
          <p:nvGrpSpPr>
            <p:cNvPr id="252" name="Groupe 251"/>
            <p:cNvGrpSpPr/>
            <p:nvPr/>
          </p:nvGrpSpPr>
          <p:grpSpPr>
            <a:xfrm>
              <a:off x="1331640" y="3923757"/>
              <a:ext cx="6729412" cy="371475"/>
              <a:chOff x="1482006" y="3826788"/>
              <a:chExt cx="6729412" cy="371475"/>
            </a:xfrm>
          </p:grpSpPr>
          <p:sp>
            <p:nvSpPr>
              <p:cNvPr id="277" name="Rectangle 264"/>
              <p:cNvSpPr>
                <a:spLocks noChangeArrowheads="1"/>
              </p:cNvSpPr>
              <p:nvPr/>
            </p:nvSpPr>
            <p:spPr bwMode="auto">
              <a:xfrm>
                <a:off x="1482006"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78" name="Rectangle 267"/>
              <p:cNvSpPr>
                <a:spLocks noChangeArrowheads="1"/>
              </p:cNvSpPr>
              <p:nvPr/>
            </p:nvSpPr>
            <p:spPr bwMode="auto">
              <a:xfrm>
                <a:off x="2323381"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79" name="Rectangle 270"/>
              <p:cNvSpPr>
                <a:spLocks noChangeArrowheads="1"/>
              </p:cNvSpPr>
              <p:nvPr/>
            </p:nvSpPr>
            <p:spPr bwMode="auto">
              <a:xfrm>
                <a:off x="3164756"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80" name="Rectangle 273"/>
              <p:cNvSpPr>
                <a:spLocks noChangeArrowheads="1"/>
              </p:cNvSpPr>
              <p:nvPr/>
            </p:nvSpPr>
            <p:spPr bwMode="auto">
              <a:xfrm>
                <a:off x="4006131"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81" name="Rectangle 276"/>
              <p:cNvSpPr>
                <a:spLocks noChangeArrowheads="1"/>
              </p:cNvSpPr>
              <p:nvPr/>
            </p:nvSpPr>
            <p:spPr bwMode="auto">
              <a:xfrm>
                <a:off x="4847506" y="3826788"/>
                <a:ext cx="839787"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82" name="Rectangle 279"/>
              <p:cNvSpPr>
                <a:spLocks noChangeArrowheads="1"/>
              </p:cNvSpPr>
              <p:nvPr/>
            </p:nvSpPr>
            <p:spPr bwMode="auto">
              <a:xfrm>
                <a:off x="5687293"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83" name="Rectangle 282"/>
              <p:cNvSpPr>
                <a:spLocks noChangeArrowheads="1"/>
              </p:cNvSpPr>
              <p:nvPr/>
            </p:nvSpPr>
            <p:spPr bwMode="auto">
              <a:xfrm>
                <a:off x="6528668"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84" name="Rectangle 285"/>
              <p:cNvSpPr>
                <a:spLocks noChangeArrowheads="1"/>
              </p:cNvSpPr>
              <p:nvPr/>
            </p:nvSpPr>
            <p:spPr bwMode="auto">
              <a:xfrm>
                <a:off x="7370043"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grpSp>
        <p:grpSp>
          <p:nvGrpSpPr>
            <p:cNvPr id="301" name="Groupe 300"/>
            <p:cNvGrpSpPr/>
            <p:nvPr/>
          </p:nvGrpSpPr>
          <p:grpSpPr>
            <a:xfrm>
              <a:off x="1671384" y="3942207"/>
              <a:ext cx="190500" cy="276225"/>
              <a:chOff x="1807443" y="3868063"/>
              <a:chExt cx="190500" cy="276225"/>
            </a:xfrm>
          </p:grpSpPr>
          <p:sp>
            <p:nvSpPr>
              <p:cNvPr id="302" name="Rectangle 353"/>
              <p:cNvSpPr>
                <a:spLocks noChangeArrowheads="1"/>
              </p:cNvSpPr>
              <p:nvPr/>
            </p:nvSpPr>
            <p:spPr bwMode="auto">
              <a:xfrm>
                <a:off x="1807443" y="386806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03" name="Rectangle 354"/>
              <p:cNvSpPr>
                <a:spLocks noChangeArrowheads="1"/>
              </p:cNvSpPr>
              <p:nvPr/>
            </p:nvSpPr>
            <p:spPr bwMode="auto">
              <a:xfrm>
                <a:off x="1921743"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dirty="0" smtClean="0">
                    <a:ln>
                      <a:noFill/>
                    </a:ln>
                    <a:solidFill>
                      <a:schemeClr val="bg1"/>
                    </a:solidFill>
                    <a:effectLst/>
                    <a:latin typeface="Book Antiqua" pitchFamily="18" charset="0"/>
                    <a:cs typeface="Arial" pitchFamily="34" charset="0"/>
                  </a:rPr>
                  <a:t>7</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grpSp>
          <p:nvGrpSpPr>
            <p:cNvPr id="304" name="Groupe 303"/>
            <p:cNvGrpSpPr/>
            <p:nvPr/>
          </p:nvGrpSpPr>
          <p:grpSpPr>
            <a:xfrm>
              <a:off x="2512759" y="3942207"/>
              <a:ext cx="190500" cy="276225"/>
              <a:chOff x="2648818" y="3868063"/>
              <a:chExt cx="190500" cy="276225"/>
            </a:xfrm>
          </p:grpSpPr>
          <p:sp>
            <p:nvSpPr>
              <p:cNvPr id="305" name="Rectangle 359"/>
              <p:cNvSpPr>
                <a:spLocks noChangeArrowheads="1"/>
              </p:cNvSpPr>
              <p:nvPr/>
            </p:nvSpPr>
            <p:spPr bwMode="auto">
              <a:xfrm>
                <a:off x="2648818" y="386806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06" name="Rectangle 360"/>
              <p:cNvSpPr>
                <a:spLocks noChangeArrowheads="1"/>
              </p:cNvSpPr>
              <p:nvPr/>
            </p:nvSpPr>
            <p:spPr bwMode="auto">
              <a:xfrm>
                <a:off x="2763118"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6</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grpSp>
          <p:nvGrpSpPr>
            <p:cNvPr id="307" name="Groupe 306"/>
            <p:cNvGrpSpPr/>
            <p:nvPr/>
          </p:nvGrpSpPr>
          <p:grpSpPr>
            <a:xfrm>
              <a:off x="3354134" y="3942207"/>
              <a:ext cx="190500" cy="276225"/>
              <a:chOff x="3490193" y="3868063"/>
              <a:chExt cx="190500" cy="276225"/>
            </a:xfrm>
          </p:grpSpPr>
          <p:sp>
            <p:nvSpPr>
              <p:cNvPr id="308" name="Rectangle 365"/>
              <p:cNvSpPr>
                <a:spLocks noChangeArrowheads="1"/>
              </p:cNvSpPr>
              <p:nvPr/>
            </p:nvSpPr>
            <p:spPr bwMode="auto">
              <a:xfrm>
                <a:off x="3490193" y="386806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09" name="Rectangle 366"/>
              <p:cNvSpPr>
                <a:spLocks noChangeArrowheads="1"/>
              </p:cNvSpPr>
              <p:nvPr/>
            </p:nvSpPr>
            <p:spPr bwMode="auto">
              <a:xfrm>
                <a:off x="3604493"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5</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pic>
          <p:nvPicPr>
            <p:cNvPr id="310" name="Picture 369"/>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4212972" y="3896170"/>
              <a:ext cx="292100" cy="354013"/>
            </a:xfrm>
            <a:prstGeom prst="rect">
              <a:avLst/>
            </a:prstGeom>
            <a:noFill/>
            <a:ln w="9525">
              <a:noFill/>
              <a:miter lim="800000"/>
              <a:headEnd/>
              <a:tailEnd/>
            </a:ln>
          </p:spPr>
        </p:pic>
        <p:grpSp>
          <p:nvGrpSpPr>
            <p:cNvPr id="311" name="Groupe 310"/>
            <p:cNvGrpSpPr/>
            <p:nvPr/>
          </p:nvGrpSpPr>
          <p:grpSpPr>
            <a:xfrm>
              <a:off x="4195509" y="3942207"/>
              <a:ext cx="190500" cy="276225"/>
              <a:chOff x="4331568" y="3868063"/>
              <a:chExt cx="190500" cy="276225"/>
            </a:xfrm>
          </p:grpSpPr>
          <p:sp>
            <p:nvSpPr>
              <p:cNvPr id="312" name="Rectangle 371"/>
              <p:cNvSpPr>
                <a:spLocks noChangeArrowheads="1"/>
              </p:cNvSpPr>
              <p:nvPr/>
            </p:nvSpPr>
            <p:spPr bwMode="auto">
              <a:xfrm>
                <a:off x="4331568" y="386806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13" name="Rectangle 372"/>
              <p:cNvSpPr>
                <a:spLocks noChangeArrowheads="1"/>
              </p:cNvSpPr>
              <p:nvPr/>
            </p:nvSpPr>
            <p:spPr bwMode="auto">
              <a:xfrm>
                <a:off x="4445868"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4</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pic>
          <p:nvPicPr>
            <p:cNvPr id="314" name="Picture 375"/>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5052759" y="3896170"/>
              <a:ext cx="293687" cy="354013"/>
            </a:xfrm>
            <a:prstGeom prst="rect">
              <a:avLst/>
            </a:prstGeom>
            <a:noFill/>
            <a:ln w="9525">
              <a:noFill/>
              <a:miter lim="800000"/>
              <a:headEnd/>
              <a:tailEnd/>
            </a:ln>
          </p:spPr>
        </p:pic>
        <p:grpSp>
          <p:nvGrpSpPr>
            <p:cNvPr id="315" name="Groupe 314"/>
            <p:cNvGrpSpPr/>
            <p:nvPr/>
          </p:nvGrpSpPr>
          <p:grpSpPr>
            <a:xfrm>
              <a:off x="5036884" y="3942207"/>
              <a:ext cx="190500" cy="276225"/>
              <a:chOff x="5172943" y="3868063"/>
              <a:chExt cx="190500" cy="276225"/>
            </a:xfrm>
          </p:grpSpPr>
          <p:sp>
            <p:nvSpPr>
              <p:cNvPr id="316" name="Rectangle 377"/>
              <p:cNvSpPr>
                <a:spLocks noChangeArrowheads="1"/>
              </p:cNvSpPr>
              <p:nvPr/>
            </p:nvSpPr>
            <p:spPr bwMode="auto">
              <a:xfrm>
                <a:off x="5172943" y="386806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17" name="Rectangle 378"/>
              <p:cNvSpPr>
                <a:spLocks noChangeArrowheads="1"/>
              </p:cNvSpPr>
              <p:nvPr/>
            </p:nvSpPr>
            <p:spPr bwMode="auto">
              <a:xfrm>
                <a:off x="5287243"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3</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sp>
          <p:nvSpPr>
            <p:cNvPr id="318" name="Rectangle 383"/>
            <p:cNvSpPr>
              <a:spLocks noChangeArrowheads="1"/>
            </p:cNvSpPr>
            <p:nvPr/>
          </p:nvSpPr>
          <p:spPr bwMode="auto">
            <a:xfrm>
              <a:off x="5878259" y="3942207"/>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nvGrpSpPr>
            <p:cNvPr id="319" name="Groupe 318"/>
            <p:cNvGrpSpPr/>
            <p:nvPr/>
          </p:nvGrpSpPr>
          <p:grpSpPr>
            <a:xfrm>
              <a:off x="5894134" y="3896170"/>
              <a:ext cx="293687" cy="354013"/>
              <a:chOff x="6030193" y="3822026"/>
              <a:chExt cx="293687" cy="354013"/>
            </a:xfrm>
          </p:grpSpPr>
          <p:pic>
            <p:nvPicPr>
              <p:cNvPr id="320" name="Picture 381"/>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6030193" y="3822026"/>
                <a:ext cx="293687" cy="354013"/>
              </a:xfrm>
              <a:prstGeom prst="rect">
                <a:avLst/>
              </a:prstGeom>
              <a:noFill/>
              <a:ln w="9525">
                <a:noFill/>
                <a:miter lim="800000"/>
                <a:headEnd/>
                <a:tailEnd/>
              </a:ln>
            </p:spPr>
          </p:pic>
          <p:sp>
            <p:nvSpPr>
              <p:cNvPr id="321" name="Rectangle 384"/>
              <p:cNvSpPr>
                <a:spLocks noChangeArrowheads="1"/>
              </p:cNvSpPr>
              <p:nvPr/>
            </p:nvSpPr>
            <p:spPr bwMode="auto">
              <a:xfrm>
                <a:off x="6128618"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sp>
          <p:nvSpPr>
            <p:cNvPr id="322" name="Rectangle 389"/>
            <p:cNvSpPr>
              <a:spLocks noChangeArrowheads="1"/>
            </p:cNvSpPr>
            <p:nvPr/>
          </p:nvSpPr>
          <p:spPr bwMode="auto">
            <a:xfrm>
              <a:off x="6719634" y="3942207"/>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nvGrpSpPr>
            <p:cNvPr id="323" name="Groupe 322"/>
            <p:cNvGrpSpPr/>
            <p:nvPr/>
          </p:nvGrpSpPr>
          <p:grpSpPr>
            <a:xfrm>
              <a:off x="6735509" y="3896170"/>
              <a:ext cx="293687" cy="354013"/>
              <a:chOff x="6871568" y="3822026"/>
              <a:chExt cx="293687" cy="354013"/>
            </a:xfrm>
          </p:grpSpPr>
          <p:pic>
            <p:nvPicPr>
              <p:cNvPr id="324" name="Picture 387"/>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6871568" y="3822026"/>
                <a:ext cx="293687" cy="354013"/>
              </a:xfrm>
              <a:prstGeom prst="rect">
                <a:avLst/>
              </a:prstGeom>
              <a:noFill/>
              <a:ln w="9525">
                <a:noFill/>
                <a:miter lim="800000"/>
                <a:headEnd/>
                <a:tailEnd/>
              </a:ln>
            </p:spPr>
          </p:pic>
          <p:sp>
            <p:nvSpPr>
              <p:cNvPr id="325" name="Rectangle 390"/>
              <p:cNvSpPr>
                <a:spLocks noChangeArrowheads="1"/>
              </p:cNvSpPr>
              <p:nvPr/>
            </p:nvSpPr>
            <p:spPr bwMode="auto">
              <a:xfrm>
                <a:off x="6969993"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grpSp>
          <p:nvGrpSpPr>
            <p:cNvPr id="326" name="Groupe 325"/>
            <p:cNvGrpSpPr/>
            <p:nvPr/>
          </p:nvGrpSpPr>
          <p:grpSpPr>
            <a:xfrm>
              <a:off x="7561009" y="3896170"/>
              <a:ext cx="307975" cy="354013"/>
              <a:chOff x="7697068" y="3822026"/>
              <a:chExt cx="307975" cy="354013"/>
            </a:xfrm>
          </p:grpSpPr>
          <p:pic>
            <p:nvPicPr>
              <p:cNvPr id="327" name="Picture 393"/>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7712943" y="3822026"/>
                <a:ext cx="292100" cy="354013"/>
              </a:xfrm>
              <a:prstGeom prst="rect">
                <a:avLst/>
              </a:prstGeom>
              <a:noFill/>
              <a:ln w="9525">
                <a:noFill/>
                <a:miter lim="800000"/>
                <a:headEnd/>
                <a:tailEnd/>
              </a:ln>
            </p:spPr>
          </p:pic>
          <p:sp>
            <p:nvSpPr>
              <p:cNvPr id="328" name="Rectangle 395"/>
              <p:cNvSpPr>
                <a:spLocks noChangeArrowheads="1"/>
              </p:cNvSpPr>
              <p:nvPr/>
            </p:nvSpPr>
            <p:spPr bwMode="auto">
              <a:xfrm>
                <a:off x="7697068" y="386806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sp>
          <p:nvSpPr>
            <p:cNvPr id="329" name="Rectangle 396"/>
            <p:cNvSpPr>
              <a:spLocks noChangeArrowheads="1"/>
            </p:cNvSpPr>
            <p:nvPr/>
          </p:nvSpPr>
          <p:spPr bwMode="auto">
            <a:xfrm>
              <a:off x="7675309" y="3946970"/>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0</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grpSp>
        <p:nvGrpSpPr>
          <p:cNvPr id="22" name="Groupe 21"/>
          <p:cNvGrpSpPr/>
          <p:nvPr>
            <p:custDataLst>
              <p:tags r:id="rId2"/>
            </p:custDataLst>
          </p:nvPr>
        </p:nvGrpSpPr>
        <p:grpSpPr>
          <a:xfrm>
            <a:off x="1331640" y="4282209"/>
            <a:ext cx="6729412" cy="373063"/>
            <a:chOff x="1331640" y="4282209"/>
            <a:chExt cx="6729412" cy="373063"/>
          </a:xfrm>
        </p:grpSpPr>
        <p:grpSp>
          <p:nvGrpSpPr>
            <p:cNvPr id="251" name="Groupe 250"/>
            <p:cNvGrpSpPr/>
            <p:nvPr/>
          </p:nvGrpSpPr>
          <p:grpSpPr>
            <a:xfrm>
              <a:off x="1331640" y="4282209"/>
              <a:ext cx="6729412" cy="373063"/>
              <a:chOff x="1482005" y="4180014"/>
              <a:chExt cx="6729412" cy="373063"/>
            </a:xfrm>
          </p:grpSpPr>
          <p:sp>
            <p:nvSpPr>
              <p:cNvPr id="285" name="Rectangle 254"/>
              <p:cNvSpPr>
                <a:spLocks noChangeArrowheads="1"/>
              </p:cNvSpPr>
              <p:nvPr/>
            </p:nvSpPr>
            <p:spPr bwMode="auto">
              <a:xfrm>
                <a:off x="1482005"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86" name="Rectangle 255"/>
              <p:cNvSpPr>
                <a:spLocks noChangeArrowheads="1"/>
              </p:cNvSpPr>
              <p:nvPr/>
            </p:nvSpPr>
            <p:spPr bwMode="auto">
              <a:xfrm>
                <a:off x="2323380"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87" name="Rectangle 256"/>
              <p:cNvSpPr>
                <a:spLocks noChangeArrowheads="1"/>
              </p:cNvSpPr>
              <p:nvPr/>
            </p:nvSpPr>
            <p:spPr bwMode="auto">
              <a:xfrm>
                <a:off x="3164755"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88" name="Rectangle 257"/>
              <p:cNvSpPr>
                <a:spLocks noChangeArrowheads="1"/>
              </p:cNvSpPr>
              <p:nvPr/>
            </p:nvSpPr>
            <p:spPr bwMode="auto">
              <a:xfrm>
                <a:off x="4006130"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89" name="Rectangle 258"/>
              <p:cNvSpPr>
                <a:spLocks noChangeArrowheads="1"/>
              </p:cNvSpPr>
              <p:nvPr/>
            </p:nvSpPr>
            <p:spPr bwMode="auto">
              <a:xfrm>
                <a:off x="4847505" y="4180014"/>
                <a:ext cx="839787"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90" name="Rectangle 259"/>
              <p:cNvSpPr>
                <a:spLocks noChangeArrowheads="1"/>
              </p:cNvSpPr>
              <p:nvPr/>
            </p:nvSpPr>
            <p:spPr bwMode="auto">
              <a:xfrm>
                <a:off x="5687292"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91" name="Rectangle 260"/>
              <p:cNvSpPr>
                <a:spLocks noChangeArrowheads="1"/>
              </p:cNvSpPr>
              <p:nvPr/>
            </p:nvSpPr>
            <p:spPr bwMode="auto">
              <a:xfrm>
                <a:off x="6528667"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92" name="Rectangle 261"/>
              <p:cNvSpPr>
                <a:spLocks noChangeArrowheads="1"/>
              </p:cNvSpPr>
              <p:nvPr/>
            </p:nvSpPr>
            <p:spPr bwMode="auto">
              <a:xfrm>
                <a:off x="7370042" y="4180014"/>
                <a:ext cx="841375" cy="373063"/>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grpSp>
        <p:sp>
          <p:nvSpPr>
            <p:cNvPr id="330" name="Rectangle 399"/>
            <p:cNvSpPr>
              <a:spLocks noChangeArrowheads="1"/>
            </p:cNvSpPr>
            <p:nvPr/>
          </p:nvSpPr>
          <p:spPr bwMode="auto">
            <a:xfrm>
              <a:off x="1595184" y="4315270"/>
              <a:ext cx="3460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128</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31" name="Rectangle 402"/>
            <p:cNvSpPr>
              <a:spLocks noChangeArrowheads="1"/>
            </p:cNvSpPr>
            <p:nvPr/>
          </p:nvSpPr>
          <p:spPr bwMode="auto">
            <a:xfrm>
              <a:off x="2493709" y="4315270"/>
              <a:ext cx="2301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64</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32" name="Rectangle 405"/>
            <p:cNvSpPr>
              <a:spLocks noChangeArrowheads="1"/>
            </p:cNvSpPr>
            <p:nvPr/>
          </p:nvSpPr>
          <p:spPr bwMode="auto">
            <a:xfrm>
              <a:off x="3335084" y="4315270"/>
              <a:ext cx="2301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32</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33" name="Rectangle 408"/>
            <p:cNvSpPr>
              <a:spLocks noChangeArrowheads="1"/>
            </p:cNvSpPr>
            <p:nvPr/>
          </p:nvSpPr>
          <p:spPr bwMode="auto">
            <a:xfrm>
              <a:off x="4176459" y="4315270"/>
              <a:ext cx="2301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16</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34" name="Rectangle 411"/>
            <p:cNvSpPr>
              <a:spLocks noChangeArrowheads="1"/>
            </p:cNvSpPr>
            <p:nvPr/>
          </p:nvSpPr>
          <p:spPr bwMode="auto">
            <a:xfrm>
              <a:off x="5074984" y="4315270"/>
              <a:ext cx="1158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8</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35" name="Rectangle 414"/>
            <p:cNvSpPr>
              <a:spLocks noChangeArrowheads="1"/>
            </p:cNvSpPr>
            <p:nvPr/>
          </p:nvSpPr>
          <p:spPr bwMode="auto">
            <a:xfrm>
              <a:off x="5916359" y="4315270"/>
              <a:ext cx="1158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4</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36" name="Rectangle 417"/>
            <p:cNvSpPr>
              <a:spLocks noChangeArrowheads="1"/>
            </p:cNvSpPr>
            <p:nvPr/>
          </p:nvSpPr>
          <p:spPr bwMode="auto">
            <a:xfrm>
              <a:off x="6757734" y="4315270"/>
              <a:ext cx="1158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37" name="Rectangle 420"/>
            <p:cNvSpPr>
              <a:spLocks noChangeArrowheads="1"/>
            </p:cNvSpPr>
            <p:nvPr/>
          </p:nvSpPr>
          <p:spPr bwMode="auto">
            <a:xfrm>
              <a:off x="7599109" y="4315270"/>
              <a:ext cx="1158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grpSp>
        <p:nvGrpSpPr>
          <p:cNvPr id="23" name="Groupe 22"/>
          <p:cNvGrpSpPr/>
          <p:nvPr>
            <p:custDataLst>
              <p:tags r:id="rId3"/>
            </p:custDataLst>
          </p:nvPr>
        </p:nvGrpSpPr>
        <p:grpSpPr>
          <a:xfrm>
            <a:off x="1331640" y="4655272"/>
            <a:ext cx="6729412" cy="373063"/>
            <a:chOff x="1331640" y="4655272"/>
            <a:chExt cx="6729412" cy="373063"/>
          </a:xfrm>
        </p:grpSpPr>
        <p:grpSp>
          <p:nvGrpSpPr>
            <p:cNvPr id="253" name="Groupe 252"/>
            <p:cNvGrpSpPr/>
            <p:nvPr/>
          </p:nvGrpSpPr>
          <p:grpSpPr>
            <a:xfrm>
              <a:off x="1331640" y="4655272"/>
              <a:ext cx="6729412" cy="373063"/>
              <a:chOff x="1482006" y="4568151"/>
              <a:chExt cx="6729412" cy="373063"/>
            </a:xfrm>
          </p:grpSpPr>
          <p:sp>
            <p:nvSpPr>
              <p:cNvPr id="263" name="Rectangle 286"/>
              <p:cNvSpPr>
                <a:spLocks noChangeArrowheads="1"/>
              </p:cNvSpPr>
              <p:nvPr/>
            </p:nvSpPr>
            <p:spPr bwMode="auto">
              <a:xfrm>
                <a:off x="1482006"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64" name="Rectangle 289"/>
              <p:cNvSpPr>
                <a:spLocks noChangeArrowheads="1"/>
              </p:cNvSpPr>
              <p:nvPr/>
            </p:nvSpPr>
            <p:spPr bwMode="auto">
              <a:xfrm>
                <a:off x="232338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65" name="Rectangle 291"/>
              <p:cNvSpPr>
                <a:spLocks noChangeArrowheads="1"/>
              </p:cNvSpPr>
              <p:nvPr/>
            </p:nvSpPr>
            <p:spPr bwMode="auto">
              <a:xfrm>
                <a:off x="2323381"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66" name="Rectangle 292"/>
              <p:cNvSpPr>
                <a:spLocks noChangeArrowheads="1"/>
              </p:cNvSpPr>
              <p:nvPr/>
            </p:nvSpPr>
            <p:spPr bwMode="auto">
              <a:xfrm>
                <a:off x="3164756"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67" name="Rectangle 294"/>
              <p:cNvSpPr>
                <a:spLocks noChangeArrowheads="1"/>
              </p:cNvSpPr>
              <p:nvPr/>
            </p:nvSpPr>
            <p:spPr bwMode="auto">
              <a:xfrm>
                <a:off x="3164756"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68" name="Rectangle 295"/>
              <p:cNvSpPr>
                <a:spLocks noChangeArrowheads="1"/>
              </p:cNvSpPr>
              <p:nvPr/>
            </p:nvSpPr>
            <p:spPr bwMode="auto">
              <a:xfrm>
                <a:off x="400613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69" name="Rectangle 297"/>
              <p:cNvSpPr>
                <a:spLocks noChangeArrowheads="1"/>
              </p:cNvSpPr>
              <p:nvPr/>
            </p:nvSpPr>
            <p:spPr bwMode="auto">
              <a:xfrm>
                <a:off x="4006131"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70" name="Rectangle 298"/>
              <p:cNvSpPr>
                <a:spLocks noChangeArrowheads="1"/>
              </p:cNvSpPr>
              <p:nvPr/>
            </p:nvSpPr>
            <p:spPr bwMode="auto">
              <a:xfrm>
                <a:off x="4847506" y="4568151"/>
                <a:ext cx="839787"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71" name="Rectangle 300"/>
              <p:cNvSpPr>
                <a:spLocks noChangeArrowheads="1"/>
              </p:cNvSpPr>
              <p:nvPr/>
            </p:nvSpPr>
            <p:spPr bwMode="auto">
              <a:xfrm>
                <a:off x="4847506" y="4568151"/>
                <a:ext cx="839787"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72" name="Rectangle 301"/>
              <p:cNvSpPr>
                <a:spLocks noChangeArrowheads="1"/>
              </p:cNvSpPr>
              <p:nvPr/>
            </p:nvSpPr>
            <p:spPr bwMode="auto">
              <a:xfrm>
                <a:off x="5687293"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73" name="Rectangle 304"/>
              <p:cNvSpPr>
                <a:spLocks noChangeArrowheads="1"/>
              </p:cNvSpPr>
              <p:nvPr/>
            </p:nvSpPr>
            <p:spPr bwMode="auto">
              <a:xfrm>
                <a:off x="6528668"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74" name="Rectangle 306"/>
              <p:cNvSpPr>
                <a:spLocks noChangeArrowheads="1"/>
              </p:cNvSpPr>
              <p:nvPr/>
            </p:nvSpPr>
            <p:spPr bwMode="auto">
              <a:xfrm>
                <a:off x="6528668"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75" name="Rectangle 307"/>
              <p:cNvSpPr>
                <a:spLocks noChangeArrowheads="1"/>
              </p:cNvSpPr>
              <p:nvPr/>
            </p:nvSpPr>
            <p:spPr bwMode="auto">
              <a:xfrm>
                <a:off x="7370043"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76" name="Rectangle 309"/>
              <p:cNvSpPr>
                <a:spLocks noChangeArrowheads="1"/>
              </p:cNvSpPr>
              <p:nvPr/>
            </p:nvSpPr>
            <p:spPr bwMode="auto">
              <a:xfrm>
                <a:off x="7370043"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grpSp>
        <p:sp>
          <p:nvSpPr>
            <p:cNvPr id="338" name="Rectangle 423"/>
            <p:cNvSpPr>
              <a:spLocks noChangeArrowheads="1"/>
            </p:cNvSpPr>
            <p:nvPr/>
          </p:nvSpPr>
          <p:spPr bwMode="auto">
            <a:xfrm>
              <a:off x="1479297" y="4686745"/>
              <a:ext cx="5810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1x128</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39" name="Rectangle 426"/>
            <p:cNvSpPr>
              <a:spLocks noChangeArrowheads="1"/>
            </p:cNvSpPr>
            <p:nvPr/>
          </p:nvSpPr>
          <p:spPr bwMode="auto">
            <a:xfrm>
              <a:off x="2377822" y="4686745"/>
              <a:ext cx="4651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1x64</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40" name="Rectangle 429"/>
            <p:cNvSpPr>
              <a:spLocks noChangeArrowheads="1"/>
            </p:cNvSpPr>
            <p:nvPr/>
          </p:nvSpPr>
          <p:spPr bwMode="auto">
            <a:xfrm>
              <a:off x="3219197" y="4686745"/>
              <a:ext cx="4651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1x32</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41" name="Rectangle 432"/>
            <p:cNvSpPr>
              <a:spLocks noChangeArrowheads="1"/>
            </p:cNvSpPr>
            <p:nvPr/>
          </p:nvSpPr>
          <p:spPr bwMode="auto">
            <a:xfrm>
              <a:off x="4060572" y="4686745"/>
              <a:ext cx="4651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0x16</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42" name="Rectangle 435"/>
            <p:cNvSpPr>
              <a:spLocks noChangeArrowheads="1"/>
            </p:cNvSpPr>
            <p:nvPr/>
          </p:nvSpPr>
          <p:spPr bwMode="auto">
            <a:xfrm>
              <a:off x="4959096" y="4686745"/>
              <a:ext cx="3492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0x8</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43" name="Rectangle 438"/>
            <p:cNvSpPr>
              <a:spLocks noChangeArrowheads="1"/>
            </p:cNvSpPr>
            <p:nvPr/>
          </p:nvSpPr>
          <p:spPr bwMode="auto">
            <a:xfrm>
              <a:off x="5800471" y="4686745"/>
              <a:ext cx="3492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1x4</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44" name="Rectangle 441"/>
            <p:cNvSpPr>
              <a:spLocks noChangeArrowheads="1"/>
            </p:cNvSpPr>
            <p:nvPr/>
          </p:nvSpPr>
          <p:spPr bwMode="auto">
            <a:xfrm>
              <a:off x="6641846" y="4686745"/>
              <a:ext cx="3492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1x2</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45" name="Rectangle 444"/>
            <p:cNvSpPr>
              <a:spLocks noChangeArrowheads="1"/>
            </p:cNvSpPr>
            <p:nvPr/>
          </p:nvSpPr>
          <p:spPr bwMode="auto">
            <a:xfrm>
              <a:off x="7483221" y="4686745"/>
              <a:ext cx="3492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0x1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grpSp>
        <p:nvGrpSpPr>
          <p:cNvPr id="24" name="Groupe 23"/>
          <p:cNvGrpSpPr/>
          <p:nvPr>
            <p:custDataLst>
              <p:tags r:id="rId4"/>
            </p:custDataLst>
          </p:nvPr>
        </p:nvGrpSpPr>
        <p:grpSpPr>
          <a:xfrm>
            <a:off x="1331640" y="5018533"/>
            <a:ext cx="6729412" cy="373063"/>
            <a:chOff x="1331640" y="5018533"/>
            <a:chExt cx="6729412" cy="373063"/>
          </a:xfrm>
        </p:grpSpPr>
        <p:grpSp>
          <p:nvGrpSpPr>
            <p:cNvPr id="250" name="Groupe 249"/>
            <p:cNvGrpSpPr/>
            <p:nvPr/>
          </p:nvGrpSpPr>
          <p:grpSpPr>
            <a:xfrm>
              <a:off x="1331640" y="5018533"/>
              <a:ext cx="6729412" cy="373063"/>
              <a:chOff x="1386755" y="6381328"/>
              <a:chExt cx="6729412" cy="373063"/>
            </a:xfrm>
          </p:grpSpPr>
          <p:sp>
            <p:nvSpPr>
              <p:cNvPr id="293" name="Rectangle 254"/>
              <p:cNvSpPr>
                <a:spLocks noChangeArrowheads="1"/>
              </p:cNvSpPr>
              <p:nvPr/>
            </p:nvSpPr>
            <p:spPr bwMode="auto">
              <a:xfrm>
                <a:off x="1386755"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94" name="Rectangle 255"/>
              <p:cNvSpPr>
                <a:spLocks noChangeArrowheads="1"/>
              </p:cNvSpPr>
              <p:nvPr/>
            </p:nvSpPr>
            <p:spPr bwMode="auto">
              <a:xfrm>
                <a:off x="2228130"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95" name="Rectangle 256"/>
              <p:cNvSpPr>
                <a:spLocks noChangeArrowheads="1"/>
              </p:cNvSpPr>
              <p:nvPr/>
            </p:nvSpPr>
            <p:spPr bwMode="auto">
              <a:xfrm>
                <a:off x="3069505"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96" name="Rectangle 257"/>
              <p:cNvSpPr>
                <a:spLocks noChangeArrowheads="1"/>
              </p:cNvSpPr>
              <p:nvPr/>
            </p:nvSpPr>
            <p:spPr bwMode="auto">
              <a:xfrm>
                <a:off x="3910880"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97" name="Rectangle 258"/>
              <p:cNvSpPr>
                <a:spLocks noChangeArrowheads="1"/>
              </p:cNvSpPr>
              <p:nvPr/>
            </p:nvSpPr>
            <p:spPr bwMode="auto">
              <a:xfrm>
                <a:off x="4752255" y="6381328"/>
                <a:ext cx="839787"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98" name="Rectangle 259"/>
              <p:cNvSpPr>
                <a:spLocks noChangeArrowheads="1"/>
              </p:cNvSpPr>
              <p:nvPr/>
            </p:nvSpPr>
            <p:spPr bwMode="auto">
              <a:xfrm>
                <a:off x="5592042"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99" name="Rectangle 260"/>
              <p:cNvSpPr>
                <a:spLocks noChangeArrowheads="1"/>
              </p:cNvSpPr>
              <p:nvPr/>
            </p:nvSpPr>
            <p:spPr bwMode="auto">
              <a:xfrm>
                <a:off x="6433417"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300" name="Rectangle 261"/>
              <p:cNvSpPr>
                <a:spLocks noChangeArrowheads="1"/>
              </p:cNvSpPr>
              <p:nvPr/>
            </p:nvSpPr>
            <p:spPr bwMode="auto">
              <a:xfrm>
                <a:off x="7274792" y="6381328"/>
                <a:ext cx="841375" cy="373063"/>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grpSp>
        <p:sp>
          <p:nvSpPr>
            <p:cNvPr id="346" name="Rectangle 447"/>
            <p:cNvSpPr>
              <a:spLocks noChangeArrowheads="1"/>
            </p:cNvSpPr>
            <p:nvPr/>
          </p:nvSpPr>
          <p:spPr bwMode="auto">
            <a:xfrm>
              <a:off x="1498347" y="5058220"/>
              <a:ext cx="5429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128 +</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47" name="Rectangle 450"/>
            <p:cNvSpPr>
              <a:spLocks noChangeArrowheads="1"/>
            </p:cNvSpPr>
            <p:nvPr/>
          </p:nvSpPr>
          <p:spPr bwMode="auto">
            <a:xfrm>
              <a:off x="2366709" y="5058220"/>
              <a:ext cx="4857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64  +</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48" name="Rectangle 454"/>
            <p:cNvSpPr>
              <a:spLocks noChangeArrowheads="1"/>
            </p:cNvSpPr>
            <p:nvPr/>
          </p:nvSpPr>
          <p:spPr bwMode="auto">
            <a:xfrm>
              <a:off x="3181097" y="5058220"/>
              <a:ext cx="5429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32   +</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49" name="Rectangle 457"/>
            <p:cNvSpPr>
              <a:spLocks noChangeArrowheads="1"/>
            </p:cNvSpPr>
            <p:nvPr/>
          </p:nvSpPr>
          <p:spPr bwMode="auto">
            <a:xfrm>
              <a:off x="4078034" y="5058220"/>
              <a:ext cx="4286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0   +</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50" name="Rectangle 460"/>
            <p:cNvSpPr>
              <a:spLocks noChangeArrowheads="1"/>
            </p:cNvSpPr>
            <p:nvPr/>
          </p:nvSpPr>
          <p:spPr bwMode="auto">
            <a:xfrm>
              <a:off x="4862259" y="5058220"/>
              <a:ext cx="5429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0     +</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51" name="Rectangle 463"/>
            <p:cNvSpPr>
              <a:spLocks noChangeArrowheads="1"/>
            </p:cNvSpPr>
            <p:nvPr/>
          </p:nvSpPr>
          <p:spPr bwMode="auto">
            <a:xfrm>
              <a:off x="5703634" y="5058220"/>
              <a:ext cx="5429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4     +</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52" name="Rectangle 466"/>
            <p:cNvSpPr>
              <a:spLocks noChangeArrowheads="1"/>
            </p:cNvSpPr>
            <p:nvPr/>
          </p:nvSpPr>
          <p:spPr bwMode="auto">
            <a:xfrm>
              <a:off x="6545009" y="5058220"/>
              <a:ext cx="5429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     +</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53" name="Rectangle 469"/>
            <p:cNvSpPr>
              <a:spLocks noChangeArrowheads="1"/>
            </p:cNvSpPr>
            <p:nvPr/>
          </p:nvSpPr>
          <p:spPr bwMode="auto">
            <a:xfrm>
              <a:off x="7599109" y="5058220"/>
              <a:ext cx="1158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0</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grpSp>
        <p:nvGrpSpPr>
          <p:cNvPr id="2" name="Groupe 1"/>
          <p:cNvGrpSpPr/>
          <p:nvPr>
            <p:custDataLst>
              <p:tags r:id="rId5"/>
            </p:custDataLst>
          </p:nvPr>
        </p:nvGrpSpPr>
        <p:grpSpPr>
          <a:xfrm>
            <a:off x="1331640" y="3562129"/>
            <a:ext cx="6729412" cy="373063"/>
            <a:chOff x="1331640" y="3562129"/>
            <a:chExt cx="6729412" cy="373063"/>
          </a:xfrm>
        </p:grpSpPr>
        <p:grpSp>
          <p:nvGrpSpPr>
            <p:cNvPr id="254" name="Groupe 253"/>
            <p:cNvGrpSpPr/>
            <p:nvPr/>
          </p:nvGrpSpPr>
          <p:grpSpPr>
            <a:xfrm>
              <a:off x="1331640" y="3562129"/>
              <a:ext cx="6729412" cy="373063"/>
              <a:chOff x="1482006" y="3455313"/>
              <a:chExt cx="6729412" cy="373063"/>
            </a:xfrm>
          </p:grpSpPr>
          <p:sp>
            <p:nvSpPr>
              <p:cNvPr id="255" name="Rectangle 254"/>
              <p:cNvSpPr>
                <a:spLocks noChangeArrowheads="1"/>
              </p:cNvSpPr>
              <p:nvPr/>
            </p:nvSpPr>
            <p:spPr bwMode="auto">
              <a:xfrm>
                <a:off x="1482006"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56" name="Rectangle 255"/>
              <p:cNvSpPr>
                <a:spLocks noChangeArrowheads="1"/>
              </p:cNvSpPr>
              <p:nvPr/>
            </p:nvSpPr>
            <p:spPr bwMode="auto">
              <a:xfrm>
                <a:off x="2323381"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57" name="Rectangle 256"/>
              <p:cNvSpPr>
                <a:spLocks noChangeArrowheads="1"/>
              </p:cNvSpPr>
              <p:nvPr/>
            </p:nvSpPr>
            <p:spPr bwMode="auto">
              <a:xfrm>
                <a:off x="3164756"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58" name="Rectangle 257"/>
              <p:cNvSpPr>
                <a:spLocks noChangeArrowheads="1"/>
              </p:cNvSpPr>
              <p:nvPr/>
            </p:nvSpPr>
            <p:spPr bwMode="auto">
              <a:xfrm>
                <a:off x="4006131"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59" name="Rectangle 258"/>
              <p:cNvSpPr>
                <a:spLocks noChangeArrowheads="1"/>
              </p:cNvSpPr>
              <p:nvPr/>
            </p:nvSpPr>
            <p:spPr bwMode="auto">
              <a:xfrm>
                <a:off x="4847506" y="3455313"/>
                <a:ext cx="839787"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60" name="Rectangle 259"/>
              <p:cNvSpPr>
                <a:spLocks noChangeArrowheads="1"/>
              </p:cNvSpPr>
              <p:nvPr/>
            </p:nvSpPr>
            <p:spPr bwMode="auto">
              <a:xfrm>
                <a:off x="5687293"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61" name="Rectangle 260"/>
              <p:cNvSpPr>
                <a:spLocks noChangeArrowheads="1"/>
              </p:cNvSpPr>
              <p:nvPr/>
            </p:nvSpPr>
            <p:spPr bwMode="auto">
              <a:xfrm>
                <a:off x="6528668"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62" name="Rectangle 261"/>
              <p:cNvSpPr>
                <a:spLocks noChangeArrowheads="1"/>
              </p:cNvSpPr>
              <p:nvPr/>
            </p:nvSpPr>
            <p:spPr bwMode="auto">
              <a:xfrm>
                <a:off x="7370043" y="3455313"/>
                <a:ext cx="841375" cy="373063"/>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grpSp>
        <p:sp>
          <p:nvSpPr>
            <p:cNvPr id="354" name="Rectangle 327"/>
            <p:cNvSpPr>
              <a:spLocks noChangeArrowheads="1"/>
            </p:cNvSpPr>
            <p:nvPr/>
          </p:nvSpPr>
          <p:spPr bwMode="auto">
            <a:xfrm>
              <a:off x="1709484" y="3580257"/>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55" name="Rectangle 330"/>
            <p:cNvSpPr>
              <a:spLocks noChangeArrowheads="1"/>
            </p:cNvSpPr>
            <p:nvPr/>
          </p:nvSpPr>
          <p:spPr bwMode="auto">
            <a:xfrm>
              <a:off x="2550859" y="3580257"/>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56" name="Rectangle 333"/>
            <p:cNvSpPr>
              <a:spLocks noChangeArrowheads="1"/>
            </p:cNvSpPr>
            <p:nvPr/>
          </p:nvSpPr>
          <p:spPr bwMode="auto">
            <a:xfrm>
              <a:off x="3392234" y="3580257"/>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57" name="Rectangle 336"/>
            <p:cNvSpPr>
              <a:spLocks noChangeArrowheads="1"/>
            </p:cNvSpPr>
            <p:nvPr/>
          </p:nvSpPr>
          <p:spPr bwMode="auto">
            <a:xfrm>
              <a:off x="4233609" y="3580257"/>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0</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58" name="Rectangle 339"/>
            <p:cNvSpPr>
              <a:spLocks noChangeArrowheads="1"/>
            </p:cNvSpPr>
            <p:nvPr/>
          </p:nvSpPr>
          <p:spPr bwMode="auto">
            <a:xfrm>
              <a:off x="5074984" y="3580257"/>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0</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59" name="Rectangle 342"/>
            <p:cNvSpPr>
              <a:spLocks noChangeArrowheads="1"/>
            </p:cNvSpPr>
            <p:nvPr/>
          </p:nvSpPr>
          <p:spPr bwMode="auto">
            <a:xfrm>
              <a:off x="5916359" y="3580257"/>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60" name="Rectangle 345"/>
            <p:cNvSpPr>
              <a:spLocks noChangeArrowheads="1"/>
            </p:cNvSpPr>
            <p:nvPr/>
          </p:nvSpPr>
          <p:spPr bwMode="auto">
            <a:xfrm>
              <a:off x="6757734" y="3580257"/>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61" name="Rectangle 348"/>
            <p:cNvSpPr>
              <a:spLocks noChangeArrowheads="1"/>
            </p:cNvSpPr>
            <p:nvPr/>
          </p:nvSpPr>
          <p:spPr bwMode="auto">
            <a:xfrm>
              <a:off x="7599109" y="3580257"/>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0</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sp>
        <p:nvSpPr>
          <p:cNvPr id="3" name="ZoneTexte 2"/>
          <p:cNvSpPr txBox="1"/>
          <p:nvPr>
            <p:custDataLst>
              <p:tags r:id="rId6"/>
            </p:custDataLst>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custDataLst>
              <p:tags r:id="rId7"/>
            </p:custDataLst>
          </p:nvPr>
        </p:nvSpPr>
        <p:spPr>
          <a:xfrm>
            <a:off x="123801" y="974774"/>
            <a:ext cx="6232796"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Binaire …  </a:t>
            </a:r>
            <a:endParaRPr lang="fr-FR" sz="2400" u="sng" dirty="0"/>
          </a:p>
        </p:txBody>
      </p:sp>
      <p:sp>
        <p:nvSpPr>
          <p:cNvPr id="7" name="Rectangle 6"/>
          <p:cNvSpPr/>
          <p:nvPr>
            <p:custDataLst>
              <p:tags r:id="rId8"/>
            </p:custDataLst>
          </p:nvPr>
        </p:nvSpPr>
        <p:spPr>
          <a:xfrm>
            <a:off x="-28284" y="1774557"/>
            <a:ext cx="9166516" cy="646331"/>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Binaire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Décimal:</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binaire sur 8 bits appelé aussi un octet ou  « byte »: 11100110 </a:t>
            </a:r>
          </a:p>
        </p:txBody>
      </p:sp>
      <p:sp>
        <p:nvSpPr>
          <p:cNvPr id="11" name="Rectangle 10"/>
          <p:cNvSpPr/>
          <p:nvPr>
            <p:custDataLst>
              <p:tags r:id="rId9"/>
            </p:custDataLst>
          </p:nvPr>
        </p:nvSpPr>
        <p:spPr>
          <a:xfrm>
            <a:off x="229089" y="4159679"/>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2" name="Rectangle 11"/>
          <p:cNvSpPr/>
          <p:nvPr>
            <p:custDataLst>
              <p:tags r:id="rId10"/>
            </p:custDataLst>
          </p:nvPr>
        </p:nvSpPr>
        <p:spPr>
          <a:xfrm>
            <a:off x="-37264" y="4561530"/>
            <a:ext cx="1152880"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des rangs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3" name="Rectangle 12"/>
          <p:cNvSpPr/>
          <p:nvPr>
            <p:custDataLst>
              <p:tags r:id="rId11"/>
            </p:custDataLst>
          </p:nvPr>
        </p:nvSpPr>
        <p:spPr>
          <a:xfrm>
            <a:off x="26983" y="5095783"/>
            <a:ext cx="101662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8" name="Rectangle 7"/>
          <p:cNvSpPr/>
          <p:nvPr>
            <p:custDataLst>
              <p:tags r:id="rId12"/>
            </p:custDataLst>
          </p:nvPr>
        </p:nvSpPr>
        <p:spPr>
          <a:xfrm>
            <a:off x="8100392" y="4981169"/>
            <a:ext cx="768159"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230</a:t>
            </a:r>
          </a:p>
        </p:txBody>
      </p:sp>
      <p:sp>
        <p:nvSpPr>
          <p:cNvPr id="14" name="Rectangle 13"/>
          <p:cNvSpPr/>
          <p:nvPr>
            <p:custDataLst>
              <p:tags r:id="rId13"/>
            </p:custDataLst>
          </p:nvPr>
        </p:nvSpPr>
        <p:spPr>
          <a:xfrm>
            <a:off x="8013332" y="4649871"/>
            <a:ext cx="1095172"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21" name="Groupe 20"/>
          <p:cNvGrpSpPr/>
          <p:nvPr>
            <p:custDataLst>
              <p:tags r:id="rId14"/>
            </p:custDataLst>
          </p:nvPr>
        </p:nvGrpSpPr>
        <p:grpSpPr>
          <a:xfrm>
            <a:off x="6590353" y="2925281"/>
            <a:ext cx="2447453" cy="1003660"/>
            <a:chOff x="6590353" y="3944280"/>
            <a:chExt cx="2447453" cy="1003660"/>
          </a:xfrm>
        </p:grpSpPr>
        <p:sp>
          <p:nvSpPr>
            <p:cNvPr id="16" name="Forme libre 15"/>
            <p:cNvSpPr/>
            <p:nvPr/>
          </p:nvSpPr>
          <p:spPr>
            <a:xfrm>
              <a:off x="6590353" y="3944331"/>
              <a:ext cx="2408681" cy="1003609"/>
            </a:xfrm>
            <a:custGeom>
              <a:avLst/>
              <a:gdLst>
                <a:gd name="connsiteX0" fmla="*/ 22320 w 2408681"/>
                <a:gd name="connsiteY0" fmla="*/ 33453 h 1003609"/>
                <a:gd name="connsiteX1" fmla="*/ 22320 w 2408681"/>
                <a:gd name="connsiteY1" fmla="*/ 33453 h 1003609"/>
                <a:gd name="connsiteX2" fmla="*/ 11169 w 2408681"/>
                <a:gd name="connsiteY2" fmla="*/ 133814 h 1003609"/>
                <a:gd name="connsiteX3" fmla="*/ 18 w 2408681"/>
                <a:gd name="connsiteY3" fmla="*/ 178419 h 1003609"/>
                <a:gd name="connsiteX4" fmla="*/ 22320 w 2408681"/>
                <a:gd name="connsiteY4" fmla="*/ 479502 h 1003609"/>
                <a:gd name="connsiteX5" fmla="*/ 66925 w 2408681"/>
                <a:gd name="connsiteY5" fmla="*/ 490653 h 1003609"/>
                <a:gd name="connsiteX6" fmla="*/ 111530 w 2408681"/>
                <a:gd name="connsiteY6" fmla="*/ 535258 h 1003609"/>
                <a:gd name="connsiteX7" fmla="*/ 345706 w 2408681"/>
                <a:gd name="connsiteY7" fmla="*/ 557561 h 1003609"/>
                <a:gd name="connsiteX8" fmla="*/ 379159 w 2408681"/>
                <a:gd name="connsiteY8" fmla="*/ 568712 h 1003609"/>
                <a:gd name="connsiteX9" fmla="*/ 557579 w 2408681"/>
                <a:gd name="connsiteY9" fmla="*/ 591014 h 1003609"/>
                <a:gd name="connsiteX10" fmla="*/ 579881 w 2408681"/>
                <a:gd name="connsiteY10" fmla="*/ 613317 h 1003609"/>
                <a:gd name="connsiteX11" fmla="*/ 602184 w 2408681"/>
                <a:gd name="connsiteY11" fmla="*/ 646770 h 1003609"/>
                <a:gd name="connsiteX12" fmla="*/ 635637 w 2408681"/>
                <a:gd name="connsiteY12" fmla="*/ 669073 h 1003609"/>
                <a:gd name="connsiteX13" fmla="*/ 657940 w 2408681"/>
                <a:gd name="connsiteY13" fmla="*/ 735980 h 1003609"/>
                <a:gd name="connsiteX14" fmla="*/ 669091 w 2408681"/>
                <a:gd name="connsiteY14" fmla="*/ 769434 h 1003609"/>
                <a:gd name="connsiteX15" fmla="*/ 680242 w 2408681"/>
                <a:gd name="connsiteY15" fmla="*/ 814039 h 1003609"/>
                <a:gd name="connsiteX16" fmla="*/ 702545 w 2408681"/>
                <a:gd name="connsiteY16" fmla="*/ 880946 h 1003609"/>
                <a:gd name="connsiteX17" fmla="*/ 802906 w 2408681"/>
                <a:gd name="connsiteY17" fmla="*/ 914400 h 1003609"/>
                <a:gd name="connsiteX18" fmla="*/ 836359 w 2408681"/>
                <a:gd name="connsiteY18" fmla="*/ 936702 h 1003609"/>
                <a:gd name="connsiteX19" fmla="*/ 869813 w 2408681"/>
                <a:gd name="connsiteY19" fmla="*/ 947853 h 1003609"/>
                <a:gd name="connsiteX20" fmla="*/ 892115 w 2408681"/>
                <a:gd name="connsiteY20" fmla="*/ 981307 h 1003609"/>
                <a:gd name="connsiteX21" fmla="*/ 970174 w 2408681"/>
                <a:gd name="connsiteY21" fmla="*/ 1003609 h 1003609"/>
                <a:gd name="connsiteX22" fmla="*/ 1226652 w 2408681"/>
                <a:gd name="connsiteY22" fmla="*/ 992458 h 1003609"/>
                <a:gd name="connsiteX23" fmla="*/ 1260106 w 2408681"/>
                <a:gd name="connsiteY23" fmla="*/ 981307 h 1003609"/>
                <a:gd name="connsiteX24" fmla="*/ 1304710 w 2408681"/>
                <a:gd name="connsiteY24" fmla="*/ 970156 h 1003609"/>
                <a:gd name="connsiteX25" fmla="*/ 1338164 w 2408681"/>
                <a:gd name="connsiteY25" fmla="*/ 947853 h 1003609"/>
                <a:gd name="connsiteX26" fmla="*/ 1371618 w 2408681"/>
                <a:gd name="connsiteY26" fmla="*/ 914400 h 1003609"/>
                <a:gd name="connsiteX27" fmla="*/ 1438525 w 2408681"/>
                <a:gd name="connsiteY27" fmla="*/ 892097 h 1003609"/>
                <a:gd name="connsiteX28" fmla="*/ 1594642 w 2408681"/>
                <a:gd name="connsiteY28" fmla="*/ 925551 h 1003609"/>
                <a:gd name="connsiteX29" fmla="*/ 1616945 w 2408681"/>
                <a:gd name="connsiteY29" fmla="*/ 947853 h 1003609"/>
                <a:gd name="connsiteX30" fmla="*/ 1761910 w 2408681"/>
                <a:gd name="connsiteY30" fmla="*/ 936702 h 1003609"/>
                <a:gd name="connsiteX31" fmla="*/ 1795364 w 2408681"/>
                <a:gd name="connsiteY31" fmla="*/ 925551 h 1003609"/>
                <a:gd name="connsiteX32" fmla="*/ 1839969 w 2408681"/>
                <a:gd name="connsiteY32" fmla="*/ 903249 h 1003609"/>
                <a:gd name="connsiteX33" fmla="*/ 2040691 w 2408681"/>
                <a:gd name="connsiteY33" fmla="*/ 892097 h 1003609"/>
                <a:gd name="connsiteX34" fmla="*/ 2096447 w 2408681"/>
                <a:gd name="connsiteY34" fmla="*/ 880946 h 1003609"/>
                <a:gd name="connsiteX35" fmla="*/ 2185657 w 2408681"/>
                <a:gd name="connsiteY35" fmla="*/ 869795 h 1003609"/>
                <a:gd name="connsiteX36" fmla="*/ 2252564 w 2408681"/>
                <a:gd name="connsiteY36" fmla="*/ 825190 h 1003609"/>
                <a:gd name="connsiteX37" fmla="*/ 2330623 w 2408681"/>
                <a:gd name="connsiteY37" fmla="*/ 802888 h 1003609"/>
                <a:gd name="connsiteX38" fmla="*/ 2352925 w 2408681"/>
                <a:gd name="connsiteY38" fmla="*/ 713678 h 1003609"/>
                <a:gd name="connsiteX39" fmla="*/ 2364076 w 2408681"/>
                <a:gd name="connsiteY39" fmla="*/ 680224 h 1003609"/>
                <a:gd name="connsiteX40" fmla="*/ 2386379 w 2408681"/>
                <a:gd name="connsiteY40" fmla="*/ 579863 h 1003609"/>
                <a:gd name="connsiteX41" fmla="*/ 2408681 w 2408681"/>
                <a:gd name="connsiteY41" fmla="*/ 546409 h 1003609"/>
                <a:gd name="connsiteX42" fmla="*/ 2397530 w 2408681"/>
                <a:gd name="connsiteY42" fmla="*/ 178419 h 1003609"/>
                <a:gd name="connsiteX43" fmla="*/ 2364076 w 2408681"/>
                <a:gd name="connsiteY43" fmla="*/ 167268 h 1003609"/>
                <a:gd name="connsiteX44" fmla="*/ 2352925 w 2408681"/>
                <a:gd name="connsiteY44" fmla="*/ 133814 h 1003609"/>
                <a:gd name="connsiteX45" fmla="*/ 2308320 w 2408681"/>
                <a:gd name="connsiteY45" fmla="*/ 66907 h 1003609"/>
                <a:gd name="connsiteX46" fmla="*/ 2286018 w 2408681"/>
                <a:gd name="connsiteY46" fmla="*/ 33453 h 1003609"/>
                <a:gd name="connsiteX47" fmla="*/ 2051842 w 2408681"/>
                <a:gd name="connsiteY47" fmla="*/ 22302 h 1003609"/>
                <a:gd name="connsiteX48" fmla="*/ 1672701 w 2408681"/>
                <a:gd name="connsiteY48" fmla="*/ 11151 h 1003609"/>
                <a:gd name="connsiteX49" fmla="*/ 1438525 w 2408681"/>
                <a:gd name="connsiteY49" fmla="*/ 0 h 1003609"/>
                <a:gd name="connsiteX50" fmla="*/ 836359 w 2408681"/>
                <a:gd name="connsiteY50" fmla="*/ 22302 h 1003609"/>
                <a:gd name="connsiteX51" fmla="*/ 769452 w 2408681"/>
                <a:gd name="connsiteY51" fmla="*/ 33453 h 1003609"/>
                <a:gd name="connsiteX52" fmla="*/ 680242 w 2408681"/>
                <a:gd name="connsiteY52" fmla="*/ 44605 h 1003609"/>
                <a:gd name="connsiteX53" fmla="*/ 245345 w 2408681"/>
                <a:gd name="connsiteY53" fmla="*/ 22302 h 1003609"/>
                <a:gd name="connsiteX54" fmla="*/ 89227 w 2408681"/>
                <a:gd name="connsiteY54" fmla="*/ 22302 h 1003609"/>
                <a:gd name="connsiteX55" fmla="*/ 78076 w 2408681"/>
                <a:gd name="connsiteY55" fmla="*/ 22302 h 1003609"/>
                <a:gd name="connsiteX56" fmla="*/ 78076 w 2408681"/>
                <a:gd name="connsiteY56" fmla="*/ 22302 h 1003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2408681" h="1003609">
                  <a:moveTo>
                    <a:pt x="22320" y="33453"/>
                  </a:moveTo>
                  <a:lnTo>
                    <a:pt x="22320" y="33453"/>
                  </a:lnTo>
                  <a:cubicBezTo>
                    <a:pt x="18603" y="66907"/>
                    <a:pt x="16287" y="100546"/>
                    <a:pt x="11169" y="133814"/>
                  </a:cubicBezTo>
                  <a:cubicBezTo>
                    <a:pt x="8839" y="148962"/>
                    <a:pt x="-476" y="163101"/>
                    <a:pt x="18" y="178419"/>
                  </a:cubicBezTo>
                  <a:cubicBezTo>
                    <a:pt x="3263" y="279003"/>
                    <a:pt x="1234" y="381100"/>
                    <a:pt x="22320" y="479502"/>
                  </a:cubicBezTo>
                  <a:cubicBezTo>
                    <a:pt x="25531" y="494488"/>
                    <a:pt x="52057" y="486936"/>
                    <a:pt x="66925" y="490653"/>
                  </a:cubicBezTo>
                  <a:cubicBezTo>
                    <a:pt x="81793" y="505521"/>
                    <a:pt x="91582" y="528609"/>
                    <a:pt x="111530" y="535258"/>
                  </a:cubicBezTo>
                  <a:cubicBezTo>
                    <a:pt x="208556" y="567599"/>
                    <a:pt x="133248" y="545757"/>
                    <a:pt x="345706" y="557561"/>
                  </a:cubicBezTo>
                  <a:cubicBezTo>
                    <a:pt x="356857" y="561278"/>
                    <a:pt x="367633" y="566407"/>
                    <a:pt x="379159" y="568712"/>
                  </a:cubicBezTo>
                  <a:cubicBezTo>
                    <a:pt x="418936" y="576667"/>
                    <a:pt x="522791" y="587149"/>
                    <a:pt x="557579" y="591014"/>
                  </a:cubicBezTo>
                  <a:cubicBezTo>
                    <a:pt x="565013" y="598448"/>
                    <a:pt x="573313" y="605107"/>
                    <a:pt x="579881" y="613317"/>
                  </a:cubicBezTo>
                  <a:cubicBezTo>
                    <a:pt x="588253" y="623782"/>
                    <a:pt x="592707" y="637293"/>
                    <a:pt x="602184" y="646770"/>
                  </a:cubicBezTo>
                  <a:cubicBezTo>
                    <a:pt x="611661" y="656247"/>
                    <a:pt x="624486" y="661639"/>
                    <a:pt x="635637" y="669073"/>
                  </a:cubicBezTo>
                  <a:lnTo>
                    <a:pt x="657940" y="735980"/>
                  </a:lnTo>
                  <a:cubicBezTo>
                    <a:pt x="661657" y="747131"/>
                    <a:pt x="666240" y="758030"/>
                    <a:pt x="669091" y="769434"/>
                  </a:cubicBezTo>
                  <a:cubicBezTo>
                    <a:pt x="672808" y="784302"/>
                    <a:pt x="675838" y="799359"/>
                    <a:pt x="680242" y="814039"/>
                  </a:cubicBezTo>
                  <a:cubicBezTo>
                    <a:pt x="686997" y="836556"/>
                    <a:pt x="681518" y="870432"/>
                    <a:pt x="702545" y="880946"/>
                  </a:cubicBezTo>
                  <a:cubicBezTo>
                    <a:pt x="764102" y="911726"/>
                    <a:pt x="730849" y="899989"/>
                    <a:pt x="802906" y="914400"/>
                  </a:cubicBezTo>
                  <a:cubicBezTo>
                    <a:pt x="814057" y="921834"/>
                    <a:pt x="824372" y="930709"/>
                    <a:pt x="836359" y="936702"/>
                  </a:cubicBezTo>
                  <a:cubicBezTo>
                    <a:pt x="846873" y="941959"/>
                    <a:pt x="860634" y="940510"/>
                    <a:pt x="869813" y="947853"/>
                  </a:cubicBezTo>
                  <a:cubicBezTo>
                    <a:pt x="880278" y="956225"/>
                    <a:pt x="881650" y="972935"/>
                    <a:pt x="892115" y="981307"/>
                  </a:cubicBezTo>
                  <a:cubicBezTo>
                    <a:pt x="899386" y="987124"/>
                    <a:pt x="967260" y="1002881"/>
                    <a:pt x="970174" y="1003609"/>
                  </a:cubicBezTo>
                  <a:cubicBezTo>
                    <a:pt x="1055667" y="999892"/>
                    <a:pt x="1141331" y="999021"/>
                    <a:pt x="1226652" y="992458"/>
                  </a:cubicBezTo>
                  <a:cubicBezTo>
                    <a:pt x="1238372" y="991556"/>
                    <a:pt x="1248804" y="984536"/>
                    <a:pt x="1260106" y="981307"/>
                  </a:cubicBezTo>
                  <a:cubicBezTo>
                    <a:pt x="1274842" y="977097"/>
                    <a:pt x="1289842" y="973873"/>
                    <a:pt x="1304710" y="970156"/>
                  </a:cubicBezTo>
                  <a:cubicBezTo>
                    <a:pt x="1315861" y="962722"/>
                    <a:pt x="1327868" y="956433"/>
                    <a:pt x="1338164" y="947853"/>
                  </a:cubicBezTo>
                  <a:cubicBezTo>
                    <a:pt x="1350279" y="937757"/>
                    <a:pt x="1357832" y="922059"/>
                    <a:pt x="1371618" y="914400"/>
                  </a:cubicBezTo>
                  <a:cubicBezTo>
                    <a:pt x="1392168" y="902983"/>
                    <a:pt x="1438525" y="892097"/>
                    <a:pt x="1438525" y="892097"/>
                  </a:cubicBezTo>
                  <a:cubicBezTo>
                    <a:pt x="1515012" y="899746"/>
                    <a:pt x="1539571" y="888838"/>
                    <a:pt x="1594642" y="925551"/>
                  </a:cubicBezTo>
                  <a:cubicBezTo>
                    <a:pt x="1603390" y="931383"/>
                    <a:pt x="1609511" y="940419"/>
                    <a:pt x="1616945" y="947853"/>
                  </a:cubicBezTo>
                  <a:cubicBezTo>
                    <a:pt x="1665267" y="944136"/>
                    <a:pt x="1713820" y="942713"/>
                    <a:pt x="1761910" y="936702"/>
                  </a:cubicBezTo>
                  <a:cubicBezTo>
                    <a:pt x="1773574" y="935244"/>
                    <a:pt x="1784560" y="930181"/>
                    <a:pt x="1795364" y="925551"/>
                  </a:cubicBezTo>
                  <a:cubicBezTo>
                    <a:pt x="1810643" y="919003"/>
                    <a:pt x="1823498" y="905495"/>
                    <a:pt x="1839969" y="903249"/>
                  </a:cubicBezTo>
                  <a:cubicBezTo>
                    <a:pt x="1906365" y="894195"/>
                    <a:pt x="1973784" y="895814"/>
                    <a:pt x="2040691" y="892097"/>
                  </a:cubicBezTo>
                  <a:cubicBezTo>
                    <a:pt x="2059276" y="888380"/>
                    <a:pt x="2077714" y="883828"/>
                    <a:pt x="2096447" y="880946"/>
                  </a:cubicBezTo>
                  <a:cubicBezTo>
                    <a:pt x="2126067" y="876389"/>
                    <a:pt x="2157435" y="879874"/>
                    <a:pt x="2185657" y="869795"/>
                  </a:cubicBezTo>
                  <a:cubicBezTo>
                    <a:pt x="2210900" y="860780"/>
                    <a:pt x="2227135" y="833666"/>
                    <a:pt x="2252564" y="825190"/>
                  </a:cubicBezTo>
                  <a:cubicBezTo>
                    <a:pt x="2300557" y="809193"/>
                    <a:pt x="2274614" y="816890"/>
                    <a:pt x="2330623" y="802888"/>
                  </a:cubicBezTo>
                  <a:cubicBezTo>
                    <a:pt x="2338057" y="773151"/>
                    <a:pt x="2343232" y="742757"/>
                    <a:pt x="2352925" y="713678"/>
                  </a:cubicBezTo>
                  <a:cubicBezTo>
                    <a:pt x="2356642" y="702527"/>
                    <a:pt x="2361526" y="691699"/>
                    <a:pt x="2364076" y="680224"/>
                  </a:cubicBezTo>
                  <a:cubicBezTo>
                    <a:pt x="2370930" y="649378"/>
                    <a:pt x="2371315" y="609991"/>
                    <a:pt x="2386379" y="579863"/>
                  </a:cubicBezTo>
                  <a:cubicBezTo>
                    <a:pt x="2392373" y="567876"/>
                    <a:pt x="2401247" y="557560"/>
                    <a:pt x="2408681" y="546409"/>
                  </a:cubicBezTo>
                  <a:cubicBezTo>
                    <a:pt x="2404964" y="423746"/>
                    <a:pt x="2411869" y="300298"/>
                    <a:pt x="2397530" y="178419"/>
                  </a:cubicBezTo>
                  <a:cubicBezTo>
                    <a:pt x="2396157" y="166745"/>
                    <a:pt x="2372388" y="175580"/>
                    <a:pt x="2364076" y="167268"/>
                  </a:cubicBezTo>
                  <a:cubicBezTo>
                    <a:pt x="2355764" y="158956"/>
                    <a:pt x="2358633" y="144089"/>
                    <a:pt x="2352925" y="133814"/>
                  </a:cubicBezTo>
                  <a:cubicBezTo>
                    <a:pt x="2339908" y="110383"/>
                    <a:pt x="2323188" y="89209"/>
                    <a:pt x="2308320" y="66907"/>
                  </a:cubicBezTo>
                  <a:cubicBezTo>
                    <a:pt x="2300886" y="55756"/>
                    <a:pt x="2299405" y="34090"/>
                    <a:pt x="2286018" y="33453"/>
                  </a:cubicBezTo>
                  <a:lnTo>
                    <a:pt x="2051842" y="22302"/>
                  </a:lnTo>
                  <a:lnTo>
                    <a:pt x="1672701" y="11151"/>
                  </a:lnTo>
                  <a:cubicBezTo>
                    <a:pt x="1594605" y="8311"/>
                    <a:pt x="1516584" y="3717"/>
                    <a:pt x="1438525" y="0"/>
                  </a:cubicBezTo>
                  <a:lnTo>
                    <a:pt x="836359" y="22302"/>
                  </a:lnTo>
                  <a:cubicBezTo>
                    <a:pt x="813799" y="23806"/>
                    <a:pt x="791835" y="30255"/>
                    <a:pt x="769452" y="33453"/>
                  </a:cubicBezTo>
                  <a:cubicBezTo>
                    <a:pt x="739785" y="37691"/>
                    <a:pt x="709979" y="40888"/>
                    <a:pt x="680242" y="44605"/>
                  </a:cubicBezTo>
                  <a:cubicBezTo>
                    <a:pt x="500887" y="32647"/>
                    <a:pt x="445768" y="27576"/>
                    <a:pt x="245345" y="22302"/>
                  </a:cubicBezTo>
                  <a:cubicBezTo>
                    <a:pt x="193324" y="20933"/>
                    <a:pt x="141266" y="22302"/>
                    <a:pt x="89227" y="22302"/>
                  </a:cubicBezTo>
                  <a:lnTo>
                    <a:pt x="78076" y="22302"/>
                  </a:lnTo>
                  <a:lnTo>
                    <a:pt x="78076" y="22302"/>
                  </a:lnTo>
                </a:path>
              </a:pathLst>
            </a:custGeom>
            <a:gradFill>
              <a:gsLst>
                <a:gs pos="0">
                  <a:schemeClr val="accent1">
                    <a:lumMod val="50000"/>
                    <a:alpha val="72000"/>
                  </a:schemeClr>
                </a:gs>
                <a:gs pos="50000">
                  <a:srgbClr val="29240D">
                    <a:alpha val="7000"/>
                  </a:srgbClr>
                </a:gs>
                <a:gs pos="100000">
                  <a:schemeClr val="accent1">
                    <a:alpha val="42000"/>
                    <a:lumMod val="44000"/>
                  </a:schemeClr>
                </a:gs>
              </a:gsLst>
              <a:lin ang="5400000" scaled="0"/>
            </a:gradFill>
            <a:ln>
              <a:noFill/>
            </a:ln>
            <a:scene3d>
              <a:camera prst="orthographicFront"/>
              <a:lightRig rig="sunset" dir="t"/>
            </a:scene3d>
            <a:sp3d prstMaterial="dkEdge">
              <a:bevelT w="57150" h="107950"/>
              <a:bevelB w="2794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9" name="Rectangle 8"/>
            <p:cNvSpPr/>
            <p:nvPr/>
          </p:nvSpPr>
          <p:spPr>
            <a:xfrm>
              <a:off x="6660232" y="3944280"/>
              <a:ext cx="2377574" cy="830997"/>
            </a:xfrm>
            <a:prstGeom prst="rect">
              <a:avLst/>
            </a:prstGeom>
          </p:spPr>
          <p:txBody>
            <a:bodyPr wrap="none">
              <a:spAutoFit/>
            </a:bodyPr>
            <a:lstStyle/>
            <a:p>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Bit de poids faible, ou </a:t>
              </a:r>
            </a:p>
            <a:p>
              <a:r>
                <a:rPr lang="fr-FR" sz="1600" b="1" dirty="0" err="1" smtClean="0">
                  <a:solidFill>
                    <a:schemeClr val="bg1"/>
                  </a:solidFill>
                  <a:effectLst>
                    <a:outerShdw blurRad="38100" dist="38100" dir="2700000" algn="tl">
                      <a:srgbClr val="000000">
                        <a:alpha val="43137"/>
                      </a:srgbClr>
                    </a:outerShdw>
                  </a:effectLst>
                  <a:latin typeface="Arial" pitchFamily="34" charset="0"/>
                  <a:cs typeface="Arial" pitchFamily="34" charset="0"/>
                </a:rPr>
                <a:t>Low</a:t>
              </a: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sz="1600" b="1" dirty="0" err="1" smtClean="0">
                  <a:solidFill>
                    <a:schemeClr val="bg1"/>
                  </a:solidFill>
                  <a:effectLst>
                    <a:outerShdw blurRad="38100" dist="38100" dir="2700000" algn="tl">
                      <a:srgbClr val="000000">
                        <a:alpha val="43137"/>
                      </a:srgbClr>
                    </a:outerShdw>
                  </a:effectLst>
                  <a:latin typeface="Arial" pitchFamily="34" charset="0"/>
                  <a:cs typeface="Arial" pitchFamily="34" charset="0"/>
                </a:rPr>
                <a:t>Significant</a:t>
              </a: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Bit: </a:t>
              </a:r>
            </a:p>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LSB</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6" name="Groupe 5"/>
          <p:cNvGrpSpPr/>
          <p:nvPr>
            <p:custDataLst>
              <p:tags r:id="rId15"/>
            </p:custDataLst>
          </p:nvPr>
        </p:nvGrpSpPr>
        <p:grpSpPr>
          <a:xfrm>
            <a:off x="-23906" y="2924944"/>
            <a:ext cx="2287806" cy="1048602"/>
            <a:chOff x="-23906" y="3943943"/>
            <a:chExt cx="2287806" cy="1048602"/>
          </a:xfrm>
        </p:grpSpPr>
        <p:sp>
          <p:nvSpPr>
            <p:cNvPr id="15" name="Forme libre 14"/>
            <p:cNvSpPr/>
            <p:nvPr/>
          </p:nvSpPr>
          <p:spPr>
            <a:xfrm>
              <a:off x="33454" y="3943943"/>
              <a:ext cx="2209176" cy="1048602"/>
            </a:xfrm>
            <a:custGeom>
              <a:avLst/>
              <a:gdLst>
                <a:gd name="connsiteX0" fmla="*/ 0 w 2209176"/>
                <a:gd name="connsiteY0" fmla="*/ 67295 h 1048602"/>
                <a:gd name="connsiteX1" fmla="*/ 0 w 2209176"/>
                <a:gd name="connsiteY1" fmla="*/ 67295 h 1048602"/>
                <a:gd name="connsiteX2" fmla="*/ 11151 w 2209176"/>
                <a:gd name="connsiteY2" fmla="*/ 557949 h 1048602"/>
                <a:gd name="connsiteX3" fmla="*/ 33453 w 2209176"/>
                <a:gd name="connsiteY3" fmla="*/ 658310 h 1048602"/>
                <a:gd name="connsiteX4" fmla="*/ 55756 w 2209176"/>
                <a:gd name="connsiteY4" fmla="*/ 680612 h 1048602"/>
                <a:gd name="connsiteX5" fmla="*/ 89209 w 2209176"/>
                <a:gd name="connsiteY5" fmla="*/ 792124 h 1048602"/>
                <a:gd name="connsiteX6" fmla="*/ 100361 w 2209176"/>
                <a:gd name="connsiteY6" fmla="*/ 825578 h 1048602"/>
                <a:gd name="connsiteX7" fmla="*/ 267629 w 2209176"/>
                <a:gd name="connsiteY7" fmla="*/ 847880 h 1048602"/>
                <a:gd name="connsiteX8" fmla="*/ 323385 w 2209176"/>
                <a:gd name="connsiteY8" fmla="*/ 859032 h 1048602"/>
                <a:gd name="connsiteX9" fmla="*/ 669073 w 2209176"/>
                <a:gd name="connsiteY9" fmla="*/ 870183 h 1048602"/>
                <a:gd name="connsiteX10" fmla="*/ 914400 w 2209176"/>
                <a:gd name="connsiteY10" fmla="*/ 881334 h 1048602"/>
                <a:gd name="connsiteX11" fmla="*/ 947853 w 2209176"/>
                <a:gd name="connsiteY11" fmla="*/ 903637 h 1048602"/>
                <a:gd name="connsiteX12" fmla="*/ 1170878 w 2209176"/>
                <a:gd name="connsiteY12" fmla="*/ 925939 h 1048602"/>
                <a:gd name="connsiteX13" fmla="*/ 1237785 w 2209176"/>
                <a:gd name="connsiteY13" fmla="*/ 948241 h 1048602"/>
                <a:gd name="connsiteX14" fmla="*/ 1304692 w 2209176"/>
                <a:gd name="connsiteY14" fmla="*/ 981695 h 1048602"/>
                <a:gd name="connsiteX15" fmla="*/ 1460809 w 2209176"/>
                <a:gd name="connsiteY15" fmla="*/ 992846 h 1048602"/>
                <a:gd name="connsiteX16" fmla="*/ 1505414 w 2209176"/>
                <a:gd name="connsiteY16" fmla="*/ 1015149 h 1048602"/>
                <a:gd name="connsiteX17" fmla="*/ 1750741 w 2209176"/>
                <a:gd name="connsiteY17" fmla="*/ 1037451 h 1048602"/>
                <a:gd name="connsiteX18" fmla="*/ 1795346 w 2209176"/>
                <a:gd name="connsiteY18" fmla="*/ 1048602 h 1048602"/>
                <a:gd name="connsiteX19" fmla="*/ 1940312 w 2209176"/>
                <a:gd name="connsiteY19" fmla="*/ 1026300 h 1048602"/>
                <a:gd name="connsiteX20" fmla="*/ 1973766 w 2209176"/>
                <a:gd name="connsiteY20" fmla="*/ 1015149 h 1048602"/>
                <a:gd name="connsiteX21" fmla="*/ 1996068 w 2209176"/>
                <a:gd name="connsiteY21" fmla="*/ 981695 h 1048602"/>
                <a:gd name="connsiteX22" fmla="*/ 2018370 w 2209176"/>
                <a:gd name="connsiteY22" fmla="*/ 881334 h 1048602"/>
                <a:gd name="connsiteX23" fmla="*/ 2040673 w 2209176"/>
                <a:gd name="connsiteY23" fmla="*/ 814427 h 1048602"/>
                <a:gd name="connsiteX24" fmla="*/ 2051824 w 2209176"/>
                <a:gd name="connsiteY24" fmla="*/ 780973 h 1048602"/>
                <a:gd name="connsiteX25" fmla="*/ 2074126 w 2209176"/>
                <a:gd name="connsiteY25" fmla="*/ 736368 h 1048602"/>
                <a:gd name="connsiteX26" fmla="*/ 2085278 w 2209176"/>
                <a:gd name="connsiteY26" fmla="*/ 702915 h 1048602"/>
                <a:gd name="connsiteX27" fmla="*/ 2129883 w 2209176"/>
                <a:gd name="connsiteY27" fmla="*/ 658310 h 1048602"/>
                <a:gd name="connsiteX28" fmla="*/ 2152185 w 2209176"/>
                <a:gd name="connsiteY28" fmla="*/ 636007 h 1048602"/>
                <a:gd name="connsiteX29" fmla="*/ 2185639 w 2209176"/>
                <a:gd name="connsiteY29" fmla="*/ 580251 h 1048602"/>
                <a:gd name="connsiteX30" fmla="*/ 2196790 w 2209176"/>
                <a:gd name="connsiteY30" fmla="*/ 546797 h 1048602"/>
                <a:gd name="connsiteX31" fmla="*/ 2196790 w 2209176"/>
                <a:gd name="connsiteY31" fmla="*/ 234563 h 1048602"/>
                <a:gd name="connsiteX32" fmla="*/ 2141034 w 2209176"/>
                <a:gd name="connsiteY32" fmla="*/ 123051 h 1048602"/>
                <a:gd name="connsiteX33" fmla="*/ 2074126 w 2209176"/>
                <a:gd name="connsiteY33" fmla="*/ 111900 h 1048602"/>
                <a:gd name="connsiteX34" fmla="*/ 2051824 w 2209176"/>
                <a:gd name="connsiteY34" fmla="*/ 89597 h 1048602"/>
                <a:gd name="connsiteX35" fmla="*/ 1951463 w 2209176"/>
                <a:gd name="connsiteY35" fmla="*/ 67295 h 1048602"/>
                <a:gd name="connsiteX36" fmla="*/ 1839951 w 2209176"/>
                <a:gd name="connsiteY36" fmla="*/ 33841 h 1048602"/>
                <a:gd name="connsiteX37" fmla="*/ 1795346 w 2209176"/>
                <a:gd name="connsiteY37" fmla="*/ 11539 h 1048602"/>
                <a:gd name="connsiteX38" fmla="*/ 1683834 w 2209176"/>
                <a:gd name="connsiteY38" fmla="*/ 22690 h 1048602"/>
                <a:gd name="connsiteX39" fmla="*/ 1650380 w 2209176"/>
                <a:gd name="connsiteY39" fmla="*/ 33841 h 1048602"/>
                <a:gd name="connsiteX40" fmla="*/ 1605775 w 2209176"/>
                <a:gd name="connsiteY40" fmla="*/ 44993 h 1048602"/>
                <a:gd name="connsiteX41" fmla="*/ 1393902 w 2209176"/>
                <a:gd name="connsiteY41" fmla="*/ 33841 h 1048602"/>
                <a:gd name="connsiteX42" fmla="*/ 1360448 w 2209176"/>
                <a:gd name="connsiteY42" fmla="*/ 22690 h 1048602"/>
                <a:gd name="connsiteX43" fmla="*/ 1260087 w 2209176"/>
                <a:gd name="connsiteY43" fmla="*/ 11539 h 1048602"/>
                <a:gd name="connsiteX44" fmla="*/ 1182029 w 2209176"/>
                <a:gd name="connsiteY44" fmla="*/ 22690 h 1048602"/>
                <a:gd name="connsiteX45" fmla="*/ 1126273 w 2209176"/>
                <a:gd name="connsiteY45" fmla="*/ 33841 h 1048602"/>
                <a:gd name="connsiteX46" fmla="*/ 869795 w 2209176"/>
                <a:gd name="connsiteY46" fmla="*/ 22690 h 1048602"/>
                <a:gd name="connsiteX47" fmla="*/ 825190 w 2209176"/>
                <a:gd name="connsiteY47" fmla="*/ 388 h 1048602"/>
                <a:gd name="connsiteX48" fmla="*/ 735980 w 2209176"/>
                <a:gd name="connsiteY48" fmla="*/ 11539 h 1048602"/>
                <a:gd name="connsiteX49" fmla="*/ 635619 w 2209176"/>
                <a:gd name="connsiteY49" fmla="*/ 22690 h 1048602"/>
                <a:gd name="connsiteX50" fmla="*/ 44605 w 2209176"/>
                <a:gd name="connsiteY50" fmla="*/ 56144 h 1048602"/>
                <a:gd name="connsiteX51" fmla="*/ 0 w 2209176"/>
                <a:gd name="connsiteY51" fmla="*/ 67295 h 1048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209176" h="1048602">
                  <a:moveTo>
                    <a:pt x="0" y="67295"/>
                  </a:moveTo>
                  <a:lnTo>
                    <a:pt x="0" y="67295"/>
                  </a:lnTo>
                  <a:cubicBezTo>
                    <a:pt x="3717" y="230846"/>
                    <a:pt x="4613" y="394486"/>
                    <a:pt x="11151" y="557949"/>
                  </a:cubicBezTo>
                  <a:cubicBezTo>
                    <a:pt x="11569" y="568403"/>
                    <a:pt x="21737" y="638783"/>
                    <a:pt x="33453" y="658310"/>
                  </a:cubicBezTo>
                  <a:cubicBezTo>
                    <a:pt x="38862" y="667325"/>
                    <a:pt x="48322" y="673178"/>
                    <a:pt x="55756" y="680612"/>
                  </a:cubicBezTo>
                  <a:cubicBezTo>
                    <a:pt x="72607" y="748019"/>
                    <a:pt x="62063" y="710686"/>
                    <a:pt x="89209" y="792124"/>
                  </a:cubicBezTo>
                  <a:cubicBezTo>
                    <a:pt x="92926" y="803275"/>
                    <a:pt x="88678" y="824280"/>
                    <a:pt x="100361" y="825578"/>
                  </a:cubicBezTo>
                  <a:cubicBezTo>
                    <a:pt x="191245" y="835676"/>
                    <a:pt x="188981" y="833580"/>
                    <a:pt x="267629" y="847880"/>
                  </a:cubicBezTo>
                  <a:cubicBezTo>
                    <a:pt x="286277" y="851271"/>
                    <a:pt x="304461" y="857981"/>
                    <a:pt x="323385" y="859032"/>
                  </a:cubicBezTo>
                  <a:cubicBezTo>
                    <a:pt x="438497" y="865427"/>
                    <a:pt x="553866" y="865836"/>
                    <a:pt x="669073" y="870183"/>
                  </a:cubicBezTo>
                  <a:lnTo>
                    <a:pt x="914400" y="881334"/>
                  </a:lnTo>
                  <a:cubicBezTo>
                    <a:pt x="925551" y="888768"/>
                    <a:pt x="935866" y="897643"/>
                    <a:pt x="947853" y="903637"/>
                  </a:cubicBezTo>
                  <a:cubicBezTo>
                    <a:pt x="1006031" y="932727"/>
                    <a:pt x="1159815" y="925288"/>
                    <a:pt x="1170878" y="925939"/>
                  </a:cubicBezTo>
                  <a:cubicBezTo>
                    <a:pt x="1193180" y="933373"/>
                    <a:pt x="1218225" y="935201"/>
                    <a:pt x="1237785" y="948241"/>
                  </a:cubicBezTo>
                  <a:cubicBezTo>
                    <a:pt x="1260339" y="963277"/>
                    <a:pt x="1276661" y="978397"/>
                    <a:pt x="1304692" y="981695"/>
                  </a:cubicBezTo>
                  <a:cubicBezTo>
                    <a:pt x="1356506" y="987791"/>
                    <a:pt x="1408770" y="989129"/>
                    <a:pt x="1460809" y="992846"/>
                  </a:cubicBezTo>
                  <a:cubicBezTo>
                    <a:pt x="1475677" y="1000280"/>
                    <a:pt x="1490135" y="1008601"/>
                    <a:pt x="1505414" y="1015149"/>
                  </a:cubicBezTo>
                  <a:cubicBezTo>
                    <a:pt x="1580486" y="1047323"/>
                    <a:pt x="1680402" y="1033749"/>
                    <a:pt x="1750741" y="1037451"/>
                  </a:cubicBezTo>
                  <a:cubicBezTo>
                    <a:pt x="1765609" y="1041168"/>
                    <a:pt x="1780020" y="1048602"/>
                    <a:pt x="1795346" y="1048602"/>
                  </a:cubicBezTo>
                  <a:cubicBezTo>
                    <a:pt x="1844776" y="1048602"/>
                    <a:pt x="1893178" y="1039767"/>
                    <a:pt x="1940312" y="1026300"/>
                  </a:cubicBezTo>
                  <a:cubicBezTo>
                    <a:pt x="1951614" y="1023071"/>
                    <a:pt x="1962615" y="1018866"/>
                    <a:pt x="1973766" y="1015149"/>
                  </a:cubicBezTo>
                  <a:cubicBezTo>
                    <a:pt x="1981200" y="1003998"/>
                    <a:pt x="1990789" y="994014"/>
                    <a:pt x="1996068" y="981695"/>
                  </a:cubicBezTo>
                  <a:cubicBezTo>
                    <a:pt x="2003578" y="964170"/>
                    <a:pt x="2014400" y="895889"/>
                    <a:pt x="2018370" y="881334"/>
                  </a:cubicBezTo>
                  <a:cubicBezTo>
                    <a:pt x="2024556" y="858654"/>
                    <a:pt x="2033239" y="836729"/>
                    <a:pt x="2040673" y="814427"/>
                  </a:cubicBezTo>
                  <a:cubicBezTo>
                    <a:pt x="2044390" y="803276"/>
                    <a:pt x="2046567" y="791487"/>
                    <a:pt x="2051824" y="780973"/>
                  </a:cubicBezTo>
                  <a:cubicBezTo>
                    <a:pt x="2059258" y="766105"/>
                    <a:pt x="2067578" y="751647"/>
                    <a:pt x="2074126" y="736368"/>
                  </a:cubicBezTo>
                  <a:cubicBezTo>
                    <a:pt x="2078756" y="725564"/>
                    <a:pt x="2078446" y="712480"/>
                    <a:pt x="2085278" y="702915"/>
                  </a:cubicBezTo>
                  <a:cubicBezTo>
                    <a:pt x="2097500" y="685805"/>
                    <a:pt x="2115015" y="673178"/>
                    <a:pt x="2129883" y="658310"/>
                  </a:cubicBezTo>
                  <a:lnTo>
                    <a:pt x="2152185" y="636007"/>
                  </a:lnTo>
                  <a:cubicBezTo>
                    <a:pt x="2183774" y="541239"/>
                    <a:pt x="2139717" y="656788"/>
                    <a:pt x="2185639" y="580251"/>
                  </a:cubicBezTo>
                  <a:cubicBezTo>
                    <a:pt x="2191687" y="570172"/>
                    <a:pt x="2193073" y="557948"/>
                    <a:pt x="2196790" y="546797"/>
                  </a:cubicBezTo>
                  <a:cubicBezTo>
                    <a:pt x="2212152" y="393179"/>
                    <a:pt x="2214421" y="428506"/>
                    <a:pt x="2196790" y="234563"/>
                  </a:cubicBezTo>
                  <a:cubicBezTo>
                    <a:pt x="2194281" y="206964"/>
                    <a:pt x="2167656" y="127488"/>
                    <a:pt x="2141034" y="123051"/>
                  </a:cubicBezTo>
                  <a:lnTo>
                    <a:pt x="2074126" y="111900"/>
                  </a:lnTo>
                  <a:cubicBezTo>
                    <a:pt x="2066692" y="104466"/>
                    <a:pt x="2060839" y="95006"/>
                    <a:pt x="2051824" y="89597"/>
                  </a:cubicBezTo>
                  <a:cubicBezTo>
                    <a:pt x="2030123" y="76576"/>
                    <a:pt x="1966098" y="70222"/>
                    <a:pt x="1951463" y="67295"/>
                  </a:cubicBezTo>
                  <a:cubicBezTo>
                    <a:pt x="1924781" y="61959"/>
                    <a:pt x="1858920" y="43325"/>
                    <a:pt x="1839951" y="33841"/>
                  </a:cubicBezTo>
                  <a:lnTo>
                    <a:pt x="1795346" y="11539"/>
                  </a:lnTo>
                  <a:cubicBezTo>
                    <a:pt x="1758175" y="15256"/>
                    <a:pt x="1720756" y="17010"/>
                    <a:pt x="1683834" y="22690"/>
                  </a:cubicBezTo>
                  <a:cubicBezTo>
                    <a:pt x="1672216" y="24477"/>
                    <a:pt x="1661682" y="30612"/>
                    <a:pt x="1650380" y="33841"/>
                  </a:cubicBezTo>
                  <a:cubicBezTo>
                    <a:pt x="1635644" y="38051"/>
                    <a:pt x="1620643" y="41276"/>
                    <a:pt x="1605775" y="44993"/>
                  </a:cubicBezTo>
                  <a:cubicBezTo>
                    <a:pt x="1535151" y="41276"/>
                    <a:pt x="1464334" y="40244"/>
                    <a:pt x="1393902" y="33841"/>
                  </a:cubicBezTo>
                  <a:cubicBezTo>
                    <a:pt x="1382196" y="32777"/>
                    <a:pt x="1372043" y="24622"/>
                    <a:pt x="1360448" y="22690"/>
                  </a:cubicBezTo>
                  <a:cubicBezTo>
                    <a:pt x="1327246" y="17157"/>
                    <a:pt x="1293541" y="15256"/>
                    <a:pt x="1260087" y="11539"/>
                  </a:cubicBezTo>
                  <a:cubicBezTo>
                    <a:pt x="1234068" y="15256"/>
                    <a:pt x="1207955" y="18369"/>
                    <a:pt x="1182029" y="22690"/>
                  </a:cubicBezTo>
                  <a:cubicBezTo>
                    <a:pt x="1163333" y="25806"/>
                    <a:pt x="1145226" y="33841"/>
                    <a:pt x="1126273" y="33841"/>
                  </a:cubicBezTo>
                  <a:cubicBezTo>
                    <a:pt x="1040700" y="33841"/>
                    <a:pt x="955288" y="26407"/>
                    <a:pt x="869795" y="22690"/>
                  </a:cubicBezTo>
                  <a:cubicBezTo>
                    <a:pt x="854927" y="15256"/>
                    <a:pt x="841756" y="1768"/>
                    <a:pt x="825190" y="388"/>
                  </a:cubicBezTo>
                  <a:cubicBezTo>
                    <a:pt x="795325" y="-2101"/>
                    <a:pt x="765743" y="8038"/>
                    <a:pt x="735980" y="11539"/>
                  </a:cubicBezTo>
                  <a:lnTo>
                    <a:pt x="635619" y="22690"/>
                  </a:lnTo>
                  <a:cubicBezTo>
                    <a:pt x="402938" y="100253"/>
                    <a:pt x="592215" y="44493"/>
                    <a:pt x="44605" y="56144"/>
                  </a:cubicBezTo>
                  <a:cubicBezTo>
                    <a:pt x="32277" y="93124"/>
                    <a:pt x="7434" y="65436"/>
                    <a:pt x="0" y="67295"/>
                  </a:cubicBezTo>
                  <a:close/>
                </a:path>
              </a:pathLst>
            </a:custGeom>
            <a:gradFill>
              <a:gsLst>
                <a:gs pos="0">
                  <a:schemeClr val="accent1">
                    <a:lumMod val="50000"/>
                    <a:alpha val="50000"/>
                  </a:schemeClr>
                </a:gs>
                <a:gs pos="50000">
                  <a:srgbClr val="29240D">
                    <a:alpha val="30000"/>
                  </a:srgbClr>
                </a:gs>
                <a:gs pos="100000">
                  <a:schemeClr val="accent1">
                    <a:lumMod val="50000"/>
                    <a:alpha val="66000"/>
                  </a:schemeClr>
                </a:gs>
              </a:gsLst>
              <a:lin ang="5400000" scaled="0"/>
            </a:gradFill>
            <a:scene3d>
              <a:camera prst="orthographicFront"/>
              <a:lightRig rig="threePt" dir="t"/>
            </a:scene3d>
            <a:sp3d>
              <a:bevelT w="114300"/>
              <a:bevelB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23906" y="3944280"/>
              <a:ext cx="2287806" cy="830997"/>
            </a:xfrm>
            <a:prstGeom prst="rect">
              <a:avLst/>
            </a:prstGeom>
          </p:spPr>
          <p:txBody>
            <a:bodyPr wrap="none">
              <a:spAutoFit/>
            </a:bodyPr>
            <a:lstStyle/>
            <a:p>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Bit de poids Fort, ou </a:t>
              </a:r>
            </a:p>
            <a:p>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Most  </a:t>
              </a:r>
              <a:r>
                <a:rPr lang="fr-FR" sz="1600" b="1" dirty="0" err="1" smtClean="0">
                  <a:solidFill>
                    <a:schemeClr val="bg1"/>
                  </a:solidFill>
                  <a:effectLst>
                    <a:outerShdw blurRad="38100" dist="38100" dir="2700000" algn="tl">
                      <a:srgbClr val="000000">
                        <a:alpha val="43137"/>
                      </a:srgbClr>
                    </a:outerShdw>
                  </a:effectLst>
                  <a:latin typeface="Arial" pitchFamily="34" charset="0"/>
                  <a:cs typeface="Arial" pitchFamily="34" charset="0"/>
                </a:rPr>
                <a:t>Significant</a:t>
              </a: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Bit:</a:t>
              </a:r>
            </a:p>
            <a:p>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MSB</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sp>
        <p:nvSpPr>
          <p:cNvPr id="17" name="Rectangle 16"/>
          <p:cNvSpPr/>
          <p:nvPr>
            <p:custDataLst>
              <p:tags r:id="rId16"/>
            </p:custDataLst>
          </p:nvPr>
        </p:nvSpPr>
        <p:spPr>
          <a:xfrm>
            <a:off x="2548056" y="5824131"/>
            <a:ext cx="4184479" cy="461665"/>
          </a:xfrm>
          <a:prstGeom prst="rect">
            <a:avLst/>
          </a:prstGeom>
        </p:spPr>
        <p:txBody>
          <a:bodyPr wrap="non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11100110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230</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18" name="Connecteur droit avec flèche 17"/>
          <p:cNvCxnSpPr/>
          <p:nvPr>
            <p:custDataLst>
              <p:tags r:id="rId17"/>
            </p:custDataLst>
          </p:nvPr>
        </p:nvCxnSpPr>
        <p:spPr>
          <a:xfrm>
            <a:off x="1050079" y="4324313"/>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19" name="Connecteur droit avec flèche 18"/>
          <p:cNvCxnSpPr/>
          <p:nvPr>
            <p:custDataLst>
              <p:tags r:id="rId18"/>
            </p:custDataLst>
          </p:nvPr>
        </p:nvCxnSpPr>
        <p:spPr>
          <a:xfrm>
            <a:off x="1050079" y="4834537"/>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p:nvPr>
            <p:custDataLst>
              <p:tags r:id="rId19"/>
            </p:custDataLst>
          </p:nvPr>
        </p:nvCxnSpPr>
        <p:spPr>
          <a:xfrm>
            <a:off x="1050079" y="5240386"/>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8054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550"/>
                            </p:stCondLst>
                            <p:childTnLst>
                              <p:par>
                                <p:cTn id="9" presetID="22" presetClass="entr" presetSubtype="8" fill="hold" nodeType="afterEffect">
                                  <p:stCondLst>
                                    <p:cond delay="5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par>
                          <p:cTn id="12" fill="hold">
                            <p:stCondLst>
                              <p:cond delay="2100"/>
                            </p:stCondLst>
                            <p:childTnLst>
                              <p:par>
                                <p:cTn id="13" presetID="10"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2600"/>
                            </p:stCondLst>
                            <p:childTnLst>
                              <p:par>
                                <p:cTn id="17" presetID="10" presetClass="entr" presetSubtype="0" fill="hold" nodeType="after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left)">
                                      <p:cBhvr>
                                        <p:cTn id="24" dur="500"/>
                                        <p:tgtEl>
                                          <p:spTgt spid="11"/>
                                        </p:tgtEl>
                                      </p:cBhvr>
                                    </p:animEffect>
                                  </p:childTnLst>
                                </p:cTn>
                              </p:par>
                            </p:childTnLst>
                          </p:cTn>
                        </p:par>
                        <p:par>
                          <p:cTn id="25" fill="hold">
                            <p:stCondLst>
                              <p:cond delay="500"/>
                            </p:stCondLst>
                            <p:childTnLst>
                              <p:par>
                                <p:cTn id="26" presetID="22" presetClass="entr" presetSubtype="8" fill="hold" nodeType="after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wipe(left)">
                                      <p:cBhvr>
                                        <p:cTn id="28" dur="500"/>
                                        <p:tgtEl>
                                          <p:spTgt spid="18"/>
                                        </p:tgtEl>
                                      </p:cBhvr>
                                    </p:animEffect>
                                  </p:childTnLst>
                                </p:cTn>
                              </p:par>
                            </p:childTnLst>
                          </p:cTn>
                        </p:par>
                        <p:par>
                          <p:cTn id="29" fill="hold">
                            <p:stCondLst>
                              <p:cond delay="1000"/>
                            </p:stCondLst>
                            <p:childTnLst>
                              <p:par>
                                <p:cTn id="30" presetID="22" presetClass="entr" presetSubtype="2" fill="hold"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right)">
                                      <p:cBhvr>
                                        <p:cTn id="32" dur="500"/>
                                        <p:tgtEl>
                                          <p:spTgt spid="5"/>
                                        </p:tgtEl>
                                      </p:cBhvr>
                                    </p:animEffect>
                                  </p:childTnLst>
                                </p:cTn>
                              </p:par>
                            </p:childTnLst>
                          </p:cTn>
                        </p:par>
                        <p:par>
                          <p:cTn id="33" fill="hold">
                            <p:stCondLst>
                              <p:cond delay="1500"/>
                            </p:stCondLst>
                            <p:childTnLst>
                              <p:par>
                                <p:cTn id="34" presetID="22" presetClass="entr" presetSubtype="2" fill="hold" nodeType="after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wipe(right)">
                                      <p:cBhvr>
                                        <p:cTn id="36" dur="500"/>
                                        <p:tgtEl>
                                          <p:spTgt spid="22"/>
                                        </p:tgtEl>
                                      </p:cBhvr>
                                    </p:animEffect>
                                  </p:childTnLst>
                                </p:cTn>
                              </p:par>
                            </p:childTnLst>
                          </p:cTn>
                        </p:par>
                        <p:par>
                          <p:cTn id="37" fill="hold">
                            <p:stCondLst>
                              <p:cond delay="2000"/>
                            </p:stCondLst>
                            <p:childTnLst>
                              <p:par>
                                <p:cTn id="38" presetID="22" presetClass="entr" presetSubtype="8" fill="hold" grpId="0" nodeType="after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wipe(left)">
                                      <p:cBhvr>
                                        <p:cTn id="40" dur="500"/>
                                        <p:tgtEl>
                                          <p:spTgt spid="12"/>
                                        </p:tgtEl>
                                      </p:cBhvr>
                                    </p:animEffect>
                                  </p:childTnLst>
                                </p:cTn>
                              </p:par>
                            </p:childTnLst>
                          </p:cTn>
                        </p:par>
                        <p:par>
                          <p:cTn id="41" fill="hold">
                            <p:stCondLst>
                              <p:cond delay="2500"/>
                            </p:stCondLst>
                            <p:childTnLst>
                              <p:par>
                                <p:cTn id="42" presetID="22" presetClass="entr" presetSubtype="8" fill="hold" nodeType="after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wipe(left)">
                                      <p:cBhvr>
                                        <p:cTn id="44" dur="500"/>
                                        <p:tgtEl>
                                          <p:spTgt spid="19"/>
                                        </p:tgtEl>
                                      </p:cBhvr>
                                    </p:animEffect>
                                  </p:childTnLst>
                                </p:cTn>
                              </p:par>
                            </p:childTnLst>
                          </p:cTn>
                        </p:par>
                        <p:par>
                          <p:cTn id="45" fill="hold">
                            <p:stCondLst>
                              <p:cond delay="3000"/>
                            </p:stCondLst>
                            <p:childTnLst>
                              <p:par>
                                <p:cTn id="46" presetID="22" presetClass="entr" presetSubtype="2" fill="hold" nodeType="after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wipe(right)">
                                      <p:cBhvr>
                                        <p:cTn id="48" dur="500"/>
                                        <p:tgtEl>
                                          <p:spTgt spid="23"/>
                                        </p:tgtEl>
                                      </p:cBhvr>
                                    </p:animEffect>
                                  </p:childTnLst>
                                </p:cTn>
                              </p:par>
                            </p:childTnLst>
                          </p:cTn>
                        </p:par>
                        <p:par>
                          <p:cTn id="49" fill="hold">
                            <p:stCondLst>
                              <p:cond delay="3500"/>
                            </p:stCondLst>
                            <p:childTnLst>
                              <p:par>
                                <p:cTn id="50" presetID="22" presetClass="entr" presetSubtype="8" fill="hold" grpId="0" nodeType="after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wipe(left)">
                                      <p:cBhvr>
                                        <p:cTn id="52" dur="500"/>
                                        <p:tgtEl>
                                          <p:spTgt spid="13"/>
                                        </p:tgtEl>
                                      </p:cBhvr>
                                    </p:animEffect>
                                  </p:childTnLst>
                                </p:cTn>
                              </p:par>
                            </p:childTnLst>
                          </p:cTn>
                        </p:par>
                        <p:par>
                          <p:cTn id="53" fill="hold">
                            <p:stCondLst>
                              <p:cond delay="4000"/>
                            </p:stCondLst>
                            <p:childTnLst>
                              <p:par>
                                <p:cTn id="54" presetID="22" presetClass="entr" presetSubtype="8" fill="hold" nodeType="afterEffect">
                                  <p:stCondLst>
                                    <p:cond delay="0"/>
                                  </p:stCondLst>
                                  <p:childTnLst>
                                    <p:set>
                                      <p:cBhvr>
                                        <p:cTn id="55" dur="1" fill="hold">
                                          <p:stCondLst>
                                            <p:cond delay="0"/>
                                          </p:stCondLst>
                                        </p:cTn>
                                        <p:tgtEl>
                                          <p:spTgt spid="20"/>
                                        </p:tgtEl>
                                        <p:attrNameLst>
                                          <p:attrName>style.visibility</p:attrName>
                                        </p:attrNameLst>
                                      </p:cBhvr>
                                      <p:to>
                                        <p:strVal val="visible"/>
                                      </p:to>
                                    </p:set>
                                    <p:animEffect transition="in" filter="wipe(left)">
                                      <p:cBhvr>
                                        <p:cTn id="56" dur="500"/>
                                        <p:tgtEl>
                                          <p:spTgt spid="20"/>
                                        </p:tgtEl>
                                      </p:cBhvr>
                                    </p:animEffect>
                                  </p:childTnLst>
                                </p:cTn>
                              </p:par>
                            </p:childTnLst>
                          </p:cTn>
                        </p:par>
                        <p:par>
                          <p:cTn id="57" fill="hold">
                            <p:stCondLst>
                              <p:cond delay="4500"/>
                            </p:stCondLst>
                            <p:childTnLst>
                              <p:par>
                                <p:cTn id="58" presetID="22" presetClass="entr" presetSubtype="2" fill="hold" nodeType="afterEffect">
                                  <p:stCondLst>
                                    <p:cond delay="0"/>
                                  </p:stCondLst>
                                  <p:childTnLst>
                                    <p:set>
                                      <p:cBhvr>
                                        <p:cTn id="59" dur="1" fill="hold">
                                          <p:stCondLst>
                                            <p:cond delay="0"/>
                                          </p:stCondLst>
                                        </p:cTn>
                                        <p:tgtEl>
                                          <p:spTgt spid="24"/>
                                        </p:tgtEl>
                                        <p:attrNameLst>
                                          <p:attrName>style.visibility</p:attrName>
                                        </p:attrNameLst>
                                      </p:cBhvr>
                                      <p:to>
                                        <p:strVal val="visible"/>
                                      </p:to>
                                    </p:set>
                                    <p:animEffect transition="in" filter="wipe(right)">
                                      <p:cBhvr>
                                        <p:cTn id="60" dur="500"/>
                                        <p:tgtEl>
                                          <p:spTgt spid="24"/>
                                        </p:tgtEl>
                                      </p:cBhvr>
                                    </p:animEffect>
                                  </p:childTnLst>
                                </p:cTn>
                              </p:par>
                            </p:childTnLst>
                          </p:cTn>
                        </p:par>
                        <p:par>
                          <p:cTn id="61" fill="hold">
                            <p:stCondLst>
                              <p:cond delay="5000"/>
                            </p:stCondLst>
                            <p:childTnLst>
                              <p:par>
                                <p:cTn id="62" presetID="10" presetClass="entr" presetSubtype="0" fill="hold" grpId="0" nodeType="after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8"/>
                                        </p:tgtEl>
                                        <p:attrNameLst>
                                          <p:attrName>style.visibility</p:attrName>
                                        </p:attrNameLst>
                                      </p:cBhvr>
                                      <p:to>
                                        <p:strVal val="visible"/>
                                      </p:to>
                                    </p:set>
                                    <p:animEffect transition="in" filter="fade">
                                      <p:cBhvr>
                                        <p:cTn id="69" dur="500"/>
                                        <p:tgtEl>
                                          <p:spTgt spid="8"/>
                                        </p:tgtEl>
                                      </p:cBhvr>
                                    </p:animEffect>
                                  </p:childTnLst>
                                </p:cTn>
                              </p:par>
                            </p:childTnLst>
                          </p:cTn>
                        </p:par>
                        <p:par>
                          <p:cTn id="70" fill="hold">
                            <p:stCondLst>
                              <p:cond delay="500"/>
                            </p:stCondLst>
                            <p:childTnLst>
                              <p:par>
                                <p:cTn id="71" presetID="10" presetClass="entr" presetSubtype="0" fill="hold" grpId="0" nodeType="afterEffect">
                                  <p:stCondLst>
                                    <p:cond delay="0"/>
                                  </p:stCondLst>
                                  <p:iterate type="wd">
                                    <p:tmPct val="10000"/>
                                  </p:iterate>
                                  <p:childTnLst>
                                    <p:set>
                                      <p:cBhvr>
                                        <p:cTn id="72" dur="1" fill="hold">
                                          <p:stCondLst>
                                            <p:cond delay="0"/>
                                          </p:stCondLst>
                                        </p:cTn>
                                        <p:tgtEl>
                                          <p:spTgt spid="17"/>
                                        </p:tgtEl>
                                        <p:attrNameLst>
                                          <p:attrName>style.visibility</p:attrName>
                                        </p:attrNameLst>
                                      </p:cBhvr>
                                      <p:to>
                                        <p:strVal val="visible"/>
                                      </p:to>
                                    </p:set>
                                    <p:animEffect transition="in" filter="fade">
                                      <p:cBhvr>
                                        <p:cTn id="7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p:bldP spid="12" grpId="0"/>
      <p:bldP spid="13" grpId="0"/>
      <p:bldP spid="8" grpId="0"/>
      <p:bldP spid="14" grpId="0"/>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p:cNvGrpSpPr/>
          <p:nvPr>
            <p:custDataLst>
              <p:tags r:id="rId1"/>
            </p:custDataLst>
          </p:nvPr>
        </p:nvGrpSpPr>
        <p:grpSpPr>
          <a:xfrm>
            <a:off x="2411760" y="3617345"/>
            <a:ext cx="5046662" cy="371475"/>
            <a:chOff x="2411760" y="3617345"/>
            <a:chExt cx="5046662" cy="371475"/>
          </a:xfrm>
        </p:grpSpPr>
        <p:grpSp>
          <p:nvGrpSpPr>
            <p:cNvPr id="30" name="Groupe 29"/>
            <p:cNvGrpSpPr/>
            <p:nvPr/>
          </p:nvGrpSpPr>
          <p:grpSpPr>
            <a:xfrm>
              <a:off x="2411760" y="3617345"/>
              <a:ext cx="5046662" cy="371475"/>
              <a:chOff x="1482006" y="3455313"/>
              <a:chExt cx="5046662" cy="371475"/>
            </a:xfrm>
          </p:grpSpPr>
          <p:sp>
            <p:nvSpPr>
              <p:cNvPr id="31" name="Rectangle 254"/>
              <p:cNvSpPr>
                <a:spLocks noChangeArrowheads="1"/>
              </p:cNvSpPr>
              <p:nvPr/>
            </p:nvSpPr>
            <p:spPr bwMode="auto">
              <a:xfrm>
                <a:off x="1482006"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32" name="Rectangle 255"/>
              <p:cNvSpPr>
                <a:spLocks noChangeArrowheads="1"/>
              </p:cNvSpPr>
              <p:nvPr/>
            </p:nvSpPr>
            <p:spPr bwMode="auto">
              <a:xfrm>
                <a:off x="2323381"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33" name="Rectangle 256"/>
              <p:cNvSpPr>
                <a:spLocks noChangeArrowheads="1"/>
              </p:cNvSpPr>
              <p:nvPr/>
            </p:nvSpPr>
            <p:spPr bwMode="auto">
              <a:xfrm>
                <a:off x="3164756"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34" name="Rectangle 257"/>
              <p:cNvSpPr>
                <a:spLocks noChangeArrowheads="1"/>
              </p:cNvSpPr>
              <p:nvPr/>
            </p:nvSpPr>
            <p:spPr bwMode="auto">
              <a:xfrm>
                <a:off x="4006131"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35" name="Rectangle 258"/>
              <p:cNvSpPr>
                <a:spLocks noChangeArrowheads="1"/>
              </p:cNvSpPr>
              <p:nvPr/>
            </p:nvSpPr>
            <p:spPr bwMode="auto">
              <a:xfrm>
                <a:off x="4847506" y="3455313"/>
                <a:ext cx="839787"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36" name="Rectangle 259"/>
              <p:cNvSpPr>
                <a:spLocks noChangeArrowheads="1"/>
              </p:cNvSpPr>
              <p:nvPr/>
            </p:nvSpPr>
            <p:spPr bwMode="auto">
              <a:xfrm>
                <a:off x="5687293"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grpSp>
        <p:sp>
          <p:nvSpPr>
            <p:cNvPr id="116" name="Rectangle 327"/>
            <p:cNvSpPr>
              <a:spLocks noChangeArrowheads="1"/>
            </p:cNvSpPr>
            <p:nvPr/>
          </p:nvSpPr>
          <p:spPr bwMode="auto">
            <a:xfrm>
              <a:off x="2789604" y="3635473"/>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117" name="Rectangle 330"/>
            <p:cNvSpPr>
              <a:spLocks noChangeArrowheads="1"/>
            </p:cNvSpPr>
            <p:nvPr/>
          </p:nvSpPr>
          <p:spPr bwMode="auto">
            <a:xfrm>
              <a:off x="3630979" y="3635473"/>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0</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118" name="Rectangle 333"/>
            <p:cNvSpPr>
              <a:spLocks noChangeArrowheads="1"/>
            </p:cNvSpPr>
            <p:nvPr/>
          </p:nvSpPr>
          <p:spPr bwMode="auto">
            <a:xfrm>
              <a:off x="4472354" y="3635473"/>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119" name="Rectangle 336"/>
            <p:cNvSpPr>
              <a:spLocks noChangeArrowheads="1"/>
            </p:cNvSpPr>
            <p:nvPr/>
          </p:nvSpPr>
          <p:spPr bwMode="auto">
            <a:xfrm>
              <a:off x="5313729" y="3635473"/>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120" name="Rectangle 339"/>
            <p:cNvSpPr>
              <a:spLocks noChangeArrowheads="1"/>
            </p:cNvSpPr>
            <p:nvPr/>
          </p:nvSpPr>
          <p:spPr bwMode="auto">
            <a:xfrm>
              <a:off x="6155104" y="3635473"/>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121" name="Rectangle 342"/>
            <p:cNvSpPr>
              <a:spLocks noChangeArrowheads="1"/>
            </p:cNvSpPr>
            <p:nvPr/>
          </p:nvSpPr>
          <p:spPr bwMode="auto">
            <a:xfrm>
              <a:off x="6996479" y="3635473"/>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sp>
        <p:nvSpPr>
          <p:cNvPr id="3" name="ZoneTexte 2"/>
          <p:cNvSpPr txBox="1"/>
          <p:nvPr>
            <p:custDataLst>
              <p:tags r:id="rId2"/>
            </p:custDataLst>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custDataLst>
              <p:tags r:id="rId3"/>
            </p:custDataLst>
          </p:nvPr>
        </p:nvSpPr>
        <p:spPr>
          <a:xfrm>
            <a:off x="123801" y="974774"/>
            <a:ext cx="597791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Binaire   </a:t>
            </a:r>
            <a:endParaRPr lang="fr-FR" sz="2400" u="sng" dirty="0"/>
          </a:p>
        </p:txBody>
      </p:sp>
      <p:sp>
        <p:nvSpPr>
          <p:cNvPr id="7" name="Rectangle 6"/>
          <p:cNvSpPr/>
          <p:nvPr>
            <p:custDataLst>
              <p:tags r:id="rId4"/>
            </p:custDataLst>
          </p:nvPr>
        </p:nvSpPr>
        <p:spPr>
          <a:xfrm>
            <a:off x="-28284" y="1772816"/>
            <a:ext cx="9166516" cy="923330"/>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Exercice conversion  Binaire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Décimal:</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binaire sur 6 bits : 101111 </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À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vous de jouer</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endParaRPr lang="fr-FR" b="1" dirty="0" smtClean="0">
              <a:effectLst>
                <a:outerShdw blurRad="38100" dist="38100" dir="2700000" algn="tl">
                  <a:srgbClr val="000000">
                    <a:alpha val="43137"/>
                  </a:srgbClr>
                </a:outerShdw>
              </a:effectLst>
              <a:latin typeface="Arial" pitchFamily="34" charset="0"/>
              <a:cs typeface="Arial" pitchFamily="34" charset="0"/>
              <a:sym typeface="Symbol"/>
            </a:endParaRPr>
          </a:p>
        </p:txBody>
      </p:sp>
      <p:sp>
        <p:nvSpPr>
          <p:cNvPr id="8" name="Rectangle 7"/>
          <p:cNvSpPr/>
          <p:nvPr>
            <p:custDataLst>
              <p:tags r:id="rId5"/>
            </p:custDataLst>
          </p:nvPr>
        </p:nvSpPr>
        <p:spPr>
          <a:xfrm>
            <a:off x="7623196" y="5032884"/>
            <a:ext cx="639919"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47</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4" name="Rectangle 13"/>
          <p:cNvSpPr/>
          <p:nvPr>
            <p:custDataLst>
              <p:tags r:id="rId6"/>
            </p:custDataLst>
          </p:nvPr>
        </p:nvSpPr>
        <p:spPr>
          <a:xfrm>
            <a:off x="7459689" y="4685650"/>
            <a:ext cx="1095172"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18" name="Groupe 17"/>
          <p:cNvGrpSpPr/>
          <p:nvPr>
            <p:custDataLst>
              <p:tags r:id="rId7"/>
            </p:custDataLst>
          </p:nvPr>
        </p:nvGrpSpPr>
        <p:grpSpPr>
          <a:xfrm>
            <a:off x="6012160" y="2967496"/>
            <a:ext cx="2447453" cy="1003660"/>
            <a:chOff x="6590353" y="2504120"/>
            <a:chExt cx="2447453" cy="1003660"/>
          </a:xfrm>
        </p:grpSpPr>
        <p:sp>
          <p:nvSpPr>
            <p:cNvPr id="16" name="Forme libre 15"/>
            <p:cNvSpPr/>
            <p:nvPr/>
          </p:nvSpPr>
          <p:spPr>
            <a:xfrm>
              <a:off x="6590353" y="2504171"/>
              <a:ext cx="2408681" cy="1003609"/>
            </a:xfrm>
            <a:custGeom>
              <a:avLst/>
              <a:gdLst>
                <a:gd name="connsiteX0" fmla="*/ 22320 w 2408681"/>
                <a:gd name="connsiteY0" fmla="*/ 33453 h 1003609"/>
                <a:gd name="connsiteX1" fmla="*/ 22320 w 2408681"/>
                <a:gd name="connsiteY1" fmla="*/ 33453 h 1003609"/>
                <a:gd name="connsiteX2" fmla="*/ 11169 w 2408681"/>
                <a:gd name="connsiteY2" fmla="*/ 133814 h 1003609"/>
                <a:gd name="connsiteX3" fmla="*/ 18 w 2408681"/>
                <a:gd name="connsiteY3" fmla="*/ 178419 h 1003609"/>
                <a:gd name="connsiteX4" fmla="*/ 22320 w 2408681"/>
                <a:gd name="connsiteY4" fmla="*/ 479502 h 1003609"/>
                <a:gd name="connsiteX5" fmla="*/ 66925 w 2408681"/>
                <a:gd name="connsiteY5" fmla="*/ 490653 h 1003609"/>
                <a:gd name="connsiteX6" fmla="*/ 111530 w 2408681"/>
                <a:gd name="connsiteY6" fmla="*/ 535258 h 1003609"/>
                <a:gd name="connsiteX7" fmla="*/ 345706 w 2408681"/>
                <a:gd name="connsiteY7" fmla="*/ 557561 h 1003609"/>
                <a:gd name="connsiteX8" fmla="*/ 379159 w 2408681"/>
                <a:gd name="connsiteY8" fmla="*/ 568712 h 1003609"/>
                <a:gd name="connsiteX9" fmla="*/ 557579 w 2408681"/>
                <a:gd name="connsiteY9" fmla="*/ 591014 h 1003609"/>
                <a:gd name="connsiteX10" fmla="*/ 579881 w 2408681"/>
                <a:gd name="connsiteY10" fmla="*/ 613317 h 1003609"/>
                <a:gd name="connsiteX11" fmla="*/ 602184 w 2408681"/>
                <a:gd name="connsiteY11" fmla="*/ 646770 h 1003609"/>
                <a:gd name="connsiteX12" fmla="*/ 635637 w 2408681"/>
                <a:gd name="connsiteY12" fmla="*/ 669073 h 1003609"/>
                <a:gd name="connsiteX13" fmla="*/ 657940 w 2408681"/>
                <a:gd name="connsiteY13" fmla="*/ 735980 h 1003609"/>
                <a:gd name="connsiteX14" fmla="*/ 669091 w 2408681"/>
                <a:gd name="connsiteY14" fmla="*/ 769434 h 1003609"/>
                <a:gd name="connsiteX15" fmla="*/ 680242 w 2408681"/>
                <a:gd name="connsiteY15" fmla="*/ 814039 h 1003609"/>
                <a:gd name="connsiteX16" fmla="*/ 702545 w 2408681"/>
                <a:gd name="connsiteY16" fmla="*/ 880946 h 1003609"/>
                <a:gd name="connsiteX17" fmla="*/ 802906 w 2408681"/>
                <a:gd name="connsiteY17" fmla="*/ 914400 h 1003609"/>
                <a:gd name="connsiteX18" fmla="*/ 836359 w 2408681"/>
                <a:gd name="connsiteY18" fmla="*/ 936702 h 1003609"/>
                <a:gd name="connsiteX19" fmla="*/ 869813 w 2408681"/>
                <a:gd name="connsiteY19" fmla="*/ 947853 h 1003609"/>
                <a:gd name="connsiteX20" fmla="*/ 892115 w 2408681"/>
                <a:gd name="connsiteY20" fmla="*/ 981307 h 1003609"/>
                <a:gd name="connsiteX21" fmla="*/ 970174 w 2408681"/>
                <a:gd name="connsiteY21" fmla="*/ 1003609 h 1003609"/>
                <a:gd name="connsiteX22" fmla="*/ 1226652 w 2408681"/>
                <a:gd name="connsiteY22" fmla="*/ 992458 h 1003609"/>
                <a:gd name="connsiteX23" fmla="*/ 1260106 w 2408681"/>
                <a:gd name="connsiteY23" fmla="*/ 981307 h 1003609"/>
                <a:gd name="connsiteX24" fmla="*/ 1304710 w 2408681"/>
                <a:gd name="connsiteY24" fmla="*/ 970156 h 1003609"/>
                <a:gd name="connsiteX25" fmla="*/ 1338164 w 2408681"/>
                <a:gd name="connsiteY25" fmla="*/ 947853 h 1003609"/>
                <a:gd name="connsiteX26" fmla="*/ 1371618 w 2408681"/>
                <a:gd name="connsiteY26" fmla="*/ 914400 h 1003609"/>
                <a:gd name="connsiteX27" fmla="*/ 1438525 w 2408681"/>
                <a:gd name="connsiteY27" fmla="*/ 892097 h 1003609"/>
                <a:gd name="connsiteX28" fmla="*/ 1594642 w 2408681"/>
                <a:gd name="connsiteY28" fmla="*/ 925551 h 1003609"/>
                <a:gd name="connsiteX29" fmla="*/ 1616945 w 2408681"/>
                <a:gd name="connsiteY29" fmla="*/ 947853 h 1003609"/>
                <a:gd name="connsiteX30" fmla="*/ 1761910 w 2408681"/>
                <a:gd name="connsiteY30" fmla="*/ 936702 h 1003609"/>
                <a:gd name="connsiteX31" fmla="*/ 1795364 w 2408681"/>
                <a:gd name="connsiteY31" fmla="*/ 925551 h 1003609"/>
                <a:gd name="connsiteX32" fmla="*/ 1839969 w 2408681"/>
                <a:gd name="connsiteY32" fmla="*/ 903249 h 1003609"/>
                <a:gd name="connsiteX33" fmla="*/ 2040691 w 2408681"/>
                <a:gd name="connsiteY33" fmla="*/ 892097 h 1003609"/>
                <a:gd name="connsiteX34" fmla="*/ 2096447 w 2408681"/>
                <a:gd name="connsiteY34" fmla="*/ 880946 h 1003609"/>
                <a:gd name="connsiteX35" fmla="*/ 2185657 w 2408681"/>
                <a:gd name="connsiteY35" fmla="*/ 869795 h 1003609"/>
                <a:gd name="connsiteX36" fmla="*/ 2252564 w 2408681"/>
                <a:gd name="connsiteY36" fmla="*/ 825190 h 1003609"/>
                <a:gd name="connsiteX37" fmla="*/ 2330623 w 2408681"/>
                <a:gd name="connsiteY37" fmla="*/ 802888 h 1003609"/>
                <a:gd name="connsiteX38" fmla="*/ 2352925 w 2408681"/>
                <a:gd name="connsiteY38" fmla="*/ 713678 h 1003609"/>
                <a:gd name="connsiteX39" fmla="*/ 2364076 w 2408681"/>
                <a:gd name="connsiteY39" fmla="*/ 680224 h 1003609"/>
                <a:gd name="connsiteX40" fmla="*/ 2386379 w 2408681"/>
                <a:gd name="connsiteY40" fmla="*/ 579863 h 1003609"/>
                <a:gd name="connsiteX41" fmla="*/ 2408681 w 2408681"/>
                <a:gd name="connsiteY41" fmla="*/ 546409 h 1003609"/>
                <a:gd name="connsiteX42" fmla="*/ 2397530 w 2408681"/>
                <a:gd name="connsiteY42" fmla="*/ 178419 h 1003609"/>
                <a:gd name="connsiteX43" fmla="*/ 2364076 w 2408681"/>
                <a:gd name="connsiteY43" fmla="*/ 167268 h 1003609"/>
                <a:gd name="connsiteX44" fmla="*/ 2352925 w 2408681"/>
                <a:gd name="connsiteY44" fmla="*/ 133814 h 1003609"/>
                <a:gd name="connsiteX45" fmla="*/ 2308320 w 2408681"/>
                <a:gd name="connsiteY45" fmla="*/ 66907 h 1003609"/>
                <a:gd name="connsiteX46" fmla="*/ 2286018 w 2408681"/>
                <a:gd name="connsiteY46" fmla="*/ 33453 h 1003609"/>
                <a:gd name="connsiteX47" fmla="*/ 2051842 w 2408681"/>
                <a:gd name="connsiteY47" fmla="*/ 22302 h 1003609"/>
                <a:gd name="connsiteX48" fmla="*/ 1672701 w 2408681"/>
                <a:gd name="connsiteY48" fmla="*/ 11151 h 1003609"/>
                <a:gd name="connsiteX49" fmla="*/ 1438525 w 2408681"/>
                <a:gd name="connsiteY49" fmla="*/ 0 h 1003609"/>
                <a:gd name="connsiteX50" fmla="*/ 836359 w 2408681"/>
                <a:gd name="connsiteY50" fmla="*/ 22302 h 1003609"/>
                <a:gd name="connsiteX51" fmla="*/ 769452 w 2408681"/>
                <a:gd name="connsiteY51" fmla="*/ 33453 h 1003609"/>
                <a:gd name="connsiteX52" fmla="*/ 680242 w 2408681"/>
                <a:gd name="connsiteY52" fmla="*/ 44605 h 1003609"/>
                <a:gd name="connsiteX53" fmla="*/ 245345 w 2408681"/>
                <a:gd name="connsiteY53" fmla="*/ 22302 h 1003609"/>
                <a:gd name="connsiteX54" fmla="*/ 89227 w 2408681"/>
                <a:gd name="connsiteY54" fmla="*/ 22302 h 1003609"/>
                <a:gd name="connsiteX55" fmla="*/ 78076 w 2408681"/>
                <a:gd name="connsiteY55" fmla="*/ 22302 h 1003609"/>
                <a:gd name="connsiteX56" fmla="*/ 78076 w 2408681"/>
                <a:gd name="connsiteY56" fmla="*/ 22302 h 1003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2408681" h="1003609">
                  <a:moveTo>
                    <a:pt x="22320" y="33453"/>
                  </a:moveTo>
                  <a:lnTo>
                    <a:pt x="22320" y="33453"/>
                  </a:lnTo>
                  <a:cubicBezTo>
                    <a:pt x="18603" y="66907"/>
                    <a:pt x="16287" y="100546"/>
                    <a:pt x="11169" y="133814"/>
                  </a:cubicBezTo>
                  <a:cubicBezTo>
                    <a:pt x="8839" y="148962"/>
                    <a:pt x="-476" y="163101"/>
                    <a:pt x="18" y="178419"/>
                  </a:cubicBezTo>
                  <a:cubicBezTo>
                    <a:pt x="3263" y="279003"/>
                    <a:pt x="1234" y="381100"/>
                    <a:pt x="22320" y="479502"/>
                  </a:cubicBezTo>
                  <a:cubicBezTo>
                    <a:pt x="25531" y="494488"/>
                    <a:pt x="52057" y="486936"/>
                    <a:pt x="66925" y="490653"/>
                  </a:cubicBezTo>
                  <a:cubicBezTo>
                    <a:pt x="81793" y="505521"/>
                    <a:pt x="91582" y="528609"/>
                    <a:pt x="111530" y="535258"/>
                  </a:cubicBezTo>
                  <a:cubicBezTo>
                    <a:pt x="208556" y="567599"/>
                    <a:pt x="133248" y="545757"/>
                    <a:pt x="345706" y="557561"/>
                  </a:cubicBezTo>
                  <a:cubicBezTo>
                    <a:pt x="356857" y="561278"/>
                    <a:pt x="367633" y="566407"/>
                    <a:pt x="379159" y="568712"/>
                  </a:cubicBezTo>
                  <a:cubicBezTo>
                    <a:pt x="418936" y="576667"/>
                    <a:pt x="522791" y="587149"/>
                    <a:pt x="557579" y="591014"/>
                  </a:cubicBezTo>
                  <a:cubicBezTo>
                    <a:pt x="565013" y="598448"/>
                    <a:pt x="573313" y="605107"/>
                    <a:pt x="579881" y="613317"/>
                  </a:cubicBezTo>
                  <a:cubicBezTo>
                    <a:pt x="588253" y="623782"/>
                    <a:pt x="592707" y="637293"/>
                    <a:pt x="602184" y="646770"/>
                  </a:cubicBezTo>
                  <a:cubicBezTo>
                    <a:pt x="611661" y="656247"/>
                    <a:pt x="624486" y="661639"/>
                    <a:pt x="635637" y="669073"/>
                  </a:cubicBezTo>
                  <a:lnTo>
                    <a:pt x="657940" y="735980"/>
                  </a:lnTo>
                  <a:cubicBezTo>
                    <a:pt x="661657" y="747131"/>
                    <a:pt x="666240" y="758030"/>
                    <a:pt x="669091" y="769434"/>
                  </a:cubicBezTo>
                  <a:cubicBezTo>
                    <a:pt x="672808" y="784302"/>
                    <a:pt x="675838" y="799359"/>
                    <a:pt x="680242" y="814039"/>
                  </a:cubicBezTo>
                  <a:cubicBezTo>
                    <a:pt x="686997" y="836556"/>
                    <a:pt x="681518" y="870432"/>
                    <a:pt x="702545" y="880946"/>
                  </a:cubicBezTo>
                  <a:cubicBezTo>
                    <a:pt x="764102" y="911726"/>
                    <a:pt x="730849" y="899989"/>
                    <a:pt x="802906" y="914400"/>
                  </a:cubicBezTo>
                  <a:cubicBezTo>
                    <a:pt x="814057" y="921834"/>
                    <a:pt x="824372" y="930709"/>
                    <a:pt x="836359" y="936702"/>
                  </a:cubicBezTo>
                  <a:cubicBezTo>
                    <a:pt x="846873" y="941959"/>
                    <a:pt x="860634" y="940510"/>
                    <a:pt x="869813" y="947853"/>
                  </a:cubicBezTo>
                  <a:cubicBezTo>
                    <a:pt x="880278" y="956225"/>
                    <a:pt x="881650" y="972935"/>
                    <a:pt x="892115" y="981307"/>
                  </a:cubicBezTo>
                  <a:cubicBezTo>
                    <a:pt x="899386" y="987124"/>
                    <a:pt x="967260" y="1002881"/>
                    <a:pt x="970174" y="1003609"/>
                  </a:cubicBezTo>
                  <a:cubicBezTo>
                    <a:pt x="1055667" y="999892"/>
                    <a:pt x="1141331" y="999021"/>
                    <a:pt x="1226652" y="992458"/>
                  </a:cubicBezTo>
                  <a:cubicBezTo>
                    <a:pt x="1238372" y="991556"/>
                    <a:pt x="1248804" y="984536"/>
                    <a:pt x="1260106" y="981307"/>
                  </a:cubicBezTo>
                  <a:cubicBezTo>
                    <a:pt x="1274842" y="977097"/>
                    <a:pt x="1289842" y="973873"/>
                    <a:pt x="1304710" y="970156"/>
                  </a:cubicBezTo>
                  <a:cubicBezTo>
                    <a:pt x="1315861" y="962722"/>
                    <a:pt x="1327868" y="956433"/>
                    <a:pt x="1338164" y="947853"/>
                  </a:cubicBezTo>
                  <a:cubicBezTo>
                    <a:pt x="1350279" y="937757"/>
                    <a:pt x="1357832" y="922059"/>
                    <a:pt x="1371618" y="914400"/>
                  </a:cubicBezTo>
                  <a:cubicBezTo>
                    <a:pt x="1392168" y="902983"/>
                    <a:pt x="1438525" y="892097"/>
                    <a:pt x="1438525" y="892097"/>
                  </a:cubicBezTo>
                  <a:cubicBezTo>
                    <a:pt x="1515012" y="899746"/>
                    <a:pt x="1539571" y="888838"/>
                    <a:pt x="1594642" y="925551"/>
                  </a:cubicBezTo>
                  <a:cubicBezTo>
                    <a:pt x="1603390" y="931383"/>
                    <a:pt x="1609511" y="940419"/>
                    <a:pt x="1616945" y="947853"/>
                  </a:cubicBezTo>
                  <a:cubicBezTo>
                    <a:pt x="1665267" y="944136"/>
                    <a:pt x="1713820" y="942713"/>
                    <a:pt x="1761910" y="936702"/>
                  </a:cubicBezTo>
                  <a:cubicBezTo>
                    <a:pt x="1773574" y="935244"/>
                    <a:pt x="1784560" y="930181"/>
                    <a:pt x="1795364" y="925551"/>
                  </a:cubicBezTo>
                  <a:cubicBezTo>
                    <a:pt x="1810643" y="919003"/>
                    <a:pt x="1823498" y="905495"/>
                    <a:pt x="1839969" y="903249"/>
                  </a:cubicBezTo>
                  <a:cubicBezTo>
                    <a:pt x="1906365" y="894195"/>
                    <a:pt x="1973784" y="895814"/>
                    <a:pt x="2040691" y="892097"/>
                  </a:cubicBezTo>
                  <a:cubicBezTo>
                    <a:pt x="2059276" y="888380"/>
                    <a:pt x="2077714" y="883828"/>
                    <a:pt x="2096447" y="880946"/>
                  </a:cubicBezTo>
                  <a:cubicBezTo>
                    <a:pt x="2126067" y="876389"/>
                    <a:pt x="2157435" y="879874"/>
                    <a:pt x="2185657" y="869795"/>
                  </a:cubicBezTo>
                  <a:cubicBezTo>
                    <a:pt x="2210900" y="860780"/>
                    <a:pt x="2227135" y="833666"/>
                    <a:pt x="2252564" y="825190"/>
                  </a:cubicBezTo>
                  <a:cubicBezTo>
                    <a:pt x="2300557" y="809193"/>
                    <a:pt x="2274614" y="816890"/>
                    <a:pt x="2330623" y="802888"/>
                  </a:cubicBezTo>
                  <a:cubicBezTo>
                    <a:pt x="2338057" y="773151"/>
                    <a:pt x="2343232" y="742757"/>
                    <a:pt x="2352925" y="713678"/>
                  </a:cubicBezTo>
                  <a:cubicBezTo>
                    <a:pt x="2356642" y="702527"/>
                    <a:pt x="2361526" y="691699"/>
                    <a:pt x="2364076" y="680224"/>
                  </a:cubicBezTo>
                  <a:cubicBezTo>
                    <a:pt x="2370930" y="649378"/>
                    <a:pt x="2371315" y="609991"/>
                    <a:pt x="2386379" y="579863"/>
                  </a:cubicBezTo>
                  <a:cubicBezTo>
                    <a:pt x="2392373" y="567876"/>
                    <a:pt x="2401247" y="557560"/>
                    <a:pt x="2408681" y="546409"/>
                  </a:cubicBezTo>
                  <a:cubicBezTo>
                    <a:pt x="2404964" y="423746"/>
                    <a:pt x="2411869" y="300298"/>
                    <a:pt x="2397530" y="178419"/>
                  </a:cubicBezTo>
                  <a:cubicBezTo>
                    <a:pt x="2396157" y="166745"/>
                    <a:pt x="2372388" y="175580"/>
                    <a:pt x="2364076" y="167268"/>
                  </a:cubicBezTo>
                  <a:cubicBezTo>
                    <a:pt x="2355764" y="158956"/>
                    <a:pt x="2358633" y="144089"/>
                    <a:pt x="2352925" y="133814"/>
                  </a:cubicBezTo>
                  <a:cubicBezTo>
                    <a:pt x="2339908" y="110383"/>
                    <a:pt x="2323188" y="89209"/>
                    <a:pt x="2308320" y="66907"/>
                  </a:cubicBezTo>
                  <a:cubicBezTo>
                    <a:pt x="2300886" y="55756"/>
                    <a:pt x="2299405" y="34090"/>
                    <a:pt x="2286018" y="33453"/>
                  </a:cubicBezTo>
                  <a:lnTo>
                    <a:pt x="2051842" y="22302"/>
                  </a:lnTo>
                  <a:lnTo>
                    <a:pt x="1672701" y="11151"/>
                  </a:lnTo>
                  <a:cubicBezTo>
                    <a:pt x="1594605" y="8311"/>
                    <a:pt x="1516584" y="3717"/>
                    <a:pt x="1438525" y="0"/>
                  </a:cubicBezTo>
                  <a:lnTo>
                    <a:pt x="836359" y="22302"/>
                  </a:lnTo>
                  <a:cubicBezTo>
                    <a:pt x="813799" y="23806"/>
                    <a:pt x="791835" y="30255"/>
                    <a:pt x="769452" y="33453"/>
                  </a:cubicBezTo>
                  <a:cubicBezTo>
                    <a:pt x="739785" y="37691"/>
                    <a:pt x="709979" y="40888"/>
                    <a:pt x="680242" y="44605"/>
                  </a:cubicBezTo>
                  <a:cubicBezTo>
                    <a:pt x="500887" y="32647"/>
                    <a:pt x="445768" y="27576"/>
                    <a:pt x="245345" y="22302"/>
                  </a:cubicBezTo>
                  <a:cubicBezTo>
                    <a:pt x="193324" y="20933"/>
                    <a:pt x="141266" y="22302"/>
                    <a:pt x="89227" y="22302"/>
                  </a:cubicBezTo>
                  <a:lnTo>
                    <a:pt x="78076" y="22302"/>
                  </a:lnTo>
                  <a:lnTo>
                    <a:pt x="78076" y="22302"/>
                  </a:lnTo>
                </a:path>
              </a:pathLst>
            </a:custGeom>
            <a:gradFill>
              <a:gsLst>
                <a:gs pos="0">
                  <a:schemeClr val="accent1">
                    <a:lumMod val="50000"/>
                    <a:alpha val="72000"/>
                  </a:schemeClr>
                </a:gs>
                <a:gs pos="50000">
                  <a:srgbClr val="29240D">
                    <a:alpha val="7000"/>
                  </a:srgbClr>
                </a:gs>
                <a:gs pos="100000">
                  <a:schemeClr val="accent1">
                    <a:alpha val="42000"/>
                    <a:lumMod val="44000"/>
                  </a:schemeClr>
                </a:gs>
              </a:gsLst>
              <a:lin ang="5400000" scaled="0"/>
            </a:gradFill>
            <a:ln>
              <a:noFill/>
            </a:ln>
            <a:scene3d>
              <a:camera prst="orthographicFront"/>
              <a:lightRig rig="sunset" dir="t"/>
            </a:scene3d>
            <a:sp3d prstMaterial="dkEdge">
              <a:bevelT w="57150" h="107950"/>
              <a:bevelB w="2794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9" name="Rectangle 8"/>
            <p:cNvSpPr/>
            <p:nvPr/>
          </p:nvSpPr>
          <p:spPr>
            <a:xfrm>
              <a:off x="6660232" y="2504120"/>
              <a:ext cx="2377574" cy="830997"/>
            </a:xfrm>
            <a:prstGeom prst="rect">
              <a:avLst/>
            </a:prstGeom>
          </p:spPr>
          <p:txBody>
            <a:bodyPr wrap="none">
              <a:spAutoFit/>
            </a:bodyPr>
            <a:lstStyle/>
            <a:p>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Bit de poids faible, ou </a:t>
              </a:r>
            </a:p>
            <a:p>
              <a:r>
                <a:rPr lang="fr-FR" sz="1600" b="1" dirty="0" err="1" smtClean="0">
                  <a:solidFill>
                    <a:schemeClr val="bg1"/>
                  </a:solidFill>
                  <a:effectLst>
                    <a:outerShdw blurRad="38100" dist="38100" dir="2700000" algn="tl">
                      <a:srgbClr val="000000">
                        <a:alpha val="43137"/>
                      </a:srgbClr>
                    </a:outerShdw>
                  </a:effectLst>
                  <a:latin typeface="Arial" pitchFamily="34" charset="0"/>
                  <a:cs typeface="Arial" pitchFamily="34" charset="0"/>
                </a:rPr>
                <a:t>Low</a:t>
              </a: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sz="1600" b="1" dirty="0" err="1" smtClean="0">
                  <a:solidFill>
                    <a:schemeClr val="bg1"/>
                  </a:solidFill>
                  <a:effectLst>
                    <a:outerShdw blurRad="38100" dist="38100" dir="2700000" algn="tl">
                      <a:srgbClr val="000000">
                        <a:alpha val="43137"/>
                      </a:srgbClr>
                    </a:outerShdw>
                  </a:effectLst>
                  <a:latin typeface="Arial" pitchFamily="34" charset="0"/>
                  <a:cs typeface="Arial" pitchFamily="34" charset="0"/>
                </a:rPr>
                <a:t>Significant</a:t>
              </a: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Bit: </a:t>
              </a:r>
            </a:p>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LSB</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6" name="Groupe 5"/>
          <p:cNvGrpSpPr/>
          <p:nvPr>
            <p:custDataLst>
              <p:tags r:id="rId8"/>
            </p:custDataLst>
          </p:nvPr>
        </p:nvGrpSpPr>
        <p:grpSpPr>
          <a:xfrm>
            <a:off x="1060058" y="2922554"/>
            <a:ext cx="2287806" cy="1048602"/>
            <a:chOff x="-23906" y="2503783"/>
            <a:chExt cx="2287806" cy="1048602"/>
          </a:xfrm>
        </p:grpSpPr>
        <p:sp>
          <p:nvSpPr>
            <p:cNvPr id="15" name="Forme libre 14"/>
            <p:cNvSpPr/>
            <p:nvPr/>
          </p:nvSpPr>
          <p:spPr>
            <a:xfrm>
              <a:off x="33454" y="2503783"/>
              <a:ext cx="2209176" cy="1048602"/>
            </a:xfrm>
            <a:custGeom>
              <a:avLst/>
              <a:gdLst>
                <a:gd name="connsiteX0" fmla="*/ 0 w 2209176"/>
                <a:gd name="connsiteY0" fmla="*/ 67295 h 1048602"/>
                <a:gd name="connsiteX1" fmla="*/ 0 w 2209176"/>
                <a:gd name="connsiteY1" fmla="*/ 67295 h 1048602"/>
                <a:gd name="connsiteX2" fmla="*/ 11151 w 2209176"/>
                <a:gd name="connsiteY2" fmla="*/ 557949 h 1048602"/>
                <a:gd name="connsiteX3" fmla="*/ 33453 w 2209176"/>
                <a:gd name="connsiteY3" fmla="*/ 658310 h 1048602"/>
                <a:gd name="connsiteX4" fmla="*/ 55756 w 2209176"/>
                <a:gd name="connsiteY4" fmla="*/ 680612 h 1048602"/>
                <a:gd name="connsiteX5" fmla="*/ 89209 w 2209176"/>
                <a:gd name="connsiteY5" fmla="*/ 792124 h 1048602"/>
                <a:gd name="connsiteX6" fmla="*/ 100361 w 2209176"/>
                <a:gd name="connsiteY6" fmla="*/ 825578 h 1048602"/>
                <a:gd name="connsiteX7" fmla="*/ 267629 w 2209176"/>
                <a:gd name="connsiteY7" fmla="*/ 847880 h 1048602"/>
                <a:gd name="connsiteX8" fmla="*/ 323385 w 2209176"/>
                <a:gd name="connsiteY8" fmla="*/ 859032 h 1048602"/>
                <a:gd name="connsiteX9" fmla="*/ 669073 w 2209176"/>
                <a:gd name="connsiteY9" fmla="*/ 870183 h 1048602"/>
                <a:gd name="connsiteX10" fmla="*/ 914400 w 2209176"/>
                <a:gd name="connsiteY10" fmla="*/ 881334 h 1048602"/>
                <a:gd name="connsiteX11" fmla="*/ 947853 w 2209176"/>
                <a:gd name="connsiteY11" fmla="*/ 903637 h 1048602"/>
                <a:gd name="connsiteX12" fmla="*/ 1170878 w 2209176"/>
                <a:gd name="connsiteY12" fmla="*/ 925939 h 1048602"/>
                <a:gd name="connsiteX13" fmla="*/ 1237785 w 2209176"/>
                <a:gd name="connsiteY13" fmla="*/ 948241 h 1048602"/>
                <a:gd name="connsiteX14" fmla="*/ 1304692 w 2209176"/>
                <a:gd name="connsiteY14" fmla="*/ 981695 h 1048602"/>
                <a:gd name="connsiteX15" fmla="*/ 1460809 w 2209176"/>
                <a:gd name="connsiteY15" fmla="*/ 992846 h 1048602"/>
                <a:gd name="connsiteX16" fmla="*/ 1505414 w 2209176"/>
                <a:gd name="connsiteY16" fmla="*/ 1015149 h 1048602"/>
                <a:gd name="connsiteX17" fmla="*/ 1750741 w 2209176"/>
                <a:gd name="connsiteY17" fmla="*/ 1037451 h 1048602"/>
                <a:gd name="connsiteX18" fmla="*/ 1795346 w 2209176"/>
                <a:gd name="connsiteY18" fmla="*/ 1048602 h 1048602"/>
                <a:gd name="connsiteX19" fmla="*/ 1940312 w 2209176"/>
                <a:gd name="connsiteY19" fmla="*/ 1026300 h 1048602"/>
                <a:gd name="connsiteX20" fmla="*/ 1973766 w 2209176"/>
                <a:gd name="connsiteY20" fmla="*/ 1015149 h 1048602"/>
                <a:gd name="connsiteX21" fmla="*/ 1996068 w 2209176"/>
                <a:gd name="connsiteY21" fmla="*/ 981695 h 1048602"/>
                <a:gd name="connsiteX22" fmla="*/ 2018370 w 2209176"/>
                <a:gd name="connsiteY22" fmla="*/ 881334 h 1048602"/>
                <a:gd name="connsiteX23" fmla="*/ 2040673 w 2209176"/>
                <a:gd name="connsiteY23" fmla="*/ 814427 h 1048602"/>
                <a:gd name="connsiteX24" fmla="*/ 2051824 w 2209176"/>
                <a:gd name="connsiteY24" fmla="*/ 780973 h 1048602"/>
                <a:gd name="connsiteX25" fmla="*/ 2074126 w 2209176"/>
                <a:gd name="connsiteY25" fmla="*/ 736368 h 1048602"/>
                <a:gd name="connsiteX26" fmla="*/ 2085278 w 2209176"/>
                <a:gd name="connsiteY26" fmla="*/ 702915 h 1048602"/>
                <a:gd name="connsiteX27" fmla="*/ 2129883 w 2209176"/>
                <a:gd name="connsiteY27" fmla="*/ 658310 h 1048602"/>
                <a:gd name="connsiteX28" fmla="*/ 2152185 w 2209176"/>
                <a:gd name="connsiteY28" fmla="*/ 636007 h 1048602"/>
                <a:gd name="connsiteX29" fmla="*/ 2185639 w 2209176"/>
                <a:gd name="connsiteY29" fmla="*/ 580251 h 1048602"/>
                <a:gd name="connsiteX30" fmla="*/ 2196790 w 2209176"/>
                <a:gd name="connsiteY30" fmla="*/ 546797 h 1048602"/>
                <a:gd name="connsiteX31" fmla="*/ 2196790 w 2209176"/>
                <a:gd name="connsiteY31" fmla="*/ 234563 h 1048602"/>
                <a:gd name="connsiteX32" fmla="*/ 2141034 w 2209176"/>
                <a:gd name="connsiteY32" fmla="*/ 123051 h 1048602"/>
                <a:gd name="connsiteX33" fmla="*/ 2074126 w 2209176"/>
                <a:gd name="connsiteY33" fmla="*/ 111900 h 1048602"/>
                <a:gd name="connsiteX34" fmla="*/ 2051824 w 2209176"/>
                <a:gd name="connsiteY34" fmla="*/ 89597 h 1048602"/>
                <a:gd name="connsiteX35" fmla="*/ 1951463 w 2209176"/>
                <a:gd name="connsiteY35" fmla="*/ 67295 h 1048602"/>
                <a:gd name="connsiteX36" fmla="*/ 1839951 w 2209176"/>
                <a:gd name="connsiteY36" fmla="*/ 33841 h 1048602"/>
                <a:gd name="connsiteX37" fmla="*/ 1795346 w 2209176"/>
                <a:gd name="connsiteY37" fmla="*/ 11539 h 1048602"/>
                <a:gd name="connsiteX38" fmla="*/ 1683834 w 2209176"/>
                <a:gd name="connsiteY38" fmla="*/ 22690 h 1048602"/>
                <a:gd name="connsiteX39" fmla="*/ 1650380 w 2209176"/>
                <a:gd name="connsiteY39" fmla="*/ 33841 h 1048602"/>
                <a:gd name="connsiteX40" fmla="*/ 1605775 w 2209176"/>
                <a:gd name="connsiteY40" fmla="*/ 44993 h 1048602"/>
                <a:gd name="connsiteX41" fmla="*/ 1393902 w 2209176"/>
                <a:gd name="connsiteY41" fmla="*/ 33841 h 1048602"/>
                <a:gd name="connsiteX42" fmla="*/ 1360448 w 2209176"/>
                <a:gd name="connsiteY42" fmla="*/ 22690 h 1048602"/>
                <a:gd name="connsiteX43" fmla="*/ 1260087 w 2209176"/>
                <a:gd name="connsiteY43" fmla="*/ 11539 h 1048602"/>
                <a:gd name="connsiteX44" fmla="*/ 1182029 w 2209176"/>
                <a:gd name="connsiteY44" fmla="*/ 22690 h 1048602"/>
                <a:gd name="connsiteX45" fmla="*/ 1126273 w 2209176"/>
                <a:gd name="connsiteY45" fmla="*/ 33841 h 1048602"/>
                <a:gd name="connsiteX46" fmla="*/ 869795 w 2209176"/>
                <a:gd name="connsiteY46" fmla="*/ 22690 h 1048602"/>
                <a:gd name="connsiteX47" fmla="*/ 825190 w 2209176"/>
                <a:gd name="connsiteY47" fmla="*/ 388 h 1048602"/>
                <a:gd name="connsiteX48" fmla="*/ 735980 w 2209176"/>
                <a:gd name="connsiteY48" fmla="*/ 11539 h 1048602"/>
                <a:gd name="connsiteX49" fmla="*/ 635619 w 2209176"/>
                <a:gd name="connsiteY49" fmla="*/ 22690 h 1048602"/>
                <a:gd name="connsiteX50" fmla="*/ 44605 w 2209176"/>
                <a:gd name="connsiteY50" fmla="*/ 56144 h 1048602"/>
                <a:gd name="connsiteX51" fmla="*/ 0 w 2209176"/>
                <a:gd name="connsiteY51" fmla="*/ 67295 h 1048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209176" h="1048602">
                  <a:moveTo>
                    <a:pt x="0" y="67295"/>
                  </a:moveTo>
                  <a:lnTo>
                    <a:pt x="0" y="67295"/>
                  </a:lnTo>
                  <a:cubicBezTo>
                    <a:pt x="3717" y="230846"/>
                    <a:pt x="4613" y="394486"/>
                    <a:pt x="11151" y="557949"/>
                  </a:cubicBezTo>
                  <a:cubicBezTo>
                    <a:pt x="11569" y="568403"/>
                    <a:pt x="21737" y="638783"/>
                    <a:pt x="33453" y="658310"/>
                  </a:cubicBezTo>
                  <a:cubicBezTo>
                    <a:pt x="38862" y="667325"/>
                    <a:pt x="48322" y="673178"/>
                    <a:pt x="55756" y="680612"/>
                  </a:cubicBezTo>
                  <a:cubicBezTo>
                    <a:pt x="72607" y="748019"/>
                    <a:pt x="62063" y="710686"/>
                    <a:pt x="89209" y="792124"/>
                  </a:cubicBezTo>
                  <a:cubicBezTo>
                    <a:pt x="92926" y="803275"/>
                    <a:pt x="88678" y="824280"/>
                    <a:pt x="100361" y="825578"/>
                  </a:cubicBezTo>
                  <a:cubicBezTo>
                    <a:pt x="191245" y="835676"/>
                    <a:pt x="188981" y="833580"/>
                    <a:pt x="267629" y="847880"/>
                  </a:cubicBezTo>
                  <a:cubicBezTo>
                    <a:pt x="286277" y="851271"/>
                    <a:pt x="304461" y="857981"/>
                    <a:pt x="323385" y="859032"/>
                  </a:cubicBezTo>
                  <a:cubicBezTo>
                    <a:pt x="438497" y="865427"/>
                    <a:pt x="553866" y="865836"/>
                    <a:pt x="669073" y="870183"/>
                  </a:cubicBezTo>
                  <a:lnTo>
                    <a:pt x="914400" y="881334"/>
                  </a:lnTo>
                  <a:cubicBezTo>
                    <a:pt x="925551" y="888768"/>
                    <a:pt x="935866" y="897643"/>
                    <a:pt x="947853" y="903637"/>
                  </a:cubicBezTo>
                  <a:cubicBezTo>
                    <a:pt x="1006031" y="932727"/>
                    <a:pt x="1159815" y="925288"/>
                    <a:pt x="1170878" y="925939"/>
                  </a:cubicBezTo>
                  <a:cubicBezTo>
                    <a:pt x="1193180" y="933373"/>
                    <a:pt x="1218225" y="935201"/>
                    <a:pt x="1237785" y="948241"/>
                  </a:cubicBezTo>
                  <a:cubicBezTo>
                    <a:pt x="1260339" y="963277"/>
                    <a:pt x="1276661" y="978397"/>
                    <a:pt x="1304692" y="981695"/>
                  </a:cubicBezTo>
                  <a:cubicBezTo>
                    <a:pt x="1356506" y="987791"/>
                    <a:pt x="1408770" y="989129"/>
                    <a:pt x="1460809" y="992846"/>
                  </a:cubicBezTo>
                  <a:cubicBezTo>
                    <a:pt x="1475677" y="1000280"/>
                    <a:pt x="1490135" y="1008601"/>
                    <a:pt x="1505414" y="1015149"/>
                  </a:cubicBezTo>
                  <a:cubicBezTo>
                    <a:pt x="1580486" y="1047323"/>
                    <a:pt x="1680402" y="1033749"/>
                    <a:pt x="1750741" y="1037451"/>
                  </a:cubicBezTo>
                  <a:cubicBezTo>
                    <a:pt x="1765609" y="1041168"/>
                    <a:pt x="1780020" y="1048602"/>
                    <a:pt x="1795346" y="1048602"/>
                  </a:cubicBezTo>
                  <a:cubicBezTo>
                    <a:pt x="1844776" y="1048602"/>
                    <a:pt x="1893178" y="1039767"/>
                    <a:pt x="1940312" y="1026300"/>
                  </a:cubicBezTo>
                  <a:cubicBezTo>
                    <a:pt x="1951614" y="1023071"/>
                    <a:pt x="1962615" y="1018866"/>
                    <a:pt x="1973766" y="1015149"/>
                  </a:cubicBezTo>
                  <a:cubicBezTo>
                    <a:pt x="1981200" y="1003998"/>
                    <a:pt x="1990789" y="994014"/>
                    <a:pt x="1996068" y="981695"/>
                  </a:cubicBezTo>
                  <a:cubicBezTo>
                    <a:pt x="2003578" y="964170"/>
                    <a:pt x="2014400" y="895889"/>
                    <a:pt x="2018370" y="881334"/>
                  </a:cubicBezTo>
                  <a:cubicBezTo>
                    <a:pt x="2024556" y="858654"/>
                    <a:pt x="2033239" y="836729"/>
                    <a:pt x="2040673" y="814427"/>
                  </a:cubicBezTo>
                  <a:cubicBezTo>
                    <a:pt x="2044390" y="803276"/>
                    <a:pt x="2046567" y="791487"/>
                    <a:pt x="2051824" y="780973"/>
                  </a:cubicBezTo>
                  <a:cubicBezTo>
                    <a:pt x="2059258" y="766105"/>
                    <a:pt x="2067578" y="751647"/>
                    <a:pt x="2074126" y="736368"/>
                  </a:cubicBezTo>
                  <a:cubicBezTo>
                    <a:pt x="2078756" y="725564"/>
                    <a:pt x="2078446" y="712480"/>
                    <a:pt x="2085278" y="702915"/>
                  </a:cubicBezTo>
                  <a:cubicBezTo>
                    <a:pt x="2097500" y="685805"/>
                    <a:pt x="2115015" y="673178"/>
                    <a:pt x="2129883" y="658310"/>
                  </a:cubicBezTo>
                  <a:lnTo>
                    <a:pt x="2152185" y="636007"/>
                  </a:lnTo>
                  <a:cubicBezTo>
                    <a:pt x="2183774" y="541239"/>
                    <a:pt x="2139717" y="656788"/>
                    <a:pt x="2185639" y="580251"/>
                  </a:cubicBezTo>
                  <a:cubicBezTo>
                    <a:pt x="2191687" y="570172"/>
                    <a:pt x="2193073" y="557948"/>
                    <a:pt x="2196790" y="546797"/>
                  </a:cubicBezTo>
                  <a:cubicBezTo>
                    <a:pt x="2212152" y="393179"/>
                    <a:pt x="2214421" y="428506"/>
                    <a:pt x="2196790" y="234563"/>
                  </a:cubicBezTo>
                  <a:cubicBezTo>
                    <a:pt x="2194281" y="206964"/>
                    <a:pt x="2167656" y="127488"/>
                    <a:pt x="2141034" y="123051"/>
                  </a:cubicBezTo>
                  <a:lnTo>
                    <a:pt x="2074126" y="111900"/>
                  </a:lnTo>
                  <a:cubicBezTo>
                    <a:pt x="2066692" y="104466"/>
                    <a:pt x="2060839" y="95006"/>
                    <a:pt x="2051824" y="89597"/>
                  </a:cubicBezTo>
                  <a:cubicBezTo>
                    <a:pt x="2030123" y="76576"/>
                    <a:pt x="1966098" y="70222"/>
                    <a:pt x="1951463" y="67295"/>
                  </a:cubicBezTo>
                  <a:cubicBezTo>
                    <a:pt x="1924781" y="61959"/>
                    <a:pt x="1858920" y="43325"/>
                    <a:pt x="1839951" y="33841"/>
                  </a:cubicBezTo>
                  <a:lnTo>
                    <a:pt x="1795346" y="11539"/>
                  </a:lnTo>
                  <a:cubicBezTo>
                    <a:pt x="1758175" y="15256"/>
                    <a:pt x="1720756" y="17010"/>
                    <a:pt x="1683834" y="22690"/>
                  </a:cubicBezTo>
                  <a:cubicBezTo>
                    <a:pt x="1672216" y="24477"/>
                    <a:pt x="1661682" y="30612"/>
                    <a:pt x="1650380" y="33841"/>
                  </a:cubicBezTo>
                  <a:cubicBezTo>
                    <a:pt x="1635644" y="38051"/>
                    <a:pt x="1620643" y="41276"/>
                    <a:pt x="1605775" y="44993"/>
                  </a:cubicBezTo>
                  <a:cubicBezTo>
                    <a:pt x="1535151" y="41276"/>
                    <a:pt x="1464334" y="40244"/>
                    <a:pt x="1393902" y="33841"/>
                  </a:cubicBezTo>
                  <a:cubicBezTo>
                    <a:pt x="1382196" y="32777"/>
                    <a:pt x="1372043" y="24622"/>
                    <a:pt x="1360448" y="22690"/>
                  </a:cubicBezTo>
                  <a:cubicBezTo>
                    <a:pt x="1327246" y="17157"/>
                    <a:pt x="1293541" y="15256"/>
                    <a:pt x="1260087" y="11539"/>
                  </a:cubicBezTo>
                  <a:cubicBezTo>
                    <a:pt x="1234068" y="15256"/>
                    <a:pt x="1207955" y="18369"/>
                    <a:pt x="1182029" y="22690"/>
                  </a:cubicBezTo>
                  <a:cubicBezTo>
                    <a:pt x="1163333" y="25806"/>
                    <a:pt x="1145226" y="33841"/>
                    <a:pt x="1126273" y="33841"/>
                  </a:cubicBezTo>
                  <a:cubicBezTo>
                    <a:pt x="1040700" y="33841"/>
                    <a:pt x="955288" y="26407"/>
                    <a:pt x="869795" y="22690"/>
                  </a:cubicBezTo>
                  <a:cubicBezTo>
                    <a:pt x="854927" y="15256"/>
                    <a:pt x="841756" y="1768"/>
                    <a:pt x="825190" y="388"/>
                  </a:cubicBezTo>
                  <a:cubicBezTo>
                    <a:pt x="795325" y="-2101"/>
                    <a:pt x="765743" y="8038"/>
                    <a:pt x="735980" y="11539"/>
                  </a:cubicBezTo>
                  <a:lnTo>
                    <a:pt x="635619" y="22690"/>
                  </a:lnTo>
                  <a:cubicBezTo>
                    <a:pt x="402938" y="100253"/>
                    <a:pt x="592215" y="44493"/>
                    <a:pt x="44605" y="56144"/>
                  </a:cubicBezTo>
                  <a:cubicBezTo>
                    <a:pt x="32277" y="93124"/>
                    <a:pt x="7434" y="65436"/>
                    <a:pt x="0" y="67295"/>
                  </a:cubicBezTo>
                  <a:close/>
                </a:path>
              </a:pathLst>
            </a:custGeom>
            <a:gradFill>
              <a:gsLst>
                <a:gs pos="0">
                  <a:schemeClr val="accent1">
                    <a:lumMod val="50000"/>
                    <a:alpha val="50000"/>
                  </a:schemeClr>
                </a:gs>
                <a:gs pos="50000">
                  <a:srgbClr val="29240D">
                    <a:alpha val="30000"/>
                  </a:srgbClr>
                </a:gs>
                <a:gs pos="100000">
                  <a:schemeClr val="accent1">
                    <a:lumMod val="50000"/>
                    <a:alpha val="66000"/>
                  </a:schemeClr>
                </a:gs>
              </a:gsLst>
              <a:lin ang="5400000" scaled="0"/>
            </a:gradFill>
            <a:scene3d>
              <a:camera prst="orthographicFront"/>
              <a:lightRig rig="threePt" dir="t"/>
            </a:scene3d>
            <a:sp3d>
              <a:bevelT w="114300"/>
              <a:bevelB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23906" y="2504120"/>
              <a:ext cx="2287806" cy="830997"/>
            </a:xfrm>
            <a:prstGeom prst="rect">
              <a:avLst/>
            </a:prstGeom>
          </p:spPr>
          <p:txBody>
            <a:bodyPr wrap="none">
              <a:spAutoFit/>
            </a:bodyPr>
            <a:lstStyle/>
            <a:p>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Bit de poids Fort, ou </a:t>
              </a:r>
            </a:p>
            <a:p>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Most  </a:t>
              </a:r>
              <a:r>
                <a:rPr lang="fr-FR" sz="1600" b="1" dirty="0" err="1" smtClean="0">
                  <a:solidFill>
                    <a:schemeClr val="bg1"/>
                  </a:solidFill>
                  <a:effectLst>
                    <a:outerShdw blurRad="38100" dist="38100" dir="2700000" algn="tl">
                      <a:srgbClr val="000000">
                        <a:alpha val="43137"/>
                      </a:srgbClr>
                    </a:outerShdw>
                  </a:effectLst>
                  <a:latin typeface="Arial" pitchFamily="34" charset="0"/>
                  <a:cs typeface="Arial" pitchFamily="34" charset="0"/>
                </a:rPr>
                <a:t>Significant</a:t>
              </a: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Bit:</a:t>
              </a:r>
            </a:p>
            <a:p>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MSB</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sp>
        <p:nvSpPr>
          <p:cNvPr id="17" name="Rectangle 16"/>
          <p:cNvSpPr/>
          <p:nvPr>
            <p:custDataLst>
              <p:tags r:id="rId9"/>
            </p:custDataLst>
          </p:nvPr>
        </p:nvSpPr>
        <p:spPr>
          <a:xfrm>
            <a:off x="2738338" y="5646439"/>
            <a:ext cx="3669915" cy="461665"/>
          </a:xfrm>
          <a:prstGeom prst="rect">
            <a:avLst/>
          </a:prstGeom>
        </p:spPr>
        <p:txBody>
          <a:bodyPr wrap="non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101111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47</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9" name="Rectangle 18"/>
          <p:cNvSpPr/>
          <p:nvPr>
            <p:custDataLst>
              <p:tags r:id="rId10"/>
            </p:custDataLst>
          </p:nvPr>
        </p:nvSpPr>
        <p:spPr>
          <a:xfrm>
            <a:off x="1203762" y="4146407"/>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20" name="Rectangle 19"/>
          <p:cNvSpPr/>
          <p:nvPr>
            <p:custDataLst>
              <p:tags r:id="rId11"/>
            </p:custDataLst>
          </p:nvPr>
        </p:nvSpPr>
        <p:spPr>
          <a:xfrm>
            <a:off x="937409" y="4548258"/>
            <a:ext cx="1152880"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des rangs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21" name="Rectangle 20"/>
          <p:cNvSpPr/>
          <p:nvPr>
            <p:custDataLst>
              <p:tags r:id="rId12"/>
            </p:custDataLst>
          </p:nvPr>
        </p:nvSpPr>
        <p:spPr>
          <a:xfrm>
            <a:off x="1001656" y="5082511"/>
            <a:ext cx="101662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5" name="Groupe 4"/>
          <p:cNvGrpSpPr/>
          <p:nvPr>
            <p:custDataLst>
              <p:tags r:id="rId13"/>
            </p:custDataLst>
          </p:nvPr>
        </p:nvGrpSpPr>
        <p:grpSpPr>
          <a:xfrm>
            <a:off x="2411760" y="3971156"/>
            <a:ext cx="5046662" cy="379292"/>
            <a:chOff x="2411760" y="3971156"/>
            <a:chExt cx="5046662" cy="379292"/>
          </a:xfrm>
        </p:grpSpPr>
        <p:grpSp>
          <p:nvGrpSpPr>
            <p:cNvPr id="28" name="Groupe 27"/>
            <p:cNvGrpSpPr/>
            <p:nvPr/>
          </p:nvGrpSpPr>
          <p:grpSpPr>
            <a:xfrm>
              <a:off x="2411760" y="3978973"/>
              <a:ext cx="5046662" cy="371475"/>
              <a:chOff x="1482006" y="3826788"/>
              <a:chExt cx="5046662" cy="371475"/>
            </a:xfrm>
          </p:grpSpPr>
          <p:sp>
            <p:nvSpPr>
              <p:cNvPr id="53" name="Rectangle 264"/>
              <p:cNvSpPr>
                <a:spLocks noChangeArrowheads="1"/>
              </p:cNvSpPr>
              <p:nvPr/>
            </p:nvSpPr>
            <p:spPr bwMode="auto">
              <a:xfrm>
                <a:off x="1482006"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54" name="Rectangle 267"/>
              <p:cNvSpPr>
                <a:spLocks noChangeArrowheads="1"/>
              </p:cNvSpPr>
              <p:nvPr/>
            </p:nvSpPr>
            <p:spPr bwMode="auto">
              <a:xfrm>
                <a:off x="2323381"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55" name="Rectangle 270"/>
              <p:cNvSpPr>
                <a:spLocks noChangeArrowheads="1"/>
              </p:cNvSpPr>
              <p:nvPr/>
            </p:nvSpPr>
            <p:spPr bwMode="auto">
              <a:xfrm>
                <a:off x="3164756"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56" name="Rectangle 273"/>
              <p:cNvSpPr>
                <a:spLocks noChangeArrowheads="1"/>
              </p:cNvSpPr>
              <p:nvPr/>
            </p:nvSpPr>
            <p:spPr bwMode="auto">
              <a:xfrm>
                <a:off x="4006131"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57" name="Rectangle 276"/>
              <p:cNvSpPr>
                <a:spLocks noChangeArrowheads="1"/>
              </p:cNvSpPr>
              <p:nvPr/>
            </p:nvSpPr>
            <p:spPr bwMode="auto">
              <a:xfrm>
                <a:off x="4847506" y="3826788"/>
                <a:ext cx="839787"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58" name="Rectangle 279"/>
              <p:cNvSpPr>
                <a:spLocks noChangeArrowheads="1"/>
              </p:cNvSpPr>
              <p:nvPr/>
            </p:nvSpPr>
            <p:spPr bwMode="auto">
              <a:xfrm>
                <a:off x="5687293"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grpSp>
        <p:grpSp>
          <p:nvGrpSpPr>
            <p:cNvPr id="219" name="Groupe 218"/>
            <p:cNvGrpSpPr/>
            <p:nvPr/>
          </p:nvGrpSpPr>
          <p:grpSpPr>
            <a:xfrm>
              <a:off x="2738338" y="4017193"/>
              <a:ext cx="190500" cy="276225"/>
              <a:chOff x="3490193" y="3868063"/>
              <a:chExt cx="190500" cy="276225"/>
            </a:xfrm>
          </p:grpSpPr>
          <p:sp>
            <p:nvSpPr>
              <p:cNvPr id="220" name="Rectangle 365"/>
              <p:cNvSpPr>
                <a:spLocks noChangeArrowheads="1"/>
              </p:cNvSpPr>
              <p:nvPr/>
            </p:nvSpPr>
            <p:spPr bwMode="auto">
              <a:xfrm>
                <a:off x="3490193" y="386806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221" name="Rectangle 366"/>
              <p:cNvSpPr>
                <a:spLocks noChangeArrowheads="1"/>
              </p:cNvSpPr>
              <p:nvPr/>
            </p:nvSpPr>
            <p:spPr bwMode="auto">
              <a:xfrm>
                <a:off x="3604493"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5</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pic>
          <p:nvPicPr>
            <p:cNvPr id="222" name="Picture 369"/>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3597176" y="3971156"/>
              <a:ext cx="292100" cy="354013"/>
            </a:xfrm>
            <a:prstGeom prst="rect">
              <a:avLst/>
            </a:prstGeom>
            <a:noFill/>
            <a:ln w="9525">
              <a:noFill/>
              <a:miter lim="800000"/>
              <a:headEnd/>
              <a:tailEnd/>
            </a:ln>
          </p:spPr>
        </p:pic>
        <p:grpSp>
          <p:nvGrpSpPr>
            <p:cNvPr id="223" name="Groupe 222"/>
            <p:cNvGrpSpPr/>
            <p:nvPr/>
          </p:nvGrpSpPr>
          <p:grpSpPr>
            <a:xfrm>
              <a:off x="3579713" y="4017193"/>
              <a:ext cx="190500" cy="276225"/>
              <a:chOff x="4331568" y="3868063"/>
              <a:chExt cx="190500" cy="276225"/>
            </a:xfrm>
          </p:grpSpPr>
          <p:sp>
            <p:nvSpPr>
              <p:cNvPr id="224" name="Rectangle 371"/>
              <p:cNvSpPr>
                <a:spLocks noChangeArrowheads="1"/>
              </p:cNvSpPr>
              <p:nvPr/>
            </p:nvSpPr>
            <p:spPr bwMode="auto">
              <a:xfrm>
                <a:off x="4331568" y="386806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225" name="Rectangle 372"/>
              <p:cNvSpPr>
                <a:spLocks noChangeArrowheads="1"/>
              </p:cNvSpPr>
              <p:nvPr/>
            </p:nvSpPr>
            <p:spPr bwMode="auto">
              <a:xfrm>
                <a:off x="4445868"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4</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pic>
          <p:nvPicPr>
            <p:cNvPr id="226" name="Picture 375"/>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4436963" y="3971156"/>
              <a:ext cx="293687" cy="354013"/>
            </a:xfrm>
            <a:prstGeom prst="rect">
              <a:avLst/>
            </a:prstGeom>
            <a:noFill/>
            <a:ln w="9525">
              <a:noFill/>
              <a:miter lim="800000"/>
              <a:headEnd/>
              <a:tailEnd/>
            </a:ln>
          </p:spPr>
        </p:pic>
        <p:grpSp>
          <p:nvGrpSpPr>
            <p:cNvPr id="227" name="Groupe 226"/>
            <p:cNvGrpSpPr/>
            <p:nvPr/>
          </p:nvGrpSpPr>
          <p:grpSpPr>
            <a:xfrm>
              <a:off x="4421088" y="4017193"/>
              <a:ext cx="190500" cy="276225"/>
              <a:chOff x="5172943" y="3868063"/>
              <a:chExt cx="190500" cy="276225"/>
            </a:xfrm>
          </p:grpSpPr>
          <p:sp>
            <p:nvSpPr>
              <p:cNvPr id="228" name="Rectangle 377"/>
              <p:cNvSpPr>
                <a:spLocks noChangeArrowheads="1"/>
              </p:cNvSpPr>
              <p:nvPr/>
            </p:nvSpPr>
            <p:spPr bwMode="auto">
              <a:xfrm>
                <a:off x="5172943" y="386806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229" name="Rectangle 378"/>
              <p:cNvSpPr>
                <a:spLocks noChangeArrowheads="1"/>
              </p:cNvSpPr>
              <p:nvPr/>
            </p:nvSpPr>
            <p:spPr bwMode="auto">
              <a:xfrm>
                <a:off x="5287243"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3</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sp>
          <p:nvSpPr>
            <p:cNvPr id="230" name="Rectangle 383"/>
            <p:cNvSpPr>
              <a:spLocks noChangeArrowheads="1"/>
            </p:cNvSpPr>
            <p:nvPr/>
          </p:nvSpPr>
          <p:spPr bwMode="auto">
            <a:xfrm>
              <a:off x="5262463" y="401719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nvGrpSpPr>
            <p:cNvPr id="231" name="Groupe 230"/>
            <p:cNvGrpSpPr/>
            <p:nvPr/>
          </p:nvGrpSpPr>
          <p:grpSpPr>
            <a:xfrm>
              <a:off x="5278338" y="3971156"/>
              <a:ext cx="293687" cy="354013"/>
              <a:chOff x="6030193" y="3822026"/>
              <a:chExt cx="293687" cy="354013"/>
            </a:xfrm>
          </p:grpSpPr>
          <p:pic>
            <p:nvPicPr>
              <p:cNvPr id="232" name="Picture 381"/>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6030193" y="3822026"/>
                <a:ext cx="293687" cy="354013"/>
              </a:xfrm>
              <a:prstGeom prst="rect">
                <a:avLst/>
              </a:prstGeom>
              <a:noFill/>
              <a:ln w="9525">
                <a:noFill/>
                <a:miter lim="800000"/>
                <a:headEnd/>
                <a:tailEnd/>
              </a:ln>
            </p:spPr>
          </p:pic>
          <p:sp>
            <p:nvSpPr>
              <p:cNvPr id="233" name="Rectangle 384"/>
              <p:cNvSpPr>
                <a:spLocks noChangeArrowheads="1"/>
              </p:cNvSpPr>
              <p:nvPr/>
            </p:nvSpPr>
            <p:spPr bwMode="auto">
              <a:xfrm>
                <a:off x="6128618"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sp>
          <p:nvSpPr>
            <p:cNvPr id="234" name="Rectangle 389"/>
            <p:cNvSpPr>
              <a:spLocks noChangeArrowheads="1"/>
            </p:cNvSpPr>
            <p:nvPr/>
          </p:nvSpPr>
          <p:spPr bwMode="auto">
            <a:xfrm>
              <a:off x="6103838" y="401719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nvGrpSpPr>
            <p:cNvPr id="235" name="Groupe 234"/>
            <p:cNvGrpSpPr/>
            <p:nvPr/>
          </p:nvGrpSpPr>
          <p:grpSpPr>
            <a:xfrm>
              <a:off x="6119713" y="3971156"/>
              <a:ext cx="293687" cy="354013"/>
              <a:chOff x="6871568" y="3822026"/>
              <a:chExt cx="293687" cy="354013"/>
            </a:xfrm>
          </p:grpSpPr>
          <p:pic>
            <p:nvPicPr>
              <p:cNvPr id="236" name="Picture 387"/>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6871568" y="3822026"/>
                <a:ext cx="293687" cy="354013"/>
              </a:xfrm>
              <a:prstGeom prst="rect">
                <a:avLst/>
              </a:prstGeom>
              <a:noFill/>
              <a:ln w="9525">
                <a:noFill/>
                <a:miter lim="800000"/>
                <a:headEnd/>
                <a:tailEnd/>
              </a:ln>
            </p:spPr>
          </p:pic>
          <p:sp>
            <p:nvSpPr>
              <p:cNvPr id="237" name="Rectangle 390"/>
              <p:cNvSpPr>
                <a:spLocks noChangeArrowheads="1"/>
              </p:cNvSpPr>
              <p:nvPr/>
            </p:nvSpPr>
            <p:spPr bwMode="auto">
              <a:xfrm>
                <a:off x="6969993"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grpSp>
          <p:nvGrpSpPr>
            <p:cNvPr id="238" name="Groupe 237"/>
            <p:cNvGrpSpPr/>
            <p:nvPr/>
          </p:nvGrpSpPr>
          <p:grpSpPr>
            <a:xfrm>
              <a:off x="6945213" y="3971156"/>
              <a:ext cx="307975" cy="354013"/>
              <a:chOff x="7697068" y="3822026"/>
              <a:chExt cx="307975" cy="354013"/>
            </a:xfrm>
          </p:grpSpPr>
          <p:pic>
            <p:nvPicPr>
              <p:cNvPr id="239" name="Picture 393"/>
              <p:cNvPicPr>
                <a:picLocks noChangeAspect="1" noChangeArrowheads="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7712943" y="3822026"/>
                <a:ext cx="292100" cy="354013"/>
              </a:xfrm>
              <a:prstGeom prst="rect">
                <a:avLst/>
              </a:prstGeom>
              <a:noFill/>
              <a:ln w="9525">
                <a:noFill/>
                <a:miter lim="800000"/>
                <a:headEnd/>
                <a:tailEnd/>
              </a:ln>
            </p:spPr>
          </p:pic>
          <p:sp>
            <p:nvSpPr>
              <p:cNvPr id="240" name="Rectangle 395"/>
              <p:cNvSpPr>
                <a:spLocks noChangeArrowheads="1"/>
              </p:cNvSpPr>
              <p:nvPr/>
            </p:nvSpPr>
            <p:spPr bwMode="auto">
              <a:xfrm>
                <a:off x="7697068" y="386806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sp>
          <p:nvSpPr>
            <p:cNvPr id="241" name="Rectangle 396"/>
            <p:cNvSpPr>
              <a:spLocks noChangeArrowheads="1"/>
            </p:cNvSpPr>
            <p:nvPr/>
          </p:nvSpPr>
          <p:spPr bwMode="auto">
            <a:xfrm>
              <a:off x="7059513" y="402195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0</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grpSp>
        <p:nvGrpSpPr>
          <p:cNvPr id="11" name="Groupe 10"/>
          <p:cNvGrpSpPr/>
          <p:nvPr>
            <p:custDataLst>
              <p:tags r:id="rId14"/>
            </p:custDataLst>
          </p:nvPr>
        </p:nvGrpSpPr>
        <p:grpSpPr>
          <a:xfrm>
            <a:off x="2411760" y="4337425"/>
            <a:ext cx="5046662" cy="371475"/>
            <a:chOff x="2411760" y="4337425"/>
            <a:chExt cx="5046662" cy="371475"/>
          </a:xfrm>
        </p:grpSpPr>
        <p:grpSp>
          <p:nvGrpSpPr>
            <p:cNvPr id="27" name="Groupe 26"/>
            <p:cNvGrpSpPr/>
            <p:nvPr/>
          </p:nvGrpSpPr>
          <p:grpSpPr>
            <a:xfrm>
              <a:off x="2411760" y="4337425"/>
              <a:ext cx="5046662" cy="371475"/>
              <a:chOff x="1482005" y="4180014"/>
              <a:chExt cx="5046662" cy="371475"/>
            </a:xfrm>
          </p:grpSpPr>
          <p:sp>
            <p:nvSpPr>
              <p:cNvPr id="61" name="Rectangle 254"/>
              <p:cNvSpPr>
                <a:spLocks noChangeArrowheads="1"/>
              </p:cNvSpPr>
              <p:nvPr/>
            </p:nvSpPr>
            <p:spPr bwMode="auto">
              <a:xfrm>
                <a:off x="1482005"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62" name="Rectangle 255"/>
              <p:cNvSpPr>
                <a:spLocks noChangeArrowheads="1"/>
              </p:cNvSpPr>
              <p:nvPr/>
            </p:nvSpPr>
            <p:spPr bwMode="auto">
              <a:xfrm>
                <a:off x="2323380"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63" name="Rectangle 256"/>
              <p:cNvSpPr>
                <a:spLocks noChangeArrowheads="1"/>
              </p:cNvSpPr>
              <p:nvPr/>
            </p:nvSpPr>
            <p:spPr bwMode="auto">
              <a:xfrm>
                <a:off x="3164755"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64" name="Rectangle 257"/>
              <p:cNvSpPr>
                <a:spLocks noChangeArrowheads="1"/>
              </p:cNvSpPr>
              <p:nvPr/>
            </p:nvSpPr>
            <p:spPr bwMode="auto">
              <a:xfrm>
                <a:off x="4006130"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65" name="Rectangle 258"/>
              <p:cNvSpPr>
                <a:spLocks noChangeArrowheads="1"/>
              </p:cNvSpPr>
              <p:nvPr/>
            </p:nvSpPr>
            <p:spPr bwMode="auto">
              <a:xfrm>
                <a:off x="4847505" y="4180014"/>
                <a:ext cx="839787"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66" name="Rectangle 259"/>
              <p:cNvSpPr>
                <a:spLocks noChangeArrowheads="1"/>
              </p:cNvSpPr>
              <p:nvPr/>
            </p:nvSpPr>
            <p:spPr bwMode="auto">
              <a:xfrm>
                <a:off x="5687292"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grpSp>
        <p:sp>
          <p:nvSpPr>
            <p:cNvPr id="242" name="Rectangle 405"/>
            <p:cNvSpPr>
              <a:spLocks noChangeArrowheads="1"/>
            </p:cNvSpPr>
            <p:nvPr/>
          </p:nvSpPr>
          <p:spPr bwMode="auto">
            <a:xfrm>
              <a:off x="2719288" y="4390256"/>
              <a:ext cx="2301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32</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243" name="Rectangle 408"/>
            <p:cNvSpPr>
              <a:spLocks noChangeArrowheads="1"/>
            </p:cNvSpPr>
            <p:nvPr/>
          </p:nvSpPr>
          <p:spPr bwMode="auto">
            <a:xfrm>
              <a:off x="3560663" y="4390256"/>
              <a:ext cx="2301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16</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244" name="Rectangle 411"/>
            <p:cNvSpPr>
              <a:spLocks noChangeArrowheads="1"/>
            </p:cNvSpPr>
            <p:nvPr/>
          </p:nvSpPr>
          <p:spPr bwMode="auto">
            <a:xfrm>
              <a:off x="4459188" y="4390256"/>
              <a:ext cx="1158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8</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245" name="Rectangle 414"/>
            <p:cNvSpPr>
              <a:spLocks noChangeArrowheads="1"/>
            </p:cNvSpPr>
            <p:nvPr/>
          </p:nvSpPr>
          <p:spPr bwMode="auto">
            <a:xfrm>
              <a:off x="5300563" y="4390256"/>
              <a:ext cx="1158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4</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246" name="Rectangle 417"/>
            <p:cNvSpPr>
              <a:spLocks noChangeArrowheads="1"/>
            </p:cNvSpPr>
            <p:nvPr/>
          </p:nvSpPr>
          <p:spPr bwMode="auto">
            <a:xfrm>
              <a:off x="6141938" y="4390256"/>
              <a:ext cx="1158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247" name="Rectangle 420"/>
            <p:cNvSpPr>
              <a:spLocks noChangeArrowheads="1"/>
            </p:cNvSpPr>
            <p:nvPr/>
          </p:nvSpPr>
          <p:spPr bwMode="auto">
            <a:xfrm>
              <a:off x="6983313" y="4390256"/>
              <a:ext cx="1158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grpSp>
        <p:nvGrpSpPr>
          <p:cNvPr id="12" name="Groupe 11"/>
          <p:cNvGrpSpPr/>
          <p:nvPr>
            <p:custDataLst>
              <p:tags r:id="rId15"/>
            </p:custDataLst>
          </p:nvPr>
        </p:nvGrpSpPr>
        <p:grpSpPr>
          <a:xfrm>
            <a:off x="2411760" y="4710488"/>
            <a:ext cx="5046662" cy="373063"/>
            <a:chOff x="2411760" y="4710488"/>
            <a:chExt cx="5046662" cy="373063"/>
          </a:xfrm>
        </p:grpSpPr>
        <p:grpSp>
          <p:nvGrpSpPr>
            <p:cNvPr id="29" name="Groupe 28"/>
            <p:cNvGrpSpPr/>
            <p:nvPr/>
          </p:nvGrpSpPr>
          <p:grpSpPr>
            <a:xfrm>
              <a:off x="2411760" y="4710488"/>
              <a:ext cx="5046662" cy="373063"/>
              <a:chOff x="1482006" y="4568151"/>
              <a:chExt cx="5046662" cy="373063"/>
            </a:xfrm>
          </p:grpSpPr>
          <p:sp>
            <p:nvSpPr>
              <p:cNvPr id="39" name="Rectangle 286"/>
              <p:cNvSpPr>
                <a:spLocks noChangeArrowheads="1"/>
              </p:cNvSpPr>
              <p:nvPr/>
            </p:nvSpPr>
            <p:spPr bwMode="auto">
              <a:xfrm>
                <a:off x="1482006"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40" name="Rectangle 289"/>
              <p:cNvSpPr>
                <a:spLocks noChangeArrowheads="1"/>
              </p:cNvSpPr>
              <p:nvPr/>
            </p:nvSpPr>
            <p:spPr bwMode="auto">
              <a:xfrm>
                <a:off x="232338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41" name="Rectangle 291"/>
              <p:cNvSpPr>
                <a:spLocks noChangeArrowheads="1"/>
              </p:cNvSpPr>
              <p:nvPr/>
            </p:nvSpPr>
            <p:spPr bwMode="auto">
              <a:xfrm>
                <a:off x="2323381"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42" name="Rectangle 292"/>
              <p:cNvSpPr>
                <a:spLocks noChangeArrowheads="1"/>
              </p:cNvSpPr>
              <p:nvPr/>
            </p:nvSpPr>
            <p:spPr bwMode="auto">
              <a:xfrm>
                <a:off x="3164756"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43" name="Rectangle 294"/>
              <p:cNvSpPr>
                <a:spLocks noChangeArrowheads="1"/>
              </p:cNvSpPr>
              <p:nvPr/>
            </p:nvSpPr>
            <p:spPr bwMode="auto">
              <a:xfrm>
                <a:off x="3164756"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44" name="Rectangle 295"/>
              <p:cNvSpPr>
                <a:spLocks noChangeArrowheads="1"/>
              </p:cNvSpPr>
              <p:nvPr/>
            </p:nvSpPr>
            <p:spPr bwMode="auto">
              <a:xfrm>
                <a:off x="400613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45" name="Rectangle 297"/>
              <p:cNvSpPr>
                <a:spLocks noChangeArrowheads="1"/>
              </p:cNvSpPr>
              <p:nvPr/>
            </p:nvSpPr>
            <p:spPr bwMode="auto">
              <a:xfrm>
                <a:off x="4006131"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46" name="Rectangle 298"/>
              <p:cNvSpPr>
                <a:spLocks noChangeArrowheads="1"/>
              </p:cNvSpPr>
              <p:nvPr/>
            </p:nvSpPr>
            <p:spPr bwMode="auto">
              <a:xfrm>
                <a:off x="4847506" y="4568151"/>
                <a:ext cx="839787"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47" name="Rectangle 300"/>
              <p:cNvSpPr>
                <a:spLocks noChangeArrowheads="1"/>
              </p:cNvSpPr>
              <p:nvPr/>
            </p:nvSpPr>
            <p:spPr bwMode="auto">
              <a:xfrm>
                <a:off x="4847506" y="4568151"/>
                <a:ext cx="839787"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48" name="Rectangle 301"/>
              <p:cNvSpPr>
                <a:spLocks noChangeArrowheads="1"/>
              </p:cNvSpPr>
              <p:nvPr/>
            </p:nvSpPr>
            <p:spPr bwMode="auto">
              <a:xfrm>
                <a:off x="5687293"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grpSp>
        <p:sp>
          <p:nvSpPr>
            <p:cNvPr id="248" name="Rectangle 429"/>
            <p:cNvSpPr>
              <a:spLocks noChangeArrowheads="1"/>
            </p:cNvSpPr>
            <p:nvPr/>
          </p:nvSpPr>
          <p:spPr bwMode="auto">
            <a:xfrm>
              <a:off x="2603401" y="4761731"/>
              <a:ext cx="57708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 x 32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249" name="Rectangle 432"/>
            <p:cNvSpPr>
              <a:spLocks noChangeArrowheads="1"/>
            </p:cNvSpPr>
            <p:nvPr/>
          </p:nvSpPr>
          <p:spPr bwMode="auto">
            <a:xfrm>
              <a:off x="3444776" y="4761731"/>
              <a:ext cx="57708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0 x 16</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250" name="Rectangle 435"/>
            <p:cNvSpPr>
              <a:spLocks noChangeArrowheads="1"/>
            </p:cNvSpPr>
            <p:nvPr/>
          </p:nvSpPr>
          <p:spPr bwMode="auto">
            <a:xfrm>
              <a:off x="4343300" y="4761731"/>
              <a:ext cx="46166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 x 8</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251" name="Rectangle 438"/>
            <p:cNvSpPr>
              <a:spLocks noChangeArrowheads="1"/>
            </p:cNvSpPr>
            <p:nvPr/>
          </p:nvSpPr>
          <p:spPr bwMode="auto">
            <a:xfrm>
              <a:off x="5184675" y="4761731"/>
              <a:ext cx="46166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 x 4</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252" name="Rectangle 441"/>
            <p:cNvSpPr>
              <a:spLocks noChangeArrowheads="1"/>
            </p:cNvSpPr>
            <p:nvPr/>
          </p:nvSpPr>
          <p:spPr bwMode="auto">
            <a:xfrm>
              <a:off x="6026050" y="4761731"/>
              <a:ext cx="46166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 x 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253" name="Rectangle 444"/>
            <p:cNvSpPr>
              <a:spLocks noChangeArrowheads="1"/>
            </p:cNvSpPr>
            <p:nvPr/>
          </p:nvSpPr>
          <p:spPr bwMode="auto">
            <a:xfrm>
              <a:off x="6867425" y="4761731"/>
              <a:ext cx="46166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 x 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grpSp>
        <p:nvGrpSpPr>
          <p:cNvPr id="13" name="Groupe 12"/>
          <p:cNvGrpSpPr/>
          <p:nvPr>
            <p:custDataLst>
              <p:tags r:id="rId16"/>
            </p:custDataLst>
          </p:nvPr>
        </p:nvGrpSpPr>
        <p:grpSpPr>
          <a:xfrm>
            <a:off x="2411760" y="5073749"/>
            <a:ext cx="5046662" cy="371475"/>
            <a:chOff x="2411760" y="5073749"/>
            <a:chExt cx="5046662" cy="371475"/>
          </a:xfrm>
        </p:grpSpPr>
        <p:grpSp>
          <p:nvGrpSpPr>
            <p:cNvPr id="26" name="Groupe 25"/>
            <p:cNvGrpSpPr/>
            <p:nvPr/>
          </p:nvGrpSpPr>
          <p:grpSpPr>
            <a:xfrm>
              <a:off x="2411760" y="5073749"/>
              <a:ext cx="5046662" cy="371475"/>
              <a:chOff x="1386755" y="6381328"/>
              <a:chExt cx="5046662" cy="371475"/>
            </a:xfrm>
          </p:grpSpPr>
          <p:sp>
            <p:nvSpPr>
              <p:cNvPr id="69" name="Rectangle 254"/>
              <p:cNvSpPr>
                <a:spLocks noChangeArrowheads="1"/>
              </p:cNvSpPr>
              <p:nvPr/>
            </p:nvSpPr>
            <p:spPr bwMode="auto">
              <a:xfrm>
                <a:off x="1386755"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70" name="Rectangle 255"/>
              <p:cNvSpPr>
                <a:spLocks noChangeArrowheads="1"/>
              </p:cNvSpPr>
              <p:nvPr/>
            </p:nvSpPr>
            <p:spPr bwMode="auto">
              <a:xfrm>
                <a:off x="2228130"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71" name="Rectangle 256"/>
              <p:cNvSpPr>
                <a:spLocks noChangeArrowheads="1"/>
              </p:cNvSpPr>
              <p:nvPr/>
            </p:nvSpPr>
            <p:spPr bwMode="auto">
              <a:xfrm>
                <a:off x="3069505"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72" name="Rectangle 257"/>
              <p:cNvSpPr>
                <a:spLocks noChangeArrowheads="1"/>
              </p:cNvSpPr>
              <p:nvPr/>
            </p:nvSpPr>
            <p:spPr bwMode="auto">
              <a:xfrm>
                <a:off x="3910880"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73" name="Rectangle 258"/>
              <p:cNvSpPr>
                <a:spLocks noChangeArrowheads="1"/>
              </p:cNvSpPr>
              <p:nvPr/>
            </p:nvSpPr>
            <p:spPr bwMode="auto">
              <a:xfrm>
                <a:off x="4752255" y="6381328"/>
                <a:ext cx="839787"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74" name="Rectangle 259"/>
              <p:cNvSpPr>
                <a:spLocks noChangeArrowheads="1"/>
              </p:cNvSpPr>
              <p:nvPr/>
            </p:nvSpPr>
            <p:spPr bwMode="auto">
              <a:xfrm>
                <a:off x="5592042"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grpSp>
        <p:sp>
          <p:nvSpPr>
            <p:cNvPr id="254" name="Rectangle 454"/>
            <p:cNvSpPr>
              <a:spLocks noChangeArrowheads="1"/>
            </p:cNvSpPr>
            <p:nvPr/>
          </p:nvSpPr>
          <p:spPr bwMode="auto">
            <a:xfrm>
              <a:off x="2565301" y="5133206"/>
              <a:ext cx="5429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32   +</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255" name="Rectangle 457"/>
            <p:cNvSpPr>
              <a:spLocks noChangeArrowheads="1"/>
            </p:cNvSpPr>
            <p:nvPr/>
          </p:nvSpPr>
          <p:spPr bwMode="auto">
            <a:xfrm>
              <a:off x="3462238" y="5133206"/>
              <a:ext cx="4286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0   +</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256" name="Rectangle 460"/>
            <p:cNvSpPr>
              <a:spLocks noChangeArrowheads="1"/>
            </p:cNvSpPr>
            <p:nvPr/>
          </p:nvSpPr>
          <p:spPr bwMode="auto">
            <a:xfrm>
              <a:off x="4246463" y="5133206"/>
              <a:ext cx="5429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8     +</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257" name="Rectangle 463"/>
            <p:cNvSpPr>
              <a:spLocks noChangeArrowheads="1"/>
            </p:cNvSpPr>
            <p:nvPr/>
          </p:nvSpPr>
          <p:spPr bwMode="auto">
            <a:xfrm>
              <a:off x="5087838" y="5133206"/>
              <a:ext cx="5429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4     +</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258" name="Rectangle 466"/>
            <p:cNvSpPr>
              <a:spLocks noChangeArrowheads="1"/>
            </p:cNvSpPr>
            <p:nvPr/>
          </p:nvSpPr>
          <p:spPr bwMode="auto">
            <a:xfrm>
              <a:off x="5929213" y="5133206"/>
              <a:ext cx="5429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2     +</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259" name="Rectangle 469"/>
            <p:cNvSpPr>
              <a:spLocks noChangeArrowheads="1"/>
            </p:cNvSpPr>
            <p:nvPr/>
          </p:nvSpPr>
          <p:spPr bwMode="auto">
            <a:xfrm>
              <a:off x="6983313" y="5133206"/>
              <a:ext cx="1158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sp>
        <p:nvSpPr>
          <p:cNvPr id="260" name="Rectangle 259"/>
          <p:cNvSpPr/>
          <p:nvPr>
            <p:custDataLst>
              <p:tags r:id="rId17"/>
            </p:custDataLst>
          </p:nvPr>
        </p:nvSpPr>
        <p:spPr>
          <a:xfrm>
            <a:off x="4983" y="6211669"/>
            <a:ext cx="9166516" cy="646331"/>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Pour effectuer cette </a:t>
            </a:r>
            <a:r>
              <a:rPr lang="fr-FR" b="1" dirty="0" smtClean="0">
                <a:effectLst>
                  <a:outerShdw blurRad="38100" dist="38100" dir="2700000" algn="tl">
                    <a:srgbClr val="000000">
                      <a:alpha val="43137"/>
                    </a:srgbClr>
                  </a:outerShdw>
                </a:effectLst>
                <a:latin typeface="Arial" pitchFamily="34" charset="0"/>
                <a:cs typeface="Arial" pitchFamily="34" charset="0"/>
              </a:rPr>
              <a:t>conversion, on </a:t>
            </a:r>
            <a:r>
              <a:rPr lang="fr-FR" b="1" dirty="0" smtClean="0">
                <a:effectLst>
                  <a:outerShdw blurRad="38100" dist="38100" dir="2700000" algn="tl">
                    <a:srgbClr val="000000">
                      <a:alpha val="43137"/>
                    </a:srgbClr>
                  </a:outerShdw>
                </a:effectLst>
                <a:latin typeface="Arial" pitchFamily="34" charset="0"/>
                <a:cs typeface="Arial" pitchFamily="34" charset="0"/>
              </a:rPr>
              <a:t>peut aussi se rappeler des poids  affectés aux rangs </a:t>
            </a:r>
            <a:r>
              <a:rPr lang="fr-FR" b="1" dirty="0" smtClean="0">
                <a:effectLst>
                  <a:outerShdw blurRad="38100" dist="38100" dir="2700000" algn="tl">
                    <a:srgbClr val="000000">
                      <a:alpha val="43137"/>
                    </a:srgbClr>
                  </a:outerShdw>
                </a:effectLst>
                <a:latin typeface="Arial" pitchFamily="34" charset="0"/>
                <a:cs typeface="Arial" pitchFamily="34" charset="0"/>
              </a:rPr>
              <a:t>et </a:t>
            </a:r>
            <a:r>
              <a:rPr lang="fr-FR" b="1" dirty="0" smtClean="0">
                <a:effectLst>
                  <a:outerShdw blurRad="38100" dist="38100" dir="2700000" algn="tl">
                    <a:srgbClr val="000000">
                      <a:alpha val="43137"/>
                    </a:srgbClr>
                  </a:outerShdw>
                </a:effectLst>
                <a:latin typeface="Arial" pitchFamily="34" charset="0"/>
                <a:cs typeface="Arial" pitchFamily="34" charset="0"/>
              </a:rPr>
              <a:t>additionner les poids quand la valeur binaire correspondante </a:t>
            </a:r>
            <a:r>
              <a:rPr lang="fr-FR" b="1" dirty="0" smtClean="0">
                <a:effectLst>
                  <a:outerShdw blurRad="38100" dist="38100" dir="2700000" algn="tl">
                    <a:srgbClr val="000000">
                      <a:alpha val="43137"/>
                    </a:srgbClr>
                  </a:outerShdw>
                </a:effectLst>
                <a:latin typeface="Arial" pitchFamily="34" charset="0"/>
                <a:cs typeface="Arial" pitchFamily="34" charset="0"/>
              </a:rPr>
              <a:t>vaut </a:t>
            </a:r>
            <a:r>
              <a:rPr lang="fr-FR" b="1" dirty="0" smtClean="0">
                <a:effectLst>
                  <a:outerShdw blurRad="38100" dist="38100" dir="2700000" algn="tl">
                    <a:srgbClr val="000000">
                      <a:alpha val="43137"/>
                    </a:srgbClr>
                  </a:outerShdw>
                </a:effectLst>
                <a:latin typeface="Arial" pitchFamily="34" charset="0"/>
                <a:cs typeface="Arial" pitchFamily="34" charset="0"/>
              </a:rPr>
              <a:t>« 1 »</a:t>
            </a:r>
            <a:endParaRPr lang="fr-FR" b="1" dirty="0" smtClean="0">
              <a:effectLst>
                <a:outerShdw blurRad="38100" dist="38100" dir="2700000" algn="tl">
                  <a:srgbClr val="000000">
                    <a:alpha val="43137"/>
                  </a:srgbClr>
                </a:outerShdw>
              </a:effectLst>
              <a:latin typeface="Arial" pitchFamily="34" charset="0"/>
              <a:cs typeface="Arial" pitchFamily="34" charset="0"/>
              <a:sym typeface="Symbol"/>
            </a:endParaRPr>
          </a:p>
        </p:txBody>
      </p:sp>
      <p:cxnSp>
        <p:nvCxnSpPr>
          <p:cNvPr id="261" name="Connecteur droit avec flèche 260"/>
          <p:cNvCxnSpPr/>
          <p:nvPr>
            <p:custDataLst>
              <p:tags r:id="rId18"/>
            </p:custDataLst>
          </p:nvPr>
        </p:nvCxnSpPr>
        <p:spPr>
          <a:xfrm>
            <a:off x="2032385" y="4324313"/>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262" name="Connecteur droit avec flèche 261"/>
          <p:cNvCxnSpPr/>
          <p:nvPr>
            <p:custDataLst>
              <p:tags r:id="rId19"/>
            </p:custDataLst>
          </p:nvPr>
        </p:nvCxnSpPr>
        <p:spPr>
          <a:xfrm>
            <a:off x="2032385" y="4834537"/>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263" name="Connecteur droit avec flèche 262"/>
          <p:cNvCxnSpPr/>
          <p:nvPr>
            <p:custDataLst>
              <p:tags r:id="rId20"/>
            </p:custDataLst>
          </p:nvPr>
        </p:nvCxnSpPr>
        <p:spPr>
          <a:xfrm>
            <a:off x="2032385" y="5240386"/>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3371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450"/>
                            </p:stCondLst>
                            <p:childTnLst>
                              <p:par>
                                <p:cTn id="9" presetID="22" presetClass="entr" presetSubtype="8"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par>
                          <p:cTn id="12" fill="hold">
                            <p:stCondLst>
                              <p:cond delay="1950"/>
                            </p:stCondLst>
                            <p:childTnLst>
                              <p:par>
                                <p:cTn id="13" presetID="53" presetClass="entr" presetSubtype="16"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fltVal val="0"/>
                                          </p:val>
                                        </p:tav>
                                        <p:tav tm="100000">
                                          <p:val>
                                            <p:strVal val="#ppt_h"/>
                                          </p:val>
                                        </p:tav>
                                      </p:tavLst>
                                    </p:anim>
                                    <p:animEffect transition="in" filter="fade">
                                      <p:cBhvr>
                                        <p:cTn id="17" dur="500"/>
                                        <p:tgtEl>
                                          <p:spTgt spid="6"/>
                                        </p:tgtEl>
                                      </p:cBhvr>
                                    </p:animEffect>
                                  </p:childTnLst>
                                </p:cTn>
                              </p:par>
                            </p:childTnLst>
                          </p:cTn>
                        </p:par>
                        <p:par>
                          <p:cTn id="18" fill="hold">
                            <p:stCondLst>
                              <p:cond delay="2450"/>
                            </p:stCondLst>
                            <p:childTnLst>
                              <p:par>
                                <p:cTn id="19" presetID="53" presetClass="entr" presetSubtype="16" fill="hold" nodeType="after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p:cTn id="21" dur="500" fill="hold"/>
                                        <p:tgtEl>
                                          <p:spTgt spid="18"/>
                                        </p:tgtEl>
                                        <p:attrNameLst>
                                          <p:attrName>ppt_w</p:attrName>
                                        </p:attrNameLst>
                                      </p:cBhvr>
                                      <p:tavLst>
                                        <p:tav tm="0">
                                          <p:val>
                                            <p:fltVal val="0"/>
                                          </p:val>
                                        </p:tav>
                                        <p:tav tm="100000">
                                          <p:val>
                                            <p:strVal val="#ppt_w"/>
                                          </p:val>
                                        </p:tav>
                                      </p:tavLst>
                                    </p:anim>
                                    <p:anim calcmode="lin" valueType="num">
                                      <p:cBhvr>
                                        <p:cTn id="22" dur="500" fill="hold"/>
                                        <p:tgtEl>
                                          <p:spTgt spid="18"/>
                                        </p:tgtEl>
                                        <p:attrNameLst>
                                          <p:attrName>ppt_h</p:attrName>
                                        </p:attrNameLst>
                                      </p:cBhvr>
                                      <p:tavLst>
                                        <p:tav tm="0">
                                          <p:val>
                                            <p:fltVal val="0"/>
                                          </p:val>
                                        </p:tav>
                                        <p:tav tm="100000">
                                          <p:val>
                                            <p:strVal val="#ppt_h"/>
                                          </p:val>
                                        </p:tav>
                                      </p:tavLst>
                                    </p:anim>
                                    <p:animEffect transition="in" filter="fade">
                                      <p:cBhvr>
                                        <p:cTn id="23" dur="500"/>
                                        <p:tgtEl>
                                          <p:spTgt spid="18"/>
                                        </p:tgtEl>
                                      </p:cBhvr>
                                    </p:animEffect>
                                  </p:childTnLst>
                                </p:cTn>
                              </p:par>
                            </p:childTnLst>
                          </p:cTn>
                        </p:par>
                        <p:par>
                          <p:cTn id="24" fill="hold">
                            <p:stCondLst>
                              <p:cond delay="2950"/>
                            </p:stCondLst>
                            <p:childTnLst>
                              <p:par>
                                <p:cTn id="25" presetID="22" presetClass="entr" presetSubtype="8" fill="hold" grpId="0" nodeType="after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left)">
                                      <p:cBhvr>
                                        <p:cTn id="27" dur="500"/>
                                        <p:tgtEl>
                                          <p:spTgt spid="19"/>
                                        </p:tgtEl>
                                      </p:cBhvr>
                                    </p:animEffect>
                                  </p:childTnLst>
                                </p:cTn>
                              </p:par>
                            </p:childTnLst>
                          </p:cTn>
                        </p:par>
                        <p:par>
                          <p:cTn id="28" fill="hold">
                            <p:stCondLst>
                              <p:cond delay="3450"/>
                            </p:stCondLst>
                            <p:childTnLst>
                              <p:par>
                                <p:cTn id="29" presetID="22" presetClass="entr" presetSubtype="8" fill="hold" nodeType="afterEffect">
                                  <p:stCondLst>
                                    <p:cond delay="0"/>
                                  </p:stCondLst>
                                  <p:childTnLst>
                                    <p:set>
                                      <p:cBhvr>
                                        <p:cTn id="30" dur="1" fill="hold">
                                          <p:stCondLst>
                                            <p:cond delay="0"/>
                                          </p:stCondLst>
                                        </p:cTn>
                                        <p:tgtEl>
                                          <p:spTgt spid="261"/>
                                        </p:tgtEl>
                                        <p:attrNameLst>
                                          <p:attrName>style.visibility</p:attrName>
                                        </p:attrNameLst>
                                      </p:cBhvr>
                                      <p:to>
                                        <p:strVal val="visible"/>
                                      </p:to>
                                    </p:set>
                                    <p:animEffect transition="in" filter="wipe(left)">
                                      <p:cBhvr>
                                        <p:cTn id="31" dur="500"/>
                                        <p:tgtEl>
                                          <p:spTgt spid="261"/>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2" fill="hold" nodeType="click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wipe(right)">
                                      <p:cBhvr>
                                        <p:cTn id="36" dur="500"/>
                                        <p:tgtEl>
                                          <p:spTgt spid="5"/>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2" fill="hold"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wipe(right)">
                                      <p:cBhvr>
                                        <p:cTn id="41" dur="500"/>
                                        <p:tgtEl>
                                          <p:spTgt spid="11"/>
                                        </p:tgtEl>
                                      </p:cBhvr>
                                    </p:animEffect>
                                  </p:childTnLst>
                                </p:cTn>
                              </p:par>
                            </p:childTnLst>
                          </p:cTn>
                        </p:par>
                        <p:par>
                          <p:cTn id="42" fill="hold">
                            <p:stCondLst>
                              <p:cond delay="500"/>
                            </p:stCondLst>
                            <p:childTnLst>
                              <p:par>
                                <p:cTn id="43" presetID="22" presetClass="entr" presetSubtype="8"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wipe(left)">
                                      <p:cBhvr>
                                        <p:cTn id="45" dur="500"/>
                                        <p:tgtEl>
                                          <p:spTgt spid="20"/>
                                        </p:tgtEl>
                                      </p:cBhvr>
                                    </p:animEffect>
                                  </p:childTnLst>
                                </p:cTn>
                              </p:par>
                            </p:childTnLst>
                          </p:cTn>
                        </p:par>
                        <p:par>
                          <p:cTn id="46" fill="hold">
                            <p:stCondLst>
                              <p:cond delay="1000"/>
                            </p:stCondLst>
                            <p:childTnLst>
                              <p:par>
                                <p:cTn id="47" presetID="22" presetClass="entr" presetSubtype="8" fill="hold" nodeType="afterEffect">
                                  <p:stCondLst>
                                    <p:cond delay="0"/>
                                  </p:stCondLst>
                                  <p:childTnLst>
                                    <p:set>
                                      <p:cBhvr>
                                        <p:cTn id="48" dur="1" fill="hold">
                                          <p:stCondLst>
                                            <p:cond delay="0"/>
                                          </p:stCondLst>
                                        </p:cTn>
                                        <p:tgtEl>
                                          <p:spTgt spid="262"/>
                                        </p:tgtEl>
                                        <p:attrNameLst>
                                          <p:attrName>style.visibility</p:attrName>
                                        </p:attrNameLst>
                                      </p:cBhvr>
                                      <p:to>
                                        <p:strVal val="visible"/>
                                      </p:to>
                                    </p:set>
                                    <p:animEffect transition="in" filter="wipe(left)">
                                      <p:cBhvr>
                                        <p:cTn id="49" dur="500"/>
                                        <p:tgtEl>
                                          <p:spTgt spid="262"/>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2" fill="hold" nodeType="click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wipe(right)">
                                      <p:cBhvr>
                                        <p:cTn id="54" dur="500"/>
                                        <p:tgtEl>
                                          <p:spTgt spid="12"/>
                                        </p:tgtEl>
                                      </p:cBhvr>
                                    </p:animEffect>
                                  </p:childTnLst>
                                </p:cTn>
                              </p:par>
                            </p:childTnLst>
                          </p:cTn>
                        </p:par>
                        <p:par>
                          <p:cTn id="55" fill="hold">
                            <p:stCondLst>
                              <p:cond delay="500"/>
                            </p:stCondLst>
                            <p:childTnLst>
                              <p:par>
                                <p:cTn id="56" presetID="22" presetClass="entr" presetSubtype="8" fill="hold" grpId="0" nodeType="afterEffect">
                                  <p:stCondLst>
                                    <p:cond delay="0"/>
                                  </p:stCondLst>
                                  <p:childTnLst>
                                    <p:set>
                                      <p:cBhvr>
                                        <p:cTn id="57" dur="1" fill="hold">
                                          <p:stCondLst>
                                            <p:cond delay="0"/>
                                          </p:stCondLst>
                                        </p:cTn>
                                        <p:tgtEl>
                                          <p:spTgt spid="21"/>
                                        </p:tgtEl>
                                        <p:attrNameLst>
                                          <p:attrName>style.visibility</p:attrName>
                                        </p:attrNameLst>
                                      </p:cBhvr>
                                      <p:to>
                                        <p:strVal val="visible"/>
                                      </p:to>
                                    </p:set>
                                    <p:animEffect transition="in" filter="wipe(left)">
                                      <p:cBhvr>
                                        <p:cTn id="58" dur="500"/>
                                        <p:tgtEl>
                                          <p:spTgt spid="21"/>
                                        </p:tgtEl>
                                      </p:cBhvr>
                                    </p:animEffect>
                                  </p:childTnLst>
                                </p:cTn>
                              </p:par>
                            </p:childTnLst>
                          </p:cTn>
                        </p:par>
                        <p:par>
                          <p:cTn id="59" fill="hold">
                            <p:stCondLst>
                              <p:cond delay="1000"/>
                            </p:stCondLst>
                            <p:childTnLst>
                              <p:par>
                                <p:cTn id="60" presetID="22" presetClass="entr" presetSubtype="8" fill="hold" nodeType="afterEffect">
                                  <p:stCondLst>
                                    <p:cond delay="0"/>
                                  </p:stCondLst>
                                  <p:childTnLst>
                                    <p:set>
                                      <p:cBhvr>
                                        <p:cTn id="61" dur="1" fill="hold">
                                          <p:stCondLst>
                                            <p:cond delay="0"/>
                                          </p:stCondLst>
                                        </p:cTn>
                                        <p:tgtEl>
                                          <p:spTgt spid="263"/>
                                        </p:tgtEl>
                                        <p:attrNameLst>
                                          <p:attrName>style.visibility</p:attrName>
                                        </p:attrNameLst>
                                      </p:cBhvr>
                                      <p:to>
                                        <p:strVal val="visible"/>
                                      </p:to>
                                    </p:set>
                                    <p:animEffect transition="in" filter="wipe(left)">
                                      <p:cBhvr>
                                        <p:cTn id="62" dur="500"/>
                                        <p:tgtEl>
                                          <p:spTgt spid="263"/>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2" fill="hold" nodeType="clickEffect">
                                  <p:stCondLst>
                                    <p:cond delay="0"/>
                                  </p:stCondLst>
                                  <p:childTnLst>
                                    <p:set>
                                      <p:cBhvr>
                                        <p:cTn id="66" dur="1" fill="hold">
                                          <p:stCondLst>
                                            <p:cond delay="0"/>
                                          </p:stCondLst>
                                        </p:cTn>
                                        <p:tgtEl>
                                          <p:spTgt spid="13"/>
                                        </p:tgtEl>
                                        <p:attrNameLst>
                                          <p:attrName>style.visibility</p:attrName>
                                        </p:attrNameLst>
                                      </p:cBhvr>
                                      <p:to>
                                        <p:strVal val="visible"/>
                                      </p:to>
                                    </p:set>
                                    <p:animEffect transition="in" filter="wipe(right)">
                                      <p:cBhvr>
                                        <p:cTn id="67" dur="500"/>
                                        <p:tgtEl>
                                          <p:spTgt spid="13"/>
                                        </p:tgtEl>
                                      </p:cBhvr>
                                    </p:animEffect>
                                  </p:childTnLst>
                                </p:cTn>
                              </p:par>
                            </p:childTnLst>
                          </p:cTn>
                        </p:par>
                        <p:par>
                          <p:cTn id="68" fill="hold">
                            <p:stCondLst>
                              <p:cond delay="500"/>
                            </p:stCondLst>
                            <p:childTnLst>
                              <p:par>
                                <p:cTn id="69" presetID="22" presetClass="entr" presetSubtype="4" fill="hold" grpId="0" nodeType="afterEffect">
                                  <p:stCondLst>
                                    <p:cond delay="0"/>
                                  </p:stCondLst>
                                  <p:childTnLst>
                                    <p:set>
                                      <p:cBhvr>
                                        <p:cTn id="70" dur="1" fill="hold">
                                          <p:stCondLst>
                                            <p:cond delay="0"/>
                                          </p:stCondLst>
                                        </p:cTn>
                                        <p:tgtEl>
                                          <p:spTgt spid="14"/>
                                        </p:tgtEl>
                                        <p:attrNameLst>
                                          <p:attrName>style.visibility</p:attrName>
                                        </p:attrNameLst>
                                      </p:cBhvr>
                                      <p:to>
                                        <p:strVal val="visible"/>
                                      </p:to>
                                    </p:set>
                                    <p:animEffect transition="in" filter="wipe(down)">
                                      <p:cBhvr>
                                        <p:cTn id="71" dur="500"/>
                                        <p:tgtEl>
                                          <p:spTgt spid="14"/>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8"/>
                                        </p:tgtEl>
                                        <p:attrNameLst>
                                          <p:attrName>style.visibility</p:attrName>
                                        </p:attrNameLst>
                                      </p:cBhvr>
                                      <p:to>
                                        <p:strVal val="visible"/>
                                      </p:to>
                                    </p:set>
                                    <p:animEffect transition="in" filter="wipe(left)">
                                      <p:cBhvr>
                                        <p:cTn id="76" dur="500"/>
                                        <p:tgtEl>
                                          <p:spTgt spid="8"/>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grpId="0" nodeType="clickEffect">
                                  <p:stCondLst>
                                    <p:cond delay="0"/>
                                  </p:stCondLst>
                                  <p:iterate type="wd">
                                    <p:tmPct val="10000"/>
                                  </p:iterate>
                                  <p:childTnLst>
                                    <p:set>
                                      <p:cBhvr>
                                        <p:cTn id="80" dur="1" fill="hold">
                                          <p:stCondLst>
                                            <p:cond delay="0"/>
                                          </p:stCondLst>
                                        </p:cTn>
                                        <p:tgtEl>
                                          <p:spTgt spid="17"/>
                                        </p:tgtEl>
                                        <p:attrNameLst>
                                          <p:attrName>style.visibility</p:attrName>
                                        </p:attrNameLst>
                                      </p:cBhvr>
                                      <p:to>
                                        <p:strVal val="visible"/>
                                      </p:to>
                                    </p:set>
                                    <p:animEffect transition="in" filter="fade">
                                      <p:cBhvr>
                                        <p:cTn id="81" dur="500"/>
                                        <p:tgtEl>
                                          <p:spTgt spid="17"/>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grpId="0" nodeType="clickEffect">
                                  <p:stCondLst>
                                    <p:cond delay="0"/>
                                  </p:stCondLst>
                                  <p:iterate type="wd">
                                    <p:tmPct val="10000"/>
                                  </p:iterate>
                                  <p:childTnLst>
                                    <p:set>
                                      <p:cBhvr>
                                        <p:cTn id="85" dur="1" fill="hold">
                                          <p:stCondLst>
                                            <p:cond delay="0"/>
                                          </p:stCondLst>
                                        </p:cTn>
                                        <p:tgtEl>
                                          <p:spTgt spid="260"/>
                                        </p:tgtEl>
                                        <p:attrNameLst>
                                          <p:attrName>style.visibility</p:attrName>
                                        </p:attrNameLst>
                                      </p:cBhvr>
                                      <p:to>
                                        <p:strVal val="visible"/>
                                      </p:to>
                                    </p:set>
                                    <p:animEffect transition="in" filter="fade">
                                      <p:cBhvr>
                                        <p:cTn id="86" dur="500"/>
                                        <p:tgtEl>
                                          <p:spTgt spid="2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4" grpId="0"/>
      <p:bldP spid="17" grpId="0"/>
      <p:bldP spid="19" grpId="0"/>
      <p:bldP spid="20" grpId="0"/>
      <p:bldP spid="21" grpId="0"/>
      <p:bldP spid="26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custDataLst>
              <p:tags r:id="rId1"/>
            </p:custDataLst>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custDataLst>
              <p:tags r:id="rId2"/>
            </p:custDataLst>
          </p:nvPr>
        </p:nvSpPr>
        <p:spPr>
          <a:xfrm>
            <a:off x="123801" y="974774"/>
            <a:ext cx="597791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Binaire   </a:t>
            </a:r>
            <a:endParaRPr lang="fr-FR" sz="2400" u="sng" dirty="0"/>
          </a:p>
        </p:txBody>
      </p:sp>
      <p:sp>
        <p:nvSpPr>
          <p:cNvPr id="7" name="Rectangle 6"/>
          <p:cNvSpPr/>
          <p:nvPr>
            <p:custDataLst>
              <p:tags r:id="rId3"/>
            </p:custDataLst>
          </p:nvPr>
        </p:nvSpPr>
        <p:spPr>
          <a:xfrm>
            <a:off x="-28284" y="1436439"/>
            <a:ext cx="9166516" cy="1477328"/>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Décimal   </a:t>
            </a:r>
            <a:r>
              <a:rPr lang="fr-FR" b="1" dirty="0" smtClean="0">
                <a:effectLst>
                  <a:outerShdw blurRad="38100" dist="38100" dir="2700000" algn="tl">
                    <a:srgbClr val="000000">
                      <a:alpha val="43137"/>
                    </a:srgbClr>
                  </a:outerShdw>
                </a:effectLst>
                <a:latin typeface="Arial" pitchFamily="34" charset="0"/>
                <a:cs typeface="Arial" pitchFamily="34" charset="0"/>
              </a:rPr>
              <a:t>Binaire</a:t>
            </a:r>
            <a:r>
              <a:rPr lang="fr-FR" b="1" dirty="0">
                <a:effectLst>
                  <a:outerShdw blurRad="38100" dist="38100" dir="2700000" algn="tl">
                    <a:srgbClr val="000000">
                      <a:alpha val="43137"/>
                    </a:srgbClr>
                  </a:outerShdw>
                </a:effectLst>
                <a:latin typeface="Arial" pitchFamily="34" charset="0"/>
                <a:cs typeface="Arial" pitchFamily="34" charset="0"/>
                <a:sym typeface="Symbol"/>
              </a:rPr>
              <a:t>:</a:t>
            </a:r>
            <a:endParaRPr lang="fr-FR" b="1" dirty="0" smtClean="0">
              <a:effectLst>
                <a:outerShdw blurRad="38100" dist="38100" dir="2700000" algn="tl">
                  <a:srgbClr val="000000">
                    <a:alpha val="43137"/>
                  </a:srgbClr>
                </a:outerShdw>
              </a:effectLst>
              <a:latin typeface="Arial" pitchFamily="34" charset="0"/>
              <a:cs typeface="Arial" pitchFamily="34" charset="0"/>
              <a:sym typeface="Symbol"/>
            </a:endParaRP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décimal à convertir 178. </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On effectue des divisions par  2 successives en restant sur des valeurs entières. On conserve chaque reste inférieur ou égal à 1  ainsi que le dernier diviseur. Le résultat est reconstitué en partant du dernier diviseur jusqu’au premier reste</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endParaRPr lang="fr-FR" b="1" dirty="0" smtClean="0">
              <a:effectLst>
                <a:outerShdw blurRad="38100" dist="38100" dir="2700000" algn="tl">
                  <a:srgbClr val="000000">
                    <a:alpha val="43137"/>
                  </a:srgbClr>
                </a:outerShdw>
              </a:effectLst>
              <a:latin typeface="Arial" pitchFamily="34" charset="0"/>
              <a:cs typeface="Arial" pitchFamily="34" charset="0"/>
              <a:sym typeface="Symbol"/>
            </a:endParaRPr>
          </a:p>
        </p:txBody>
      </p:sp>
      <p:sp>
        <p:nvSpPr>
          <p:cNvPr id="8" name="Rectangle 7"/>
          <p:cNvSpPr/>
          <p:nvPr>
            <p:custDataLst>
              <p:tags r:id="rId4"/>
            </p:custDataLst>
          </p:nvPr>
        </p:nvSpPr>
        <p:spPr>
          <a:xfrm>
            <a:off x="6925165" y="5797720"/>
            <a:ext cx="1396601"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10110010</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4" name="Rectangle 13"/>
          <p:cNvSpPr/>
          <p:nvPr>
            <p:custDataLst>
              <p:tags r:id="rId5"/>
            </p:custDataLst>
          </p:nvPr>
        </p:nvSpPr>
        <p:spPr>
          <a:xfrm>
            <a:off x="6838105" y="5466422"/>
            <a:ext cx="1095172"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7" name="Rectangle 16"/>
          <p:cNvSpPr/>
          <p:nvPr>
            <p:custDataLst>
              <p:tags r:id="rId6"/>
            </p:custDataLst>
          </p:nvPr>
        </p:nvSpPr>
        <p:spPr>
          <a:xfrm>
            <a:off x="2483768" y="6381328"/>
            <a:ext cx="4680520" cy="461665"/>
          </a:xfrm>
          <a:prstGeom prst="rect">
            <a:avLst/>
          </a:prstGeom>
        </p:spPr>
        <p:txBody>
          <a:bodyPr wrap="square">
            <a:spAutoFit/>
          </a:bodyPr>
          <a:lstStyle/>
          <a:p>
            <a:r>
              <a:rPr lang="fr-FR" sz="2400" b="1" dirty="0" smtClean="0">
                <a:solidFill>
                  <a:schemeClr val="bg1"/>
                </a:solidFill>
                <a:latin typeface="Arial" pitchFamily="34" charset="0"/>
                <a:cs typeface="Arial" pitchFamily="34" charset="0"/>
              </a:rPr>
              <a:t>On écrit:  178</a:t>
            </a:r>
            <a:r>
              <a:rPr lang="fr-FR" sz="2400" b="1" baseline="-25000" dirty="0" smtClean="0">
                <a:solidFill>
                  <a:schemeClr val="bg1"/>
                </a:solidFill>
                <a:latin typeface="Arial" pitchFamily="34" charset="0"/>
                <a:cs typeface="Arial" pitchFamily="34" charset="0"/>
              </a:rPr>
              <a:t>D</a:t>
            </a:r>
            <a:r>
              <a:rPr lang="fr-FR" sz="2400" b="1" dirty="0" smtClean="0">
                <a:solidFill>
                  <a:schemeClr val="bg1"/>
                </a:solidFill>
                <a:latin typeface="Arial" pitchFamily="34" charset="0"/>
                <a:cs typeface="Arial" pitchFamily="34" charset="0"/>
              </a:rPr>
              <a:t>  = </a:t>
            </a:r>
            <a:r>
              <a:rPr lang="fr-FR" sz="2400" b="1" dirty="0">
                <a:solidFill>
                  <a:schemeClr val="bg1"/>
                </a:solidFill>
                <a:latin typeface="Arial" pitchFamily="34" charset="0"/>
                <a:cs typeface="Arial" pitchFamily="34" charset="0"/>
              </a:rPr>
              <a:t>10110010 </a:t>
            </a:r>
            <a:r>
              <a:rPr lang="fr-FR" sz="2400" b="1" baseline="-25000" dirty="0">
                <a:solidFill>
                  <a:schemeClr val="bg1"/>
                </a:solidFill>
                <a:latin typeface="Arial" pitchFamily="34" charset="0"/>
                <a:cs typeface="Arial" pitchFamily="34" charset="0"/>
              </a:rPr>
              <a:t>B</a:t>
            </a:r>
            <a:r>
              <a:rPr lang="fr-FR" sz="2400" b="1" dirty="0">
                <a:solidFill>
                  <a:schemeClr val="bg1"/>
                </a:solidFill>
                <a:latin typeface="Arial" pitchFamily="34" charset="0"/>
                <a:cs typeface="Arial" pitchFamily="34" charset="0"/>
              </a:rPr>
              <a:t> </a:t>
            </a:r>
            <a:endParaRPr lang="fr-FR" sz="2400" b="1" baseline="-25000" dirty="0">
              <a:solidFill>
                <a:schemeClr val="bg1"/>
              </a:solidFill>
              <a:latin typeface="Arial" pitchFamily="34" charset="0"/>
              <a:cs typeface="Arial" pitchFamily="34" charset="0"/>
            </a:endParaRPr>
          </a:p>
        </p:txBody>
      </p:sp>
      <p:sp>
        <p:nvSpPr>
          <p:cNvPr id="45" name="Ellipse 44"/>
          <p:cNvSpPr/>
          <p:nvPr>
            <p:custDataLst>
              <p:tags r:id="rId7"/>
            </p:custDataLst>
          </p:nvPr>
        </p:nvSpPr>
        <p:spPr>
          <a:xfrm>
            <a:off x="1763688" y="3549357"/>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Forme libre 52"/>
          <p:cNvSpPr/>
          <p:nvPr>
            <p:custDataLst>
              <p:tags r:id="rId8"/>
            </p:custDataLst>
          </p:nvPr>
        </p:nvSpPr>
        <p:spPr>
          <a:xfrm>
            <a:off x="1304508" y="4009438"/>
            <a:ext cx="4810387" cy="2139051"/>
          </a:xfrm>
          <a:custGeom>
            <a:avLst/>
            <a:gdLst>
              <a:gd name="connsiteX0" fmla="*/ 6200079 w 6200079"/>
              <a:gd name="connsiteY0" fmla="*/ 1851102 h 1898920"/>
              <a:gd name="connsiteX1" fmla="*/ 4181708 w 6200079"/>
              <a:gd name="connsiteY1" fmla="*/ 1661531 h 1898920"/>
              <a:gd name="connsiteX2" fmla="*/ 0 w 6200079"/>
              <a:gd name="connsiteY2" fmla="*/ 0 h 1898920"/>
            </a:gdLst>
            <a:ahLst/>
            <a:cxnLst>
              <a:cxn ang="0">
                <a:pos x="connsiteX0" y="connsiteY0"/>
              </a:cxn>
              <a:cxn ang="0">
                <a:pos x="connsiteX1" y="connsiteY1"/>
              </a:cxn>
              <a:cxn ang="0">
                <a:pos x="connsiteX2" y="connsiteY2"/>
              </a:cxn>
            </a:cxnLst>
            <a:rect l="l" t="t" r="r" b="b"/>
            <a:pathLst>
              <a:path w="6200079" h="1898920">
                <a:moveTo>
                  <a:pt x="6200079" y="1851102"/>
                </a:moveTo>
                <a:cubicBezTo>
                  <a:pt x="5707566" y="1910575"/>
                  <a:pt x="5215054" y="1970048"/>
                  <a:pt x="4181708" y="1661531"/>
                </a:cubicBezTo>
                <a:cubicBezTo>
                  <a:pt x="3148362" y="1353014"/>
                  <a:pt x="1574181" y="676507"/>
                  <a:pt x="0" y="0"/>
                </a:cubicBezTo>
              </a:path>
            </a:pathLst>
          </a:custGeom>
          <a:noFill/>
          <a:ln w="57150">
            <a:solidFill>
              <a:srgbClr val="00FF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0" name="Groupe 19"/>
          <p:cNvGrpSpPr/>
          <p:nvPr>
            <p:custDataLst>
              <p:tags r:id="rId9"/>
            </p:custDataLst>
          </p:nvPr>
        </p:nvGrpSpPr>
        <p:grpSpPr>
          <a:xfrm>
            <a:off x="1547664" y="2971072"/>
            <a:ext cx="1296144" cy="1177587"/>
            <a:chOff x="1547664" y="2971072"/>
            <a:chExt cx="1296144" cy="1177587"/>
          </a:xfrm>
        </p:grpSpPr>
        <p:grpSp>
          <p:nvGrpSpPr>
            <p:cNvPr id="18" name="Groupe 17"/>
            <p:cNvGrpSpPr/>
            <p:nvPr/>
          </p:nvGrpSpPr>
          <p:grpSpPr>
            <a:xfrm>
              <a:off x="1547664" y="2971072"/>
              <a:ext cx="1296144" cy="1177587"/>
              <a:chOff x="1547664" y="2971072"/>
              <a:chExt cx="1296144" cy="1177587"/>
            </a:xfrm>
          </p:grpSpPr>
          <p:grpSp>
            <p:nvGrpSpPr>
              <p:cNvPr id="22" name="Groupe 21"/>
              <p:cNvGrpSpPr/>
              <p:nvPr/>
            </p:nvGrpSpPr>
            <p:grpSpPr>
              <a:xfrm>
                <a:off x="2195736" y="2971072"/>
                <a:ext cx="648072" cy="1177587"/>
                <a:chOff x="2195736" y="2996952"/>
                <a:chExt cx="648072" cy="1177587"/>
              </a:xfrm>
            </p:grpSpPr>
            <p:cxnSp>
              <p:nvCxnSpPr>
                <p:cNvPr id="19" name="Connecteur droit 18"/>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 name="ZoneTexte 5"/>
              <p:cNvSpPr txBox="1"/>
              <p:nvPr/>
            </p:nvSpPr>
            <p:spPr>
              <a:xfrm>
                <a:off x="1547664" y="3059668"/>
                <a:ext cx="569387"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178</a:t>
                </a:r>
                <a:endParaRPr lang="fr-FR" b="1" dirty="0">
                  <a:solidFill>
                    <a:schemeClr val="bg1"/>
                  </a:solidFill>
                  <a:latin typeface="Arial" pitchFamily="34" charset="0"/>
                  <a:cs typeface="Arial" pitchFamily="34" charset="0"/>
                </a:endParaRPr>
              </a:p>
            </p:txBody>
          </p:sp>
          <p:sp>
            <p:nvSpPr>
              <p:cNvPr id="54" name="ZoneTexte 53"/>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55" name="ZoneTexte 54"/>
            <p:cNvSpPr txBox="1"/>
            <p:nvPr/>
          </p:nvSpPr>
          <p:spPr>
            <a:xfrm>
              <a:off x="2225937" y="3386570"/>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89</a:t>
              </a:r>
              <a:endParaRPr lang="fr-FR" b="1" dirty="0">
                <a:solidFill>
                  <a:schemeClr val="bg1"/>
                </a:solidFill>
                <a:latin typeface="Arial" pitchFamily="34" charset="0"/>
                <a:cs typeface="Arial" pitchFamily="34" charset="0"/>
              </a:endParaRPr>
            </a:p>
          </p:txBody>
        </p:sp>
        <p:sp>
          <p:nvSpPr>
            <p:cNvPr id="56" name="ZoneTexte 55"/>
            <p:cNvSpPr txBox="1"/>
            <p:nvPr/>
          </p:nvSpPr>
          <p:spPr>
            <a:xfrm>
              <a:off x="1666806" y="328498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18</a:t>
              </a:r>
              <a:endParaRPr lang="fr-FR" b="1" dirty="0">
                <a:solidFill>
                  <a:schemeClr val="bg1"/>
                </a:solidFill>
                <a:latin typeface="Arial" pitchFamily="34" charset="0"/>
                <a:cs typeface="Arial" pitchFamily="34" charset="0"/>
              </a:endParaRPr>
            </a:p>
          </p:txBody>
        </p:sp>
        <p:sp>
          <p:nvSpPr>
            <p:cNvPr id="57" name="ZoneTexte 56"/>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grpSp>
        <p:nvGrpSpPr>
          <p:cNvPr id="58" name="Groupe 57"/>
          <p:cNvGrpSpPr/>
          <p:nvPr>
            <p:custDataLst>
              <p:tags r:id="rId10"/>
            </p:custDataLst>
          </p:nvPr>
        </p:nvGrpSpPr>
        <p:grpSpPr>
          <a:xfrm>
            <a:off x="2225937" y="3326194"/>
            <a:ext cx="1177002" cy="1177587"/>
            <a:chOff x="1666806" y="2971072"/>
            <a:chExt cx="1177002" cy="1177587"/>
          </a:xfrm>
        </p:grpSpPr>
        <p:grpSp>
          <p:nvGrpSpPr>
            <p:cNvPr id="59" name="Groupe 58"/>
            <p:cNvGrpSpPr/>
            <p:nvPr/>
          </p:nvGrpSpPr>
          <p:grpSpPr>
            <a:xfrm>
              <a:off x="2195736" y="2971072"/>
              <a:ext cx="648072" cy="1177587"/>
              <a:chOff x="2195736" y="2971072"/>
              <a:chExt cx="648072" cy="1177587"/>
            </a:xfrm>
          </p:grpSpPr>
          <p:grpSp>
            <p:nvGrpSpPr>
              <p:cNvPr id="63" name="Groupe 62"/>
              <p:cNvGrpSpPr/>
              <p:nvPr/>
            </p:nvGrpSpPr>
            <p:grpSpPr>
              <a:xfrm>
                <a:off x="2195736" y="2971072"/>
                <a:ext cx="648072" cy="1177587"/>
                <a:chOff x="2195736" y="2996952"/>
                <a:chExt cx="648072" cy="1177587"/>
              </a:xfrm>
            </p:grpSpPr>
            <p:cxnSp>
              <p:nvCxnSpPr>
                <p:cNvPr id="66" name="Connecteur droit 6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7" name="Connecteur droit 6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5" name="ZoneTexte 64"/>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60" name="ZoneTexte 59"/>
            <p:cNvSpPr txBox="1"/>
            <p:nvPr/>
          </p:nvSpPr>
          <p:spPr>
            <a:xfrm>
              <a:off x="2223123" y="3386570"/>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44</a:t>
              </a:r>
              <a:endParaRPr lang="fr-FR" b="1" dirty="0">
                <a:solidFill>
                  <a:schemeClr val="bg1"/>
                </a:solidFill>
                <a:latin typeface="Arial" pitchFamily="34" charset="0"/>
                <a:cs typeface="Arial" pitchFamily="34" charset="0"/>
              </a:endParaRPr>
            </a:p>
          </p:txBody>
        </p:sp>
        <p:sp>
          <p:nvSpPr>
            <p:cNvPr id="61" name="ZoneTexte 60"/>
            <p:cNvSpPr txBox="1"/>
            <p:nvPr/>
          </p:nvSpPr>
          <p:spPr>
            <a:xfrm>
              <a:off x="1666806" y="328498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09</a:t>
              </a:r>
              <a:endParaRPr lang="fr-FR" b="1" dirty="0">
                <a:solidFill>
                  <a:schemeClr val="bg1"/>
                </a:solidFill>
                <a:latin typeface="Arial" pitchFamily="34" charset="0"/>
                <a:cs typeface="Arial" pitchFamily="34" charset="0"/>
              </a:endParaRPr>
            </a:p>
          </p:txBody>
        </p:sp>
        <p:sp>
          <p:nvSpPr>
            <p:cNvPr id="62" name="ZoneTexte 61"/>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69" name="Groupe 68"/>
          <p:cNvGrpSpPr/>
          <p:nvPr>
            <p:custDataLst>
              <p:tags r:id="rId11"/>
            </p:custDataLst>
          </p:nvPr>
        </p:nvGrpSpPr>
        <p:grpSpPr>
          <a:xfrm>
            <a:off x="2782254" y="3691573"/>
            <a:ext cx="1177002" cy="1177587"/>
            <a:chOff x="1666806" y="2971072"/>
            <a:chExt cx="1177002" cy="1177587"/>
          </a:xfrm>
        </p:grpSpPr>
        <p:grpSp>
          <p:nvGrpSpPr>
            <p:cNvPr id="70" name="Groupe 69"/>
            <p:cNvGrpSpPr/>
            <p:nvPr/>
          </p:nvGrpSpPr>
          <p:grpSpPr>
            <a:xfrm>
              <a:off x="2195736" y="2971072"/>
              <a:ext cx="648072" cy="1177587"/>
              <a:chOff x="2195736" y="2971072"/>
              <a:chExt cx="648072" cy="1177587"/>
            </a:xfrm>
          </p:grpSpPr>
          <p:grpSp>
            <p:nvGrpSpPr>
              <p:cNvPr id="74" name="Groupe 73"/>
              <p:cNvGrpSpPr/>
              <p:nvPr/>
            </p:nvGrpSpPr>
            <p:grpSpPr>
              <a:xfrm>
                <a:off x="2195736" y="2971072"/>
                <a:ext cx="648072" cy="1177587"/>
                <a:chOff x="2195736" y="2996952"/>
                <a:chExt cx="648072" cy="1177587"/>
              </a:xfrm>
            </p:grpSpPr>
            <p:cxnSp>
              <p:nvCxnSpPr>
                <p:cNvPr id="76" name="Connecteur droit 7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7" name="Connecteur droit 7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75" name="ZoneTexte 74"/>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71" name="ZoneTexte 70"/>
            <p:cNvSpPr txBox="1"/>
            <p:nvPr/>
          </p:nvSpPr>
          <p:spPr>
            <a:xfrm>
              <a:off x="2233108" y="3369588"/>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22</a:t>
              </a:r>
              <a:endParaRPr lang="fr-FR" b="1" dirty="0">
                <a:solidFill>
                  <a:schemeClr val="bg1"/>
                </a:solidFill>
                <a:latin typeface="Arial" pitchFamily="34" charset="0"/>
                <a:cs typeface="Arial" pitchFamily="34" charset="0"/>
              </a:endParaRPr>
            </a:p>
          </p:txBody>
        </p:sp>
        <p:sp>
          <p:nvSpPr>
            <p:cNvPr id="72" name="ZoneTexte 71"/>
            <p:cNvSpPr txBox="1"/>
            <p:nvPr/>
          </p:nvSpPr>
          <p:spPr>
            <a:xfrm>
              <a:off x="1666806" y="328498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04</a:t>
              </a:r>
              <a:endParaRPr lang="fr-FR" b="1" dirty="0">
                <a:solidFill>
                  <a:schemeClr val="bg1"/>
                </a:solidFill>
                <a:latin typeface="Arial" pitchFamily="34" charset="0"/>
                <a:cs typeface="Arial" pitchFamily="34" charset="0"/>
              </a:endParaRPr>
            </a:p>
          </p:txBody>
        </p:sp>
        <p:sp>
          <p:nvSpPr>
            <p:cNvPr id="73" name="ZoneTexte 72"/>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sp>
        <p:nvSpPr>
          <p:cNvPr id="78" name="Ellipse 77"/>
          <p:cNvSpPr/>
          <p:nvPr>
            <p:custDataLst>
              <p:tags r:id="rId12"/>
            </p:custDataLst>
          </p:nvPr>
        </p:nvSpPr>
        <p:spPr>
          <a:xfrm>
            <a:off x="2327315" y="3913368"/>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Ellipse 78"/>
          <p:cNvSpPr/>
          <p:nvPr>
            <p:custDataLst>
              <p:tags r:id="rId13"/>
            </p:custDataLst>
          </p:nvPr>
        </p:nvSpPr>
        <p:spPr>
          <a:xfrm>
            <a:off x="2858403" y="4278395"/>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0" name="Groupe 79"/>
          <p:cNvGrpSpPr/>
          <p:nvPr>
            <p:custDataLst>
              <p:tags r:id="rId14"/>
            </p:custDataLst>
          </p:nvPr>
        </p:nvGrpSpPr>
        <p:grpSpPr>
          <a:xfrm>
            <a:off x="3359692" y="4039413"/>
            <a:ext cx="1177002" cy="1177587"/>
            <a:chOff x="1666806" y="2971072"/>
            <a:chExt cx="1177002" cy="1177587"/>
          </a:xfrm>
        </p:grpSpPr>
        <p:grpSp>
          <p:nvGrpSpPr>
            <p:cNvPr id="81" name="Groupe 80"/>
            <p:cNvGrpSpPr/>
            <p:nvPr/>
          </p:nvGrpSpPr>
          <p:grpSpPr>
            <a:xfrm>
              <a:off x="2195736" y="2971072"/>
              <a:ext cx="648072" cy="1177587"/>
              <a:chOff x="2195736" y="2971072"/>
              <a:chExt cx="648072" cy="1177587"/>
            </a:xfrm>
          </p:grpSpPr>
          <p:grpSp>
            <p:nvGrpSpPr>
              <p:cNvPr id="85" name="Groupe 84"/>
              <p:cNvGrpSpPr/>
              <p:nvPr/>
            </p:nvGrpSpPr>
            <p:grpSpPr>
              <a:xfrm>
                <a:off x="2195736" y="2971072"/>
                <a:ext cx="648072" cy="1177587"/>
                <a:chOff x="2195736" y="2996952"/>
                <a:chExt cx="648072" cy="1177587"/>
              </a:xfrm>
            </p:grpSpPr>
            <p:cxnSp>
              <p:nvCxnSpPr>
                <p:cNvPr id="87" name="Connecteur droit 86"/>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8" name="Connecteur droit 87"/>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86" name="ZoneTexte 85"/>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82" name="ZoneTexte 81"/>
            <p:cNvSpPr txBox="1"/>
            <p:nvPr/>
          </p:nvSpPr>
          <p:spPr>
            <a:xfrm>
              <a:off x="2234877" y="3403048"/>
              <a:ext cx="428387"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11</a:t>
              </a:r>
              <a:endParaRPr lang="fr-FR" b="1" dirty="0">
                <a:solidFill>
                  <a:schemeClr val="bg1"/>
                </a:solidFill>
                <a:latin typeface="Arial" pitchFamily="34" charset="0"/>
                <a:cs typeface="Arial" pitchFamily="34" charset="0"/>
              </a:endParaRPr>
            </a:p>
          </p:txBody>
        </p:sp>
        <p:sp>
          <p:nvSpPr>
            <p:cNvPr id="83" name="ZoneTexte 82"/>
            <p:cNvSpPr txBox="1"/>
            <p:nvPr/>
          </p:nvSpPr>
          <p:spPr>
            <a:xfrm>
              <a:off x="1666806" y="328498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02</a:t>
              </a:r>
              <a:endParaRPr lang="fr-FR" b="1" dirty="0">
                <a:solidFill>
                  <a:schemeClr val="bg1"/>
                </a:solidFill>
                <a:latin typeface="Arial" pitchFamily="34" charset="0"/>
                <a:cs typeface="Arial" pitchFamily="34" charset="0"/>
              </a:endParaRPr>
            </a:p>
          </p:txBody>
        </p:sp>
        <p:sp>
          <p:nvSpPr>
            <p:cNvPr id="84" name="ZoneTexte 83"/>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sp>
        <p:nvSpPr>
          <p:cNvPr id="89" name="Ellipse 88"/>
          <p:cNvSpPr/>
          <p:nvPr>
            <p:custDataLst>
              <p:tags r:id="rId15"/>
            </p:custDataLst>
          </p:nvPr>
        </p:nvSpPr>
        <p:spPr>
          <a:xfrm>
            <a:off x="3467006" y="4660619"/>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0" name="Ellipse 89"/>
          <p:cNvSpPr/>
          <p:nvPr>
            <p:custDataLst>
              <p:tags r:id="rId16"/>
            </p:custDataLst>
          </p:nvPr>
        </p:nvSpPr>
        <p:spPr>
          <a:xfrm>
            <a:off x="4014914" y="4953868"/>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91" name="Groupe 90"/>
          <p:cNvGrpSpPr/>
          <p:nvPr>
            <p:custDataLst>
              <p:tags r:id="rId17"/>
            </p:custDataLst>
          </p:nvPr>
        </p:nvGrpSpPr>
        <p:grpSpPr>
          <a:xfrm>
            <a:off x="4014914" y="4359777"/>
            <a:ext cx="1080120" cy="1177587"/>
            <a:chOff x="1763688" y="2971072"/>
            <a:chExt cx="1080120" cy="1177587"/>
          </a:xfrm>
        </p:grpSpPr>
        <p:grpSp>
          <p:nvGrpSpPr>
            <p:cNvPr id="92" name="Groupe 91"/>
            <p:cNvGrpSpPr/>
            <p:nvPr/>
          </p:nvGrpSpPr>
          <p:grpSpPr>
            <a:xfrm>
              <a:off x="2195736" y="2971072"/>
              <a:ext cx="648072" cy="1177587"/>
              <a:chOff x="2195736" y="2971072"/>
              <a:chExt cx="648072" cy="1177587"/>
            </a:xfrm>
          </p:grpSpPr>
          <p:grpSp>
            <p:nvGrpSpPr>
              <p:cNvPr id="96" name="Groupe 95"/>
              <p:cNvGrpSpPr/>
              <p:nvPr/>
            </p:nvGrpSpPr>
            <p:grpSpPr>
              <a:xfrm>
                <a:off x="2195736" y="2971072"/>
                <a:ext cx="648072" cy="1177587"/>
                <a:chOff x="2195736" y="2996952"/>
                <a:chExt cx="648072" cy="1177587"/>
              </a:xfrm>
            </p:grpSpPr>
            <p:cxnSp>
              <p:nvCxnSpPr>
                <p:cNvPr id="98" name="Connecteur droit 97"/>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9" name="Connecteur droit 98"/>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97" name="ZoneTexte 96"/>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93" name="ZoneTexte 92"/>
            <p:cNvSpPr txBox="1"/>
            <p:nvPr/>
          </p:nvSpPr>
          <p:spPr>
            <a:xfrm>
              <a:off x="2293207" y="3458963"/>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5</a:t>
              </a:r>
              <a:endParaRPr lang="fr-FR" b="1" dirty="0">
                <a:solidFill>
                  <a:schemeClr val="bg1"/>
                </a:solidFill>
                <a:latin typeface="Arial" pitchFamily="34" charset="0"/>
                <a:cs typeface="Arial" pitchFamily="34" charset="0"/>
              </a:endParaRPr>
            </a:p>
          </p:txBody>
        </p:sp>
        <p:sp>
          <p:nvSpPr>
            <p:cNvPr id="95" name="ZoneTexte 94"/>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100" name="Groupe 99"/>
          <p:cNvGrpSpPr/>
          <p:nvPr>
            <p:custDataLst>
              <p:tags r:id="rId18"/>
            </p:custDataLst>
          </p:nvPr>
        </p:nvGrpSpPr>
        <p:grpSpPr>
          <a:xfrm>
            <a:off x="4499992" y="4725144"/>
            <a:ext cx="1177002" cy="1177587"/>
            <a:chOff x="1666806" y="2971072"/>
            <a:chExt cx="1177002" cy="1177587"/>
          </a:xfrm>
        </p:grpSpPr>
        <p:grpSp>
          <p:nvGrpSpPr>
            <p:cNvPr id="101" name="Groupe 100"/>
            <p:cNvGrpSpPr/>
            <p:nvPr/>
          </p:nvGrpSpPr>
          <p:grpSpPr>
            <a:xfrm>
              <a:off x="2195736" y="2971072"/>
              <a:ext cx="648072" cy="1177587"/>
              <a:chOff x="2195736" y="2971072"/>
              <a:chExt cx="648072" cy="1177587"/>
            </a:xfrm>
          </p:grpSpPr>
          <p:grpSp>
            <p:nvGrpSpPr>
              <p:cNvPr id="105" name="Groupe 104"/>
              <p:cNvGrpSpPr/>
              <p:nvPr/>
            </p:nvGrpSpPr>
            <p:grpSpPr>
              <a:xfrm>
                <a:off x="2195736" y="2971072"/>
                <a:ext cx="648072" cy="1177587"/>
                <a:chOff x="2195736" y="2996952"/>
                <a:chExt cx="648072" cy="1177587"/>
              </a:xfrm>
            </p:grpSpPr>
            <p:cxnSp>
              <p:nvCxnSpPr>
                <p:cNvPr id="107" name="Connecteur droit 106"/>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8" name="Connecteur droit 107"/>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06" name="ZoneTexte 105"/>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102" name="ZoneTexte 101"/>
            <p:cNvSpPr txBox="1"/>
            <p:nvPr/>
          </p:nvSpPr>
          <p:spPr>
            <a:xfrm>
              <a:off x="2308989" y="345692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103" name="ZoneTexte 102"/>
            <p:cNvSpPr txBox="1"/>
            <p:nvPr/>
          </p:nvSpPr>
          <p:spPr>
            <a:xfrm>
              <a:off x="1666806" y="3284984"/>
              <a:ext cx="184731" cy="369332"/>
            </a:xfrm>
            <a:prstGeom prst="rect">
              <a:avLst/>
            </a:prstGeom>
            <a:noFill/>
          </p:spPr>
          <p:txBody>
            <a:bodyPr wrap="none" rtlCol="0">
              <a:spAutoFit/>
            </a:bodyPr>
            <a:lstStyle/>
            <a:p>
              <a:endParaRPr lang="fr-FR" b="1" dirty="0">
                <a:solidFill>
                  <a:schemeClr val="bg1"/>
                </a:solidFill>
                <a:latin typeface="Arial" pitchFamily="34" charset="0"/>
                <a:cs typeface="Arial" pitchFamily="34" charset="0"/>
              </a:endParaRPr>
            </a:p>
          </p:txBody>
        </p:sp>
        <p:sp>
          <p:nvSpPr>
            <p:cNvPr id="104" name="ZoneTexte 103"/>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109" name="Groupe 108"/>
          <p:cNvGrpSpPr/>
          <p:nvPr>
            <p:custDataLst>
              <p:tags r:id="rId19"/>
            </p:custDataLst>
          </p:nvPr>
        </p:nvGrpSpPr>
        <p:grpSpPr>
          <a:xfrm>
            <a:off x="5202966" y="5081798"/>
            <a:ext cx="1080120" cy="1177587"/>
            <a:chOff x="1763688" y="2971072"/>
            <a:chExt cx="1080120" cy="1177587"/>
          </a:xfrm>
        </p:grpSpPr>
        <p:grpSp>
          <p:nvGrpSpPr>
            <p:cNvPr id="110" name="Groupe 109"/>
            <p:cNvGrpSpPr/>
            <p:nvPr/>
          </p:nvGrpSpPr>
          <p:grpSpPr>
            <a:xfrm>
              <a:off x="2195736" y="2971072"/>
              <a:ext cx="648072" cy="1177587"/>
              <a:chOff x="2195736" y="2971072"/>
              <a:chExt cx="648072" cy="1177587"/>
            </a:xfrm>
          </p:grpSpPr>
          <p:grpSp>
            <p:nvGrpSpPr>
              <p:cNvPr id="114" name="Groupe 113"/>
              <p:cNvGrpSpPr/>
              <p:nvPr/>
            </p:nvGrpSpPr>
            <p:grpSpPr>
              <a:xfrm>
                <a:off x="2195736" y="2971072"/>
                <a:ext cx="648072" cy="1177587"/>
                <a:chOff x="2195736" y="2996952"/>
                <a:chExt cx="648072" cy="1177587"/>
              </a:xfrm>
            </p:grpSpPr>
            <p:cxnSp>
              <p:nvCxnSpPr>
                <p:cNvPr id="116" name="Connecteur droit 11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15" name="ZoneTexte 114"/>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111" name="ZoneTexte 110"/>
            <p:cNvSpPr txBox="1"/>
            <p:nvPr/>
          </p:nvSpPr>
          <p:spPr>
            <a:xfrm>
              <a:off x="2324066" y="347132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13" name="ZoneTexte 112"/>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sp>
        <p:nvSpPr>
          <p:cNvPr id="118" name="Ellipse 117"/>
          <p:cNvSpPr/>
          <p:nvPr>
            <p:custDataLst>
              <p:tags r:id="rId20"/>
            </p:custDataLst>
          </p:nvPr>
        </p:nvSpPr>
        <p:spPr>
          <a:xfrm>
            <a:off x="4576007" y="5296411"/>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9" name="Ellipse 118"/>
          <p:cNvSpPr/>
          <p:nvPr>
            <p:custDataLst>
              <p:tags r:id="rId21"/>
            </p:custDataLst>
          </p:nvPr>
        </p:nvSpPr>
        <p:spPr>
          <a:xfrm>
            <a:off x="5196505" y="5681466"/>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0" name="Ellipse 119"/>
          <p:cNvSpPr/>
          <p:nvPr>
            <p:custDataLst>
              <p:tags r:id="rId22"/>
            </p:custDataLst>
          </p:nvPr>
        </p:nvSpPr>
        <p:spPr>
          <a:xfrm>
            <a:off x="5763344" y="5594650"/>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570101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up)">
                                      <p:cBhvr>
                                        <p:cTn id="12" dur="1000"/>
                                        <p:tgtEl>
                                          <p:spTgt spid="20"/>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45"/>
                                        </p:tgtEl>
                                        <p:attrNameLst>
                                          <p:attrName>style.visibility</p:attrName>
                                        </p:attrNameLst>
                                      </p:cBhvr>
                                      <p:to>
                                        <p:strVal val="visible"/>
                                      </p:to>
                                    </p:set>
                                    <p:anim calcmode="lin" valueType="num">
                                      <p:cBhvr>
                                        <p:cTn id="16" dur="500" fill="hold"/>
                                        <p:tgtEl>
                                          <p:spTgt spid="45"/>
                                        </p:tgtEl>
                                        <p:attrNameLst>
                                          <p:attrName>ppt_w</p:attrName>
                                        </p:attrNameLst>
                                      </p:cBhvr>
                                      <p:tavLst>
                                        <p:tav tm="0">
                                          <p:val>
                                            <p:fltVal val="0"/>
                                          </p:val>
                                        </p:tav>
                                        <p:tav tm="100000">
                                          <p:val>
                                            <p:strVal val="#ppt_w"/>
                                          </p:val>
                                        </p:tav>
                                      </p:tavLst>
                                    </p:anim>
                                    <p:anim calcmode="lin" valueType="num">
                                      <p:cBhvr>
                                        <p:cTn id="17" dur="500" fill="hold"/>
                                        <p:tgtEl>
                                          <p:spTgt spid="45"/>
                                        </p:tgtEl>
                                        <p:attrNameLst>
                                          <p:attrName>ppt_h</p:attrName>
                                        </p:attrNameLst>
                                      </p:cBhvr>
                                      <p:tavLst>
                                        <p:tav tm="0">
                                          <p:val>
                                            <p:fltVal val="0"/>
                                          </p:val>
                                        </p:tav>
                                        <p:tav tm="100000">
                                          <p:val>
                                            <p:strVal val="#ppt_h"/>
                                          </p:val>
                                        </p:tav>
                                      </p:tavLst>
                                    </p:anim>
                                    <p:animEffect transition="in" filter="fade">
                                      <p:cBhvr>
                                        <p:cTn id="18" dur="500"/>
                                        <p:tgtEl>
                                          <p:spTgt spid="4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nodeType="clickEffect">
                                  <p:stCondLst>
                                    <p:cond delay="0"/>
                                  </p:stCondLst>
                                  <p:childTnLst>
                                    <p:set>
                                      <p:cBhvr>
                                        <p:cTn id="22" dur="1" fill="hold">
                                          <p:stCondLst>
                                            <p:cond delay="0"/>
                                          </p:stCondLst>
                                        </p:cTn>
                                        <p:tgtEl>
                                          <p:spTgt spid="58"/>
                                        </p:tgtEl>
                                        <p:attrNameLst>
                                          <p:attrName>style.visibility</p:attrName>
                                        </p:attrNameLst>
                                      </p:cBhvr>
                                      <p:to>
                                        <p:strVal val="visible"/>
                                      </p:to>
                                    </p:set>
                                    <p:animEffect transition="in" filter="wipe(up)">
                                      <p:cBhvr>
                                        <p:cTn id="23" dur="1000"/>
                                        <p:tgtEl>
                                          <p:spTgt spid="58"/>
                                        </p:tgtEl>
                                      </p:cBhvr>
                                    </p:animEffect>
                                  </p:childTnLst>
                                </p:cTn>
                              </p:par>
                            </p:childTnLst>
                          </p:cTn>
                        </p:par>
                        <p:par>
                          <p:cTn id="24" fill="hold">
                            <p:stCondLst>
                              <p:cond delay="1000"/>
                            </p:stCondLst>
                            <p:childTnLst>
                              <p:par>
                                <p:cTn id="25" presetID="53" presetClass="entr" presetSubtype="16" fill="hold" grpId="0" nodeType="afterEffect">
                                  <p:stCondLst>
                                    <p:cond delay="0"/>
                                  </p:stCondLst>
                                  <p:childTnLst>
                                    <p:set>
                                      <p:cBhvr>
                                        <p:cTn id="26" dur="1" fill="hold">
                                          <p:stCondLst>
                                            <p:cond delay="0"/>
                                          </p:stCondLst>
                                        </p:cTn>
                                        <p:tgtEl>
                                          <p:spTgt spid="78"/>
                                        </p:tgtEl>
                                        <p:attrNameLst>
                                          <p:attrName>style.visibility</p:attrName>
                                        </p:attrNameLst>
                                      </p:cBhvr>
                                      <p:to>
                                        <p:strVal val="visible"/>
                                      </p:to>
                                    </p:set>
                                    <p:anim calcmode="lin" valueType="num">
                                      <p:cBhvr>
                                        <p:cTn id="27" dur="500" fill="hold"/>
                                        <p:tgtEl>
                                          <p:spTgt spid="78"/>
                                        </p:tgtEl>
                                        <p:attrNameLst>
                                          <p:attrName>ppt_w</p:attrName>
                                        </p:attrNameLst>
                                      </p:cBhvr>
                                      <p:tavLst>
                                        <p:tav tm="0">
                                          <p:val>
                                            <p:fltVal val="0"/>
                                          </p:val>
                                        </p:tav>
                                        <p:tav tm="100000">
                                          <p:val>
                                            <p:strVal val="#ppt_w"/>
                                          </p:val>
                                        </p:tav>
                                      </p:tavLst>
                                    </p:anim>
                                    <p:anim calcmode="lin" valueType="num">
                                      <p:cBhvr>
                                        <p:cTn id="28" dur="500" fill="hold"/>
                                        <p:tgtEl>
                                          <p:spTgt spid="78"/>
                                        </p:tgtEl>
                                        <p:attrNameLst>
                                          <p:attrName>ppt_h</p:attrName>
                                        </p:attrNameLst>
                                      </p:cBhvr>
                                      <p:tavLst>
                                        <p:tav tm="0">
                                          <p:val>
                                            <p:fltVal val="0"/>
                                          </p:val>
                                        </p:tav>
                                        <p:tav tm="100000">
                                          <p:val>
                                            <p:strVal val="#ppt_h"/>
                                          </p:val>
                                        </p:tav>
                                      </p:tavLst>
                                    </p:anim>
                                    <p:animEffect transition="in" filter="fade">
                                      <p:cBhvr>
                                        <p:cTn id="29" dur="500"/>
                                        <p:tgtEl>
                                          <p:spTgt spid="78"/>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nodeType="clickEffect">
                                  <p:stCondLst>
                                    <p:cond delay="0"/>
                                  </p:stCondLst>
                                  <p:childTnLst>
                                    <p:set>
                                      <p:cBhvr>
                                        <p:cTn id="33" dur="1" fill="hold">
                                          <p:stCondLst>
                                            <p:cond delay="0"/>
                                          </p:stCondLst>
                                        </p:cTn>
                                        <p:tgtEl>
                                          <p:spTgt spid="69"/>
                                        </p:tgtEl>
                                        <p:attrNameLst>
                                          <p:attrName>style.visibility</p:attrName>
                                        </p:attrNameLst>
                                      </p:cBhvr>
                                      <p:to>
                                        <p:strVal val="visible"/>
                                      </p:to>
                                    </p:set>
                                    <p:animEffect transition="in" filter="wipe(up)">
                                      <p:cBhvr>
                                        <p:cTn id="34" dur="1000"/>
                                        <p:tgtEl>
                                          <p:spTgt spid="69"/>
                                        </p:tgtEl>
                                      </p:cBhvr>
                                    </p:animEffect>
                                  </p:childTnLst>
                                </p:cTn>
                              </p:par>
                            </p:childTnLst>
                          </p:cTn>
                        </p:par>
                        <p:par>
                          <p:cTn id="35" fill="hold">
                            <p:stCondLst>
                              <p:cond delay="1000"/>
                            </p:stCondLst>
                            <p:childTnLst>
                              <p:par>
                                <p:cTn id="36" presetID="53" presetClass="entr" presetSubtype="16" fill="hold" grpId="0" nodeType="afterEffect">
                                  <p:stCondLst>
                                    <p:cond delay="0"/>
                                  </p:stCondLst>
                                  <p:childTnLst>
                                    <p:set>
                                      <p:cBhvr>
                                        <p:cTn id="37" dur="1" fill="hold">
                                          <p:stCondLst>
                                            <p:cond delay="0"/>
                                          </p:stCondLst>
                                        </p:cTn>
                                        <p:tgtEl>
                                          <p:spTgt spid="79"/>
                                        </p:tgtEl>
                                        <p:attrNameLst>
                                          <p:attrName>style.visibility</p:attrName>
                                        </p:attrNameLst>
                                      </p:cBhvr>
                                      <p:to>
                                        <p:strVal val="visible"/>
                                      </p:to>
                                    </p:set>
                                    <p:anim calcmode="lin" valueType="num">
                                      <p:cBhvr>
                                        <p:cTn id="38" dur="500" fill="hold"/>
                                        <p:tgtEl>
                                          <p:spTgt spid="79"/>
                                        </p:tgtEl>
                                        <p:attrNameLst>
                                          <p:attrName>ppt_w</p:attrName>
                                        </p:attrNameLst>
                                      </p:cBhvr>
                                      <p:tavLst>
                                        <p:tav tm="0">
                                          <p:val>
                                            <p:fltVal val="0"/>
                                          </p:val>
                                        </p:tav>
                                        <p:tav tm="100000">
                                          <p:val>
                                            <p:strVal val="#ppt_w"/>
                                          </p:val>
                                        </p:tav>
                                      </p:tavLst>
                                    </p:anim>
                                    <p:anim calcmode="lin" valueType="num">
                                      <p:cBhvr>
                                        <p:cTn id="39" dur="500" fill="hold"/>
                                        <p:tgtEl>
                                          <p:spTgt spid="79"/>
                                        </p:tgtEl>
                                        <p:attrNameLst>
                                          <p:attrName>ppt_h</p:attrName>
                                        </p:attrNameLst>
                                      </p:cBhvr>
                                      <p:tavLst>
                                        <p:tav tm="0">
                                          <p:val>
                                            <p:fltVal val="0"/>
                                          </p:val>
                                        </p:tav>
                                        <p:tav tm="100000">
                                          <p:val>
                                            <p:strVal val="#ppt_h"/>
                                          </p:val>
                                        </p:tav>
                                      </p:tavLst>
                                    </p:anim>
                                    <p:animEffect transition="in" filter="fade">
                                      <p:cBhvr>
                                        <p:cTn id="40" dur="500"/>
                                        <p:tgtEl>
                                          <p:spTgt spid="79"/>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nodeType="clickEffect">
                                  <p:stCondLst>
                                    <p:cond delay="0"/>
                                  </p:stCondLst>
                                  <p:childTnLst>
                                    <p:set>
                                      <p:cBhvr>
                                        <p:cTn id="44" dur="1" fill="hold">
                                          <p:stCondLst>
                                            <p:cond delay="0"/>
                                          </p:stCondLst>
                                        </p:cTn>
                                        <p:tgtEl>
                                          <p:spTgt spid="80"/>
                                        </p:tgtEl>
                                        <p:attrNameLst>
                                          <p:attrName>style.visibility</p:attrName>
                                        </p:attrNameLst>
                                      </p:cBhvr>
                                      <p:to>
                                        <p:strVal val="visible"/>
                                      </p:to>
                                    </p:set>
                                    <p:animEffect transition="in" filter="wipe(up)">
                                      <p:cBhvr>
                                        <p:cTn id="45" dur="1000"/>
                                        <p:tgtEl>
                                          <p:spTgt spid="80"/>
                                        </p:tgtEl>
                                      </p:cBhvr>
                                    </p:animEffect>
                                  </p:childTnLst>
                                </p:cTn>
                              </p:par>
                            </p:childTnLst>
                          </p:cTn>
                        </p:par>
                        <p:par>
                          <p:cTn id="46" fill="hold">
                            <p:stCondLst>
                              <p:cond delay="1000"/>
                            </p:stCondLst>
                            <p:childTnLst>
                              <p:par>
                                <p:cTn id="47" presetID="53" presetClass="entr" presetSubtype="16" fill="hold" grpId="0" nodeType="afterEffect">
                                  <p:stCondLst>
                                    <p:cond delay="0"/>
                                  </p:stCondLst>
                                  <p:childTnLst>
                                    <p:set>
                                      <p:cBhvr>
                                        <p:cTn id="48" dur="1" fill="hold">
                                          <p:stCondLst>
                                            <p:cond delay="0"/>
                                          </p:stCondLst>
                                        </p:cTn>
                                        <p:tgtEl>
                                          <p:spTgt spid="89"/>
                                        </p:tgtEl>
                                        <p:attrNameLst>
                                          <p:attrName>style.visibility</p:attrName>
                                        </p:attrNameLst>
                                      </p:cBhvr>
                                      <p:to>
                                        <p:strVal val="visible"/>
                                      </p:to>
                                    </p:set>
                                    <p:anim calcmode="lin" valueType="num">
                                      <p:cBhvr>
                                        <p:cTn id="49" dur="500" fill="hold"/>
                                        <p:tgtEl>
                                          <p:spTgt spid="89"/>
                                        </p:tgtEl>
                                        <p:attrNameLst>
                                          <p:attrName>ppt_w</p:attrName>
                                        </p:attrNameLst>
                                      </p:cBhvr>
                                      <p:tavLst>
                                        <p:tav tm="0">
                                          <p:val>
                                            <p:fltVal val="0"/>
                                          </p:val>
                                        </p:tav>
                                        <p:tav tm="100000">
                                          <p:val>
                                            <p:strVal val="#ppt_w"/>
                                          </p:val>
                                        </p:tav>
                                      </p:tavLst>
                                    </p:anim>
                                    <p:anim calcmode="lin" valueType="num">
                                      <p:cBhvr>
                                        <p:cTn id="50" dur="500" fill="hold"/>
                                        <p:tgtEl>
                                          <p:spTgt spid="89"/>
                                        </p:tgtEl>
                                        <p:attrNameLst>
                                          <p:attrName>ppt_h</p:attrName>
                                        </p:attrNameLst>
                                      </p:cBhvr>
                                      <p:tavLst>
                                        <p:tav tm="0">
                                          <p:val>
                                            <p:fltVal val="0"/>
                                          </p:val>
                                        </p:tav>
                                        <p:tav tm="100000">
                                          <p:val>
                                            <p:strVal val="#ppt_h"/>
                                          </p:val>
                                        </p:tav>
                                      </p:tavLst>
                                    </p:anim>
                                    <p:animEffect transition="in" filter="fade">
                                      <p:cBhvr>
                                        <p:cTn id="51" dur="500"/>
                                        <p:tgtEl>
                                          <p:spTgt spid="89"/>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1" fill="hold" nodeType="clickEffect">
                                  <p:stCondLst>
                                    <p:cond delay="0"/>
                                  </p:stCondLst>
                                  <p:childTnLst>
                                    <p:set>
                                      <p:cBhvr>
                                        <p:cTn id="55" dur="1" fill="hold">
                                          <p:stCondLst>
                                            <p:cond delay="0"/>
                                          </p:stCondLst>
                                        </p:cTn>
                                        <p:tgtEl>
                                          <p:spTgt spid="91"/>
                                        </p:tgtEl>
                                        <p:attrNameLst>
                                          <p:attrName>style.visibility</p:attrName>
                                        </p:attrNameLst>
                                      </p:cBhvr>
                                      <p:to>
                                        <p:strVal val="visible"/>
                                      </p:to>
                                    </p:set>
                                    <p:animEffect transition="in" filter="wipe(up)">
                                      <p:cBhvr>
                                        <p:cTn id="56" dur="1000"/>
                                        <p:tgtEl>
                                          <p:spTgt spid="91"/>
                                        </p:tgtEl>
                                      </p:cBhvr>
                                    </p:animEffect>
                                  </p:childTnLst>
                                </p:cTn>
                              </p:par>
                            </p:childTnLst>
                          </p:cTn>
                        </p:par>
                        <p:par>
                          <p:cTn id="57" fill="hold">
                            <p:stCondLst>
                              <p:cond delay="1000"/>
                            </p:stCondLst>
                            <p:childTnLst>
                              <p:par>
                                <p:cTn id="58" presetID="53" presetClass="entr" presetSubtype="16" fill="hold" grpId="0" nodeType="afterEffect">
                                  <p:stCondLst>
                                    <p:cond delay="0"/>
                                  </p:stCondLst>
                                  <p:childTnLst>
                                    <p:set>
                                      <p:cBhvr>
                                        <p:cTn id="59" dur="1" fill="hold">
                                          <p:stCondLst>
                                            <p:cond delay="0"/>
                                          </p:stCondLst>
                                        </p:cTn>
                                        <p:tgtEl>
                                          <p:spTgt spid="90"/>
                                        </p:tgtEl>
                                        <p:attrNameLst>
                                          <p:attrName>style.visibility</p:attrName>
                                        </p:attrNameLst>
                                      </p:cBhvr>
                                      <p:to>
                                        <p:strVal val="visible"/>
                                      </p:to>
                                    </p:set>
                                    <p:anim calcmode="lin" valueType="num">
                                      <p:cBhvr>
                                        <p:cTn id="60" dur="500" fill="hold"/>
                                        <p:tgtEl>
                                          <p:spTgt spid="90"/>
                                        </p:tgtEl>
                                        <p:attrNameLst>
                                          <p:attrName>ppt_w</p:attrName>
                                        </p:attrNameLst>
                                      </p:cBhvr>
                                      <p:tavLst>
                                        <p:tav tm="0">
                                          <p:val>
                                            <p:fltVal val="0"/>
                                          </p:val>
                                        </p:tav>
                                        <p:tav tm="100000">
                                          <p:val>
                                            <p:strVal val="#ppt_w"/>
                                          </p:val>
                                        </p:tav>
                                      </p:tavLst>
                                    </p:anim>
                                    <p:anim calcmode="lin" valueType="num">
                                      <p:cBhvr>
                                        <p:cTn id="61" dur="500" fill="hold"/>
                                        <p:tgtEl>
                                          <p:spTgt spid="90"/>
                                        </p:tgtEl>
                                        <p:attrNameLst>
                                          <p:attrName>ppt_h</p:attrName>
                                        </p:attrNameLst>
                                      </p:cBhvr>
                                      <p:tavLst>
                                        <p:tav tm="0">
                                          <p:val>
                                            <p:fltVal val="0"/>
                                          </p:val>
                                        </p:tav>
                                        <p:tav tm="100000">
                                          <p:val>
                                            <p:strVal val="#ppt_h"/>
                                          </p:val>
                                        </p:tav>
                                      </p:tavLst>
                                    </p:anim>
                                    <p:animEffect transition="in" filter="fade">
                                      <p:cBhvr>
                                        <p:cTn id="62" dur="500"/>
                                        <p:tgtEl>
                                          <p:spTgt spid="90"/>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nodeType="clickEffect">
                                  <p:stCondLst>
                                    <p:cond delay="0"/>
                                  </p:stCondLst>
                                  <p:childTnLst>
                                    <p:set>
                                      <p:cBhvr>
                                        <p:cTn id="66" dur="1" fill="hold">
                                          <p:stCondLst>
                                            <p:cond delay="0"/>
                                          </p:stCondLst>
                                        </p:cTn>
                                        <p:tgtEl>
                                          <p:spTgt spid="100"/>
                                        </p:tgtEl>
                                        <p:attrNameLst>
                                          <p:attrName>style.visibility</p:attrName>
                                        </p:attrNameLst>
                                      </p:cBhvr>
                                      <p:to>
                                        <p:strVal val="visible"/>
                                      </p:to>
                                    </p:set>
                                    <p:animEffect transition="in" filter="wipe(up)">
                                      <p:cBhvr>
                                        <p:cTn id="67" dur="1000"/>
                                        <p:tgtEl>
                                          <p:spTgt spid="100"/>
                                        </p:tgtEl>
                                      </p:cBhvr>
                                    </p:animEffect>
                                  </p:childTnLst>
                                </p:cTn>
                              </p:par>
                            </p:childTnLst>
                          </p:cTn>
                        </p:par>
                        <p:par>
                          <p:cTn id="68" fill="hold">
                            <p:stCondLst>
                              <p:cond delay="1000"/>
                            </p:stCondLst>
                            <p:childTnLst>
                              <p:par>
                                <p:cTn id="69" presetID="53" presetClass="entr" presetSubtype="16" fill="hold" grpId="0" nodeType="afterEffect">
                                  <p:stCondLst>
                                    <p:cond delay="0"/>
                                  </p:stCondLst>
                                  <p:childTnLst>
                                    <p:set>
                                      <p:cBhvr>
                                        <p:cTn id="70" dur="1" fill="hold">
                                          <p:stCondLst>
                                            <p:cond delay="0"/>
                                          </p:stCondLst>
                                        </p:cTn>
                                        <p:tgtEl>
                                          <p:spTgt spid="118"/>
                                        </p:tgtEl>
                                        <p:attrNameLst>
                                          <p:attrName>style.visibility</p:attrName>
                                        </p:attrNameLst>
                                      </p:cBhvr>
                                      <p:to>
                                        <p:strVal val="visible"/>
                                      </p:to>
                                    </p:set>
                                    <p:anim calcmode="lin" valueType="num">
                                      <p:cBhvr>
                                        <p:cTn id="71" dur="500" fill="hold"/>
                                        <p:tgtEl>
                                          <p:spTgt spid="118"/>
                                        </p:tgtEl>
                                        <p:attrNameLst>
                                          <p:attrName>ppt_w</p:attrName>
                                        </p:attrNameLst>
                                      </p:cBhvr>
                                      <p:tavLst>
                                        <p:tav tm="0">
                                          <p:val>
                                            <p:fltVal val="0"/>
                                          </p:val>
                                        </p:tav>
                                        <p:tav tm="100000">
                                          <p:val>
                                            <p:strVal val="#ppt_w"/>
                                          </p:val>
                                        </p:tav>
                                      </p:tavLst>
                                    </p:anim>
                                    <p:anim calcmode="lin" valueType="num">
                                      <p:cBhvr>
                                        <p:cTn id="72" dur="500" fill="hold"/>
                                        <p:tgtEl>
                                          <p:spTgt spid="118"/>
                                        </p:tgtEl>
                                        <p:attrNameLst>
                                          <p:attrName>ppt_h</p:attrName>
                                        </p:attrNameLst>
                                      </p:cBhvr>
                                      <p:tavLst>
                                        <p:tav tm="0">
                                          <p:val>
                                            <p:fltVal val="0"/>
                                          </p:val>
                                        </p:tav>
                                        <p:tav tm="100000">
                                          <p:val>
                                            <p:strVal val="#ppt_h"/>
                                          </p:val>
                                        </p:tav>
                                      </p:tavLst>
                                    </p:anim>
                                    <p:animEffect transition="in" filter="fade">
                                      <p:cBhvr>
                                        <p:cTn id="73" dur="500"/>
                                        <p:tgtEl>
                                          <p:spTgt spid="118"/>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1" fill="hold" nodeType="clickEffect">
                                  <p:stCondLst>
                                    <p:cond delay="0"/>
                                  </p:stCondLst>
                                  <p:childTnLst>
                                    <p:set>
                                      <p:cBhvr>
                                        <p:cTn id="77" dur="1" fill="hold">
                                          <p:stCondLst>
                                            <p:cond delay="0"/>
                                          </p:stCondLst>
                                        </p:cTn>
                                        <p:tgtEl>
                                          <p:spTgt spid="109"/>
                                        </p:tgtEl>
                                        <p:attrNameLst>
                                          <p:attrName>style.visibility</p:attrName>
                                        </p:attrNameLst>
                                      </p:cBhvr>
                                      <p:to>
                                        <p:strVal val="visible"/>
                                      </p:to>
                                    </p:set>
                                    <p:animEffect transition="in" filter="wipe(up)">
                                      <p:cBhvr>
                                        <p:cTn id="78" dur="1000"/>
                                        <p:tgtEl>
                                          <p:spTgt spid="109"/>
                                        </p:tgtEl>
                                      </p:cBhvr>
                                    </p:animEffect>
                                  </p:childTnLst>
                                </p:cTn>
                              </p:par>
                            </p:childTnLst>
                          </p:cTn>
                        </p:par>
                        <p:par>
                          <p:cTn id="79" fill="hold">
                            <p:stCondLst>
                              <p:cond delay="1000"/>
                            </p:stCondLst>
                            <p:childTnLst>
                              <p:par>
                                <p:cTn id="80" presetID="53" presetClass="entr" presetSubtype="16" fill="hold" grpId="0" nodeType="afterEffect">
                                  <p:stCondLst>
                                    <p:cond delay="0"/>
                                  </p:stCondLst>
                                  <p:childTnLst>
                                    <p:set>
                                      <p:cBhvr>
                                        <p:cTn id="81" dur="1" fill="hold">
                                          <p:stCondLst>
                                            <p:cond delay="0"/>
                                          </p:stCondLst>
                                        </p:cTn>
                                        <p:tgtEl>
                                          <p:spTgt spid="119"/>
                                        </p:tgtEl>
                                        <p:attrNameLst>
                                          <p:attrName>style.visibility</p:attrName>
                                        </p:attrNameLst>
                                      </p:cBhvr>
                                      <p:to>
                                        <p:strVal val="visible"/>
                                      </p:to>
                                    </p:set>
                                    <p:anim calcmode="lin" valueType="num">
                                      <p:cBhvr>
                                        <p:cTn id="82" dur="500" fill="hold"/>
                                        <p:tgtEl>
                                          <p:spTgt spid="119"/>
                                        </p:tgtEl>
                                        <p:attrNameLst>
                                          <p:attrName>ppt_w</p:attrName>
                                        </p:attrNameLst>
                                      </p:cBhvr>
                                      <p:tavLst>
                                        <p:tav tm="0">
                                          <p:val>
                                            <p:fltVal val="0"/>
                                          </p:val>
                                        </p:tav>
                                        <p:tav tm="100000">
                                          <p:val>
                                            <p:strVal val="#ppt_w"/>
                                          </p:val>
                                        </p:tav>
                                      </p:tavLst>
                                    </p:anim>
                                    <p:anim calcmode="lin" valueType="num">
                                      <p:cBhvr>
                                        <p:cTn id="83" dur="500" fill="hold"/>
                                        <p:tgtEl>
                                          <p:spTgt spid="119"/>
                                        </p:tgtEl>
                                        <p:attrNameLst>
                                          <p:attrName>ppt_h</p:attrName>
                                        </p:attrNameLst>
                                      </p:cBhvr>
                                      <p:tavLst>
                                        <p:tav tm="0">
                                          <p:val>
                                            <p:fltVal val="0"/>
                                          </p:val>
                                        </p:tav>
                                        <p:tav tm="100000">
                                          <p:val>
                                            <p:strVal val="#ppt_h"/>
                                          </p:val>
                                        </p:tav>
                                      </p:tavLst>
                                    </p:anim>
                                    <p:animEffect transition="in" filter="fade">
                                      <p:cBhvr>
                                        <p:cTn id="84" dur="500"/>
                                        <p:tgtEl>
                                          <p:spTgt spid="119"/>
                                        </p:tgtEl>
                                      </p:cBhvr>
                                    </p:animEffect>
                                  </p:childTnLst>
                                </p:cTn>
                              </p:par>
                            </p:childTnLst>
                          </p:cTn>
                        </p:par>
                        <p:par>
                          <p:cTn id="85" fill="hold">
                            <p:stCondLst>
                              <p:cond delay="1500"/>
                            </p:stCondLst>
                            <p:childTnLst>
                              <p:par>
                                <p:cTn id="86" presetID="53" presetClass="entr" presetSubtype="16" fill="hold" grpId="0" nodeType="afterEffect">
                                  <p:stCondLst>
                                    <p:cond delay="0"/>
                                  </p:stCondLst>
                                  <p:childTnLst>
                                    <p:set>
                                      <p:cBhvr>
                                        <p:cTn id="87" dur="1" fill="hold">
                                          <p:stCondLst>
                                            <p:cond delay="0"/>
                                          </p:stCondLst>
                                        </p:cTn>
                                        <p:tgtEl>
                                          <p:spTgt spid="120"/>
                                        </p:tgtEl>
                                        <p:attrNameLst>
                                          <p:attrName>style.visibility</p:attrName>
                                        </p:attrNameLst>
                                      </p:cBhvr>
                                      <p:to>
                                        <p:strVal val="visible"/>
                                      </p:to>
                                    </p:set>
                                    <p:anim calcmode="lin" valueType="num">
                                      <p:cBhvr>
                                        <p:cTn id="88" dur="500" fill="hold"/>
                                        <p:tgtEl>
                                          <p:spTgt spid="120"/>
                                        </p:tgtEl>
                                        <p:attrNameLst>
                                          <p:attrName>ppt_w</p:attrName>
                                        </p:attrNameLst>
                                      </p:cBhvr>
                                      <p:tavLst>
                                        <p:tav tm="0">
                                          <p:val>
                                            <p:fltVal val="0"/>
                                          </p:val>
                                        </p:tav>
                                        <p:tav tm="100000">
                                          <p:val>
                                            <p:strVal val="#ppt_w"/>
                                          </p:val>
                                        </p:tav>
                                      </p:tavLst>
                                    </p:anim>
                                    <p:anim calcmode="lin" valueType="num">
                                      <p:cBhvr>
                                        <p:cTn id="89" dur="500" fill="hold"/>
                                        <p:tgtEl>
                                          <p:spTgt spid="120"/>
                                        </p:tgtEl>
                                        <p:attrNameLst>
                                          <p:attrName>ppt_h</p:attrName>
                                        </p:attrNameLst>
                                      </p:cBhvr>
                                      <p:tavLst>
                                        <p:tav tm="0">
                                          <p:val>
                                            <p:fltVal val="0"/>
                                          </p:val>
                                        </p:tav>
                                        <p:tav tm="100000">
                                          <p:val>
                                            <p:strVal val="#ppt_h"/>
                                          </p:val>
                                        </p:tav>
                                      </p:tavLst>
                                    </p:anim>
                                    <p:animEffect transition="in" filter="fade">
                                      <p:cBhvr>
                                        <p:cTn id="90" dur="500"/>
                                        <p:tgtEl>
                                          <p:spTgt spid="120"/>
                                        </p:tgtEl>
                                      </p:cBhvr>
                                    </p:animEffect>
                                  </p:childTnLst>
                                </p:cTn>
                              </p:par>
                            </p:childTnLst>
                          </p:cTn>
                        </p:par>
                        <p:par>
                          <p:cTn id="91" fill="hold">
                            <p:stCondLst>
                              <p:cond delay="2000"/>
                            </p:stCondLst>
                            <p:childTnLst>
                              <p:par>
                                <p:cTn id="92" presetID="22" presetClass="entr" presetSubtype="2" fill="hold" grpId="0" nodeType="afterEffect">
                                  <p:stCondLst>
                                    <p:cond delay="0"/>
                                  </p:stCondLst>
                                  <p:childTnLst>
                                    <p:set>
                                      <p:cBhvr>
                                        <p:cTn id="93" dur="1" fill="hold">
                                          <p:stCondLst>
                                            <p:cond delay="0"/>
                                          </p:stCondLst>
                                        </p:cTn>
                                        <p:tgtEl>
                                          <p:spTgt spid="53"/>
                                        </p:tgtEl>
                                        <p:attrNameLst>
                                          <p:attrName>style.visibility</p:attrName>
                                        </p:attrNameLst>
                                      </p:cBhvr>
                                      <p:to>
                                        <p:strVal val="visible"/>
                                      </p:to>
                                    </p:set>
                                    <p:animEffect transition="in" filter="wipe(right)">
                                      <p:cBhvr>
                                        <p:cTn id="94" dur="1000"/>
                                        <p:tgtEl>
                                          <p:spTgt spid="53"/>
                                        </p:tgtEl>
                                      </p:cBhvr>
                                    </p:animEffect>
                                  </p:childTnLst>
                                </p:cTn>
                              </p:par>
                            </p:childTnLst>
                          </p:cTn>
                        </p:par>
                      </p:childTnLst>
                    </p:cTn>
                  </p:par>
                  <p:par>
                    <p:cTn id="95" fill="hold">
                      <p:stCondLst>
                        <p:cond delay="indefinite"/>
                      </p:stCondLst>
                      <p:childTnLst>
                        <p:par>
                          <p:cTn id="96" fill="hold">
                            <p:stCondLst>
                              <p:cond delay="0"/>
                            </p:stCondLst>
                            <p:childTnLst>
                              <p:par>
                                <p:cTn id="97" presetID="10" presetClass="entr" presetSubtype="0" fill="hold" grpId="0" nodeType="clickEffect">
                                  <p:stCondLst>
                                    <p:cond delay="0"/>
                                  </p:stCondLst>
                                  <p:iterate type="wd">
                                    <p:tmPct val="10000"/>
                                  </p:iterate>
                                  <p:childTnLst>
                                    <p:set>
                                      <p:cBhvr>
                                        <p:cTn id="98" dur="1" fill="hold">
                                          <p:stCondLst>
                                            <p:cond delay="0"/>
                                          </p:stCondLst>
                                        </p:cTn>
                                        <p:tgtEl>
                                          <p:spTgt spid="14"/>
                                        </p:tgtEl>
                                        <p:attrNameLst>
                                          <p:attrName>style.visibility</p:attrName>
                                        </p:attrNameLst>
                                      </p:cBhvr>
                                      <p:to>
                                        <p:strVal val="visible"/>
                                      </p:to>
                                    </p:set>
                                    <p:animEffect transition="in" filter="fade">
                                      <p:cBhvr>
                                        <p:cTn id="99" dur="500"/>
                                        <p:tgtEl>
                                          <p:spTgt spid="14"/>
                                        </p:tgtEl>
                                      </p:cBhvr>
                                    </p:animEffect>
                                  </p:childTnLst>
                                </p:cTn>
                              </p:par>
                            </p:childTnLst>
                          </p:cTn>
                        </p:par>
                        <p:par>
                          <p:cTn id="100" fill="hold">
                            <p:stCondLst>
                              <p:cond delay="500"/>
                            </p:stCondLst>
                            <p:childTnLst>
                              <p:par>
                                <p:cTn id="101" presetID="10" presetClass="entr" presetSubtype="0" fill="hold" grpId="0" nodeType="afterEffect">
                                  <p:stCondLst>
                                    <p:cond delay="0"/>
                                  </p:stCondLst>
                                  <p:iterate type="wd">
                                    <p:tmPct val="10000"/>
                                  </p:iterate>
                                  <p:childTnLst>
                                    <p:set>
                                      <p:cBhvr>
                                        <p:cTn id="102" dur="1" fill="hold">
                                          <p:stCondLst>
                                            <p:cond delay="0"/>
                                          </p:stCondLst>
                                        </p:cTn>
                                        <p:tgtEl>
                                          <p:spTgt spid="8"/>
                                        </p:tgtEl>
                                        <p:attrNameLst>
                                          <p:attrName>style.visibility</p:attrName>
                                        </p:attrNameLst>
                                      </p:cBhvr>
                                      <p:to>
                                        <p:strVal val="visible"/>
                                      </p:to>
                                    </p:set>
                                    <p:animEffect transition="in" filter="fade">
                                      <p:cBhvr>
                                        <p:cTn id="103" dur="500"/>
                                        <p:tgtEl>
                                          <p:spTgt spid="8"/>
                                        </p:tgtEl>
                                      </p:cBhvr>
                                    </p:animEffect>
                                  </p:childTnLst>
                                </p:cTn>
                              </p:par>
                            </p:childTnLst>
                          </p:cTn>
                        </p:par>
                        <p:par>
                          <p:cTn id="104" fill="hold">
                            <p:stCondLst>
                              <p:cond delay="1050"/>
                            </p:stCondLst>
                            <p:childTnLst>
                              <p:par>
                                <p:cTn id="105" presetID="10" presetClass="entr" presetSubtype="0" fill="hold" grpId="0" nodeType="afterEffect">
                                  <p:stCondLst>
                                    <p:cond delay="0"/>
                                  </p:stCondLst>
                                  <p:iterate type="wd">
                                    <p:tmPct val="10000"/>
                                  </p:iterate>
                                  <p:childTnLst>
                                    <p:set>
                                      <p:cBhvr>
                                        <p:cTn id="106" dur="1" fill="hold">
                                          <p:stCondLst>
                                            <p:cond delay="0"/>
                                          </p:stCondLst>
                                        </p:cTn>
                                        <p:tgtEl>
                                          <p:spTgt spid="17"/>
                                        </p:tgtEl>
                                        <p:attrNameLst>
                                          <p:attrName>style.visibility</p:attrName>
                                        </p:attrNameLst>
                                      </p:cBhvr>
                                      <p:to>
                                        <p:strVal val="visible"/>
                                      </p:to>
                                    </p:set>
                                    <p:animEffect transition="in" filter="fade">
                                      <p:cBhvr>
                                        <p:cTn id="10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4" grpId="0"/>
      <p:bldP spid="17" grpId="0"/>
      <p:bldP spid="45" grpId="0" animBg="1"/>
      <p:bldP spid="53" grpId="0" animBg="1"/>
      <p:bldP spid="78" grpId="0" animBg="1"/>
      <p:bldP spid="79" grpId="0" animBg="1"/>
      <p:bldP spid="89" grpId="0" animBg="1"/>
      <p:bldP spid="90" grpId="0" animBg="1"/>
      <p:bldP spid="118" grpId="0" animBg="1"/>
      <p:bldP spid="119" grpId="0" animBg="1"/>
      <p:bldP spid="12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custDataLst>
              <p:tags r:id="rId1"/>
            </p:custDataLst>
          </p:nvPr>
        </p:nvSpPr>
        <p:spPr>
          <a:xfrm>
            <a:off x="1137395" y="116632"/>
            <a:ext cx="6486071" cy="769441"/>
          </a:xfrm>
          <a:prstGeom prst="rect">
            <a:avLst/>
          </a:prstGeom>
          <a:noFill/>
        </p:spPr>
        <p:txBody>
          <a:bodyPr wrap="none" rtlCol="0">
            <a:spAutoFit/>
          </a:bodyPr>
          <a:lstStyle/>
          <a:p>
            <a:r>
              <a:rPr lang="fr-FR" sz="4400" b="1" dirty="0"/>
              <a:t>C</a:t>
            </a:r>
            <a:r>
              <a:rPr lang="fr-FR" sz="4400" b="1" dirty="0" smtClean="0"/>
              <a:t>odage de l’information</a:t>
            </a:r>
            <a:endParaRPr lang="fr-FR" sz="4400" b="1" dirty="0"/>
          </a:p>
        </p:txBody>
      </p:sp>
      <p:sp>
        <p:nvSpPr>
          <p:cNvPr id="4" name="Rectangle 3"/>
          <p:cNvSpPr/>
          <p:nvPr>
            <p:custDataLst>
              <p:tags r:id="rId2"/>
            </p:custDataLst>
          </p:nvPr>
        </p:nvSpPr>
        <p:spPr>
          <a:xfrm>
            <a:off x="123801" y="974774"/>
            <a:ext cx="597791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Binaire   </a:t>
            </a:r>
            <a:endParaRPr lang="fr-FR" sz="2400" u="sng" dirty="0"/>
          </a:p>
        </p:txBody>
      </p:sp>
      <p:sp>
        <p:nvSpPr>
          <p:cNvPr id="7" name="Rectangle 6"/>
          <p:cNvSpPr/>
          <p:nvPr>
            <p:custDataLst>
              <p:tags r:id="rId3"/>
            </p:custDataLst>
          </p:nvPr>
        </p:nvSpPr>
        <p:spPr>
          <a:xfrm>
            <a:off x="-28284" y="1702549"/>
            <a:ext cx="9166516" cy="923330"/>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Décimal   </a:t>
            </a:r>
            <a:r>
              <a:rPr lang="fr-FR" b="1" dirty="0" smtClean="0">
                <a:effectLst>
                  <a:outerShdw blurRad="38100" dist="38100" dir="2700000" algn="tl">
                    <a:srgbClr val="000000">
                      <a:alpha val="43137"/>
                    </a:srgbClr>
                  </a:outerShdw>
                </a:effectLst>
                <a:latin typeface="Arial" pitchFamily="34" charset="0"/>
                <a:cs typeface="Arial" pitchFamily="34" charset="0"/>
              </a:rPr>
              <a:t>Binaire</a:t>
            </a:r>
            <a:r>
              <a:rPr lang="fr-FR" b="1" dirty="0">
                <a:effectLst>
                  <a:outerShdw blurRad="38100" dist="38100" dir="2700000" algn="tl">
                    <a:srgbClr val="000000">
                      <a:alpha val="43137"/>
                    </a:srgbClr>
                  </a:outerShdw>
                </a:effectLst>
                <a:latin typeface="Arial" pitchFamily="34" charset="0"/>
                <a:cs typeface="Arial" pitchFamily="34" charset="0"/>
                <a:sym typeface="Symbol"/>
              </a:rPr>
              <a:t>:</a:t>
            </a:r>
            <a:endParaRPr lang="fr-FR" b="1" dirty="0" smtClean="0">
              <a:effectLst>
                <a:outerShdw blurRad="38100" dist="38100" dir="2700000" algn="tl">
                  <a:srgbClr val="000000">
                    <a:alpha val="43137"/>
                  </a:srgbClr>
                </a:outerShdw>
              </a:effectLst>
              <a:latin typeface="Arial" pitchFamily="34" charset="0"/>
              <a:cs typeface="Arial" pitchFamily="34" charset="0"/>
              <a:sym typeface="Symbol"/>
            </a:endParaRP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Convertir le nombre décimal 255 en binaire…</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À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vous de jouer</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endParaRPr lang="fr-FR" b="1" dirty="0" smtClean="0">
              <a:effectLst>
                <a:outerShdw blurRad="38100" dist="38100" dir="2700000" algn="tl">
                  <a:srgbClr val="000000">
                    <a:alpha val="43137"/>
                  </a:srgbClr>
                </a:outerShdw>
              </a:effectLst>
              <a:latin typeface="Arial" pitchFamily="34" charset="0"/>
              <a:cs typeface="Arial" pitchFamily="34" charset="0"/>
              <a:sym typeface="Symbol"/>
            </a:endParaRPr>
          </a:p>
        </p:txBody>
      </p:sp>
      <p:sp>
        <p:nvSpPr>
          <p:cNvPr id="8" name="Rectangle 7"/>
          <p:cNvSpPr/>
          <p:nvPr>
            <p:custDataLst>
              <p:tags r:id="rId4"/>
            </p:custDataLst>
          </p:nvPr>
        </p:nvSpPr>
        <p:spPr>
          <a:xfrm>
            <a:off x="6925165" y="5797720"/>
            <a:ext cx="1332801"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11111111</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4" name="Rectangle 13"/>
          <p:cNvSpPr/>
          <p:nvPr>
            <p:custDataLst>
              <p:tags r:id="rId5"/>
            </p:custDataLst>
          </p:nvPr>
        </p:nvSpPr>
        <p:spPr>
          <a:xfrm>
            <a:off x="6838105" y="5466422"/>
            <a:ext cx="1095172"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7" name="Rectangle 16"/>
          <p:cNvSpPr/>
          <p:nvPr>
            <p:custDataLst>
              <p:tags r:id="rId6"/>
            </p:custDataLst>
          </p:nvPr>
        </p:nvSpPr>
        <p:spPr>
          <a:xfrm>
            <a:off x="2483768" y="6381328"/>
            <a:ext cx="4680520" cy="461665"/>
          </a:xfrm>
          <a:prstGeom prst="rect">
            <a:avLst/>
          </a:prstGeom>
        </p:spPr>
        <p:txBody>
          <a:bodyPr wrap="square">
            <a:spAutoFit/>
          </a:bodyPr>
          <a:lstStyle/>
          <a:p>
            <a:r>
              <a:rPr lang="fr-FR" sz="2400" b="1" dirty="0" smtClean="0">
                <a:solidFill>
                  <a:schemeClr val="bg1"/>
                </a:solidFill>
                <a:latin typeface="Arial" pitchFamily="34" charset="0"/>
                <a:cs typeface="Arial" pitchFamily="34" charset="0"/>
              </a:rPr>
              <a:t>On écrit:  255</a:t>
            </a:r>
            <a:r>
              <a:rPr lang="fr-FR" sz="2400" b="1" baseline="-25000" dirty="0" smtClean="0">
                <a:solidFill>
                  <a:schemeClr val="bg1"/>
                </a:solidFill>
                <a:latin typeface="Arial" pitchFamily="34" charset="0"/>
                <a:cs typeface="Arial" pitchFamily="34" charset="0"/>
              </a:rPr>
              <a:t>D</a:t>
            </a:r>
            <a:r>
              <a:rPr lang="fr-FR" sz="2400" b="1" dirty="0" smtClean="0">
                <a:solidFill>
                  <a:schemeClr val="bg1"/>
                </a:solidFill>
                <a:latin typeface="Arial" pitchFamily="34" charset="0"/>
                <a:cs typeface="Arial" pitchFamily="34" charset="0"/>
              </a:rPr>
              <a:t>  = 11111111 </a:t>
            </a:r>
            <a:r>
              <a:rPr lang="fr-FR" sz="2400" b="1" baseline="-25000" dirty="0">
                <a:solidFill>
                  <a:schemeClr val="bg1"/>
                </a:solidFill>
                <a:latin typeface="Arial" pitchFamily="34" charset="0"/>
                <a:cs typeface="Arial" pitchFamily="34" charset="0"/>
              </a:rPr>
              <a:t>B</a:t>
            </a:r>
            <a:r>
              <a:rPr lang="fr-FR" sz="2400" b="1" dirty="0">
                <a:solidFill>
                  <a:schemeClr val="bg1"/>
                </a:solidFill>
                <a:latin typeface="Arial" pitchFamily="34" charset="0"/>
                <a:cs typeface="Arial" pitchFamily="34" charset="0"/>
              </a:rPr>
              <a:t> </a:t>
            </a:r>
            <a:endParaRPr lang="fr-FR" sz="2400" b="1" baseline="-25000" dirty="0">
              <a:solidFill>
                <a:schemeClr val="bg1"/>
              </a:solidFill>
              <a:latin typeface="Arial" pitchFamily="34" charset="0"/>
              <a:cs typeface="Arial" pitchFamily="34" charset="0"/>
            </a:endParaRPr>
          </a:p>
        </p:txBody>
      </p:sp>
      <p:sp>
        <p:nvSpPr>
          <p:cNvPr id="45" name="Ellipse 44"/>
          <p:cNvSpPr/>
          <p:nvPr>
            <p:custDataLst>
              <p:tags r:id="rId7"/>
            </p:custDataLst>
          </p:nvPr>
        </p:nvSpPr>
        <p:spPr>
          <a:xfrm>
            <a:off x="1844534" y="3846012"/>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Forme libre 52"/>
          <p:cNvSpPr/>
          <p:nvPr>
            <p:custDataLst>
              <p:tags r:id="rId8"/>
            </p:custDataLst>
          </p:nvPr>
        </p:nvSpPr>
        <p:spPr>
          <a:xfrm>
            <a:off x="1304508" y="4009438"/>
            <a:ext cx="4810387" cy="2139051"/>
          </a:xfrm>
          <a:custGeom>
            <a:avLst/>
            <a:gdLst>
              <a:gd name="connsiteX0" fmla="*/ 6200079 w 6200079"/>
              <a:gd name="connsiteY0" fmla="*/ 1851102 h 1898920"/>
              <a:gd name="connsiteX1" fmla="*/ 4181708 w 6200079"/>
              <a:gd name="connsiteY1" fmla="*/ 1661531 h 1898920"/>
              <a:gd name="connsiteX2" fmla="*/ 0 w 6200079"/>
              <a:gd name="connsiteY2" fmla="*/ 0 h 1898920"/>
            </a:gdLst>
            <a:ahLst/>
            <a:cxnLst>
              <a:cxn ang="0">
                <a:pos x="connsiteX0" y="connsiteY0"/>
              </a:cxn>
              <a:cxn ang="0">
                <a:pos x="connsiteX1" y="connsiteY1"/>
              </a:cxn>
              <a:cxn ang="0">
                <a:pos x="connsiteX2" y="connsiteY2"/>
              </a:cxn>
            </a:cxnLst>
            <a:rect l="l" t="t" r="r" b="b"/>
            <a:pathLst>
              <a:path w="6200079" h="1898920">
                <a:moveTo>
                  <a:pt x="6200079" y="1851102"/>
                </a:moveTo>
                <a:cubicBezTo>
                  <a:pt x="5707566" y="1910575"/>
                  <a:pt x="5215054" y="1970048"/>
                  <a:pt x="4181708" y="1661531"/>
                </a:cubicBezTo>
                <a:cubicBezTo>
                  <a:pt x="3148362" y="1353014"/>
                  <a:pt x="1574181" y="676507"/>
                  <a:pt x="0" y="0"/>
                </a:cubicBezTo>
              </a:path>
            </a:pathLst>
          </a:custGeom>
          <a:noFill/>
          <a:ln w="57150">
            <a:solidFill>
              <a:srgbClr val="00FF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0" name="Groupe 19"/>
          <p:cNvGrpSpPr/>
          <p:nvPr>
            <p:custDataLst>
              <p:tags r:id="rId9"/>
            </p:custDataLst>
          </p:nvPr>
        </p:nvGrpSpPr>
        <p:grpSpPr>
          <a:xfrm>
            <a:off x="1547664" y="2971072"/>
            <a:ext cx="1296144" cy="1177587"/>
            <a:chOff x="1547664" y="2971072"/>
            <a:chExt cx="1296144" cy="1177587"/>
          </a:xfrm>
        </p:grpSpPr>
        <p:grpSp>
          <p:nvGrpSpPr>
            <p:cNvPr id="18" name="Groupe 17"/>
            <p:cNvGrpSpPr/>
            <p:nvPr/>
          </p:nvGrpSpPr>
          <p:grpSpPr>
            <a:xfrm>
              <a:off x="1547664" y="2971072"/>
              <a:ext cx="1296144" cy="1177587"/>
              <a:chOff x="1547664" y="2971072"/>
              <a:chExt cx="1296144" cy="1177587"/>
            </a:xfrm>
          </p:grpSpPr>
          <p:grpSp>
            <p:nvGrpSpPr>
              <p:cNvPr id="22" name="Groupe 21"/>
              <p:cNvGrpSpPr/>
              <p:nvPr/>
            </p:nvGrpSpPr>
            <p:grpSpPr>
              <a:xfrm>
                <a:off x="2195736" y="2971072"/>
                <a:ext cx="648072" cy="1177587"/>
                <a:chOff x="2195736" y="2996952"/>
                <a:chExt cx="648072" cy="1177587"/>
              </a:xfrm>
            </p:grpSpPr>
            <p:cxnSp>
              <p:nvCxnSpPr>
                <p:cNvPr id="19" name="Connecteur droit 18"/>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 name="ZoneTexte 5"/>
              <p:cNvSpPr txBox="1"/>
              <p:nvPr/>
            </p:nvSpPr>
            <p:spPr>
              <a:xfrm>
                <a:off x="1547664" y="3059668"/>
                <a:ext cx="569387"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255</a:t>
                </a:r>
                <a:endParaRPr lang="fr-FR" b="1" dirty="0">
                  <a:solidFill>
                    <a:schemeClr val="bg1"/>
                  </a:solidFill>
                  <a:latin typeface="Arial" pitchFamily="34" charset="0"/>
                  <a:cs typeface="Arial" pitchFamily="34" charset="0"/>
                </a:endParaRPr>
              </a:p>
            </p:txBody>
          </p:sp>
          <p:sp>
            <p:nvSpPr>
              <p:cNvPr id="54" name="ZoneTexte 53"/>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55" name="ZoneTexte 54"/>
            <p:cNvSpPr txBox="1"/>
            <p:nvPr/>
          </p:nvSpPr>
          <p:spPr>
            <a:xfrm>
              <a:off x="2225937" y="3386570"/>
              <a:ext cx="569387"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127</a:t>
              </a:r>
              <a:endParaRPr lang="fr-FR" b="1" dirty="0">
                <a:solidFill>
                  <a:schemeClr val="bg1"/>
                </a:solidFill>
                <a:latin typeface="Arial" pitchFamily="34" charset="0"/>
                <a:cs typeface="Arial" pitchFamily="34" charset="0"/>
              </a:endParaRPr>
            </a:p>
          </p:txBody>
        </p:sp>
        <p:sp>
          <p:nvSpPr>
            <p:cNvPr id="56" name="ZoneTexte 55"/>
            <p:cNvSpPr txBox="1"/>
            <p:nvPr/>
          </p:nvSpPr>
          <p:spPr>
            <a:xfrm>
              <a:off x="1559841" y="328498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05</a:t>
              </a:r>
              <a:endParaRPr lang="fr-FR" b="1" dirty="0">
                <a:solidFill>
                  <a:schemeClr val="bg1"/>
                </a:solidFill>
                <a:latin typeface="Arial" pitchFamily="34" charset="0"/>
                <a:cs typeface="Arial" pitchFamily="34" charset="0"/>
              </a:endParaRPr>
            </a:p>
          </p:txBody>
        </p:sp>
        <p:sp>
          <p:nvSpPr>
            <p:cNvPr id="57" name="ZoneTexte 56"/>
            <p:cNvSpPr txBox="1"/>
            <p:nvPr/>
          </p:nvSpPr>
          <p:spPr>
            <a:xfrm>
              <a:off x="1763688" y="353837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15</a:t>
              </a:r>
              <a:endParaRPr lang="fr-FR" b="1" dirty="0">
                <a:solidFill>
                  <a:schemeClr val="bg1"/>
                </a:solidFill>
                <a:latin typeface="Arial" pitchFamily="34" charset="0"/>
                <a:cs typeface="Arial" pitchFamily="34" charset="0"/>
              </a:endParaRPr>
            </a:p>
          </p:txBody>
        </p:sp>
      </p:grpSp>
      <p:grpSp>
        <p:nvGrpSpPr>
          <p:cNvPr id="58" name="Groupe 57"/>
          <p:cNvGrpSpPr/>
          <p:nvPr>
            <p:custDataLst>
              <p:tags r:id="rId10"/>
            </p:custDataLst>
          </p:nvPr>
        </p:nvGrpSpPr>
        <p:grpSpPr>
          <a:xfrm>
            <a:off x="2299199" y="3326194"/>
            <a:ext cx="1103740" cy="1177587"/>
            <a:chOff x="1740068" y="2971072"/>
            <a:chExt cx="1103740" cy="1177587"/>
          </a:xfrm>
        </p:grpSpPr>
        <p:grpSp>
          <p:nvGrpSpPr>
            <p:cNvPr id="59" name="Groupe 58"/>
            <p:cNvGrpSpPr/>
            <p:nvPr/>
          </p:nvGrpSpPr>
          <p:grpSpPr>
            <a:xfrm>
              <a:off x="2195736" y="2971072"/>
              <a:ext cx="648072" cy="1177587"/>
              <a:chOff x="2195736" y="2971072"/>
              <a:chExt cx="648072" cy="1177587"/>
            </a:xfrm>
          </p:grpSpPr>
          <p:grpSp>
            <p:nvGrpSpPr>
              <p:cNvPr id="63" name="Groupe 62"/>
              <p:cNvGrpSpPr/>
              <p:nvPr/>
            </p:nvGrpSpPr>
            <p:grpSpPr>
              <a:xfrm>
                <a:off x="2195736" y="2971072"/>
                <a:ext cx="648072" cy="1177587"/>
                <a:chOff x="2195736" y="2996952"/>
                <a:chExt cx="648072" cy="1177587"/>
              </a:xfrm>
            </p:grpSpPr>
            <p:cxnSp>
              <p:nvCxnSpPr>
                <p:cNvPr id="66" name="Connecteur droit 6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7" name="Connecteur droit 6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5" name="ZoneTexte 64"/>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60" name="ZoneTexte 59"/>
            <p:cNvSpPr txBox="1"/>
            <p:nvPr/>
          </p:nvSpPr>
          <p:spPr>
            <a:xfrm>
              <a:off x="2223123" y="3386570"/>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63</a:t>
              </a:r>
              <a:endParaRPr lang="fr-FR" b="1" dirty="0">
                <a:solidFill>
                  <a:schemeClr val="bg1"/>
                </a:solidFill>
                <a:latin typeface="Arial" pitchFamily="34" charset="0"/>
                <a:cs typeface="Arial" pitchFamily="34" charset="0"/>
              </a:endParaRPr>
            </a:p>
          </p:txBody>
        </p:sp>
        <p:sp>
          <p:nvSpPr>
            <p:cNvPr id="61" name="ZoneTexte 60"/>
            <p:cNvSpPr txBox="1"/>
            <p:nvPr/>
          </p:nvSpPr>
          <p:spPr>
            <a:xfrm>
              <a:off x="1740068" y="328498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07</a:t>
              </a:r>
              <a:endParaRPr lang="fr-FR" b="1" dirty="0">
                <a:solidFill>
                  <a:schemeClr val="bg1"/>
                </a:solidFill>
                <a:latin typeface="Arial" pitchFamily="34" charset="0"/>
                <a:cs typeface="Arial" pitchFamily="34" charset="0"/>
              </a:endParaRPr>
            </a:p>
          </p:txBody>
        </p:sp>
        <p:sp>
          <p:nvSpPr>
            <p:cNvPr id="62" name="ZoneTexte 61"/>
            <p:cNvSpPr txBox="1"/>
            <p:nvPr/>
          </p:nvSpPr>
          <p:spPr>
            <a:xfrm>
              <a:off x="1827755" y="3640650"/>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69" name="Groupe 68"/>
          <p:cNvGrpSpPr/>
          <p:nvPr>
            <p:custDataLst>
              <p:tags r:id="rId11"/>
            </p:custDataLst>
          </p:nvPr>
        </p:nvGrpSpPr>
        <p:grpSpPr>
          <a:xfrm>
            <a:off x="2782254" y="3691573"/>
            <a:ext cx="1177002" cy="1177587"/>
            <a:chOff x="1666806" y="2971072"/>
            <a:chExt cx="1177002" cy="1177587"/>
          </a:xfrm>
        </p:grpSpPr>
        <p:grpSp>
          <p:nvGrpSpPr>
            <p:cNvPr id="70" name="Groupe 69"/>
            <p:cNvGrpSpPr/>
            <p:nvPr/>
          </p:nvGrpSpPr>
          <p:grpSpPr>
            <a:xfrm>
              <a:off x="2195736" y="2971072"/>
              <a:ext cx="648072" cy="1177587"/>
              <a:chOff x="2195736" y="2971072"/>
              <a:chExt cx="648072" cy="1177587"/>
            </a:xfrm>
          </p:grpSpPr>
          <p:grpSp>
            <p:nvGrpSpPr>
              <p:cNvPr id="74" name="Groupe 73"/>
              <p:cNvGrpSpPr/>
              <p:nvPr/>
            </p:nvGrpSpPr>
            <p:grpSpPr>
              <a:xfrm>
                <a:off x="2195736" y="2971072"/>
                <a:ext cx="648072" cy="1177587"/>
                <a:chOff x="2195736" y="2996952"/>
                <a:chExt cx="648072" cy="1177587"/>
              </a:xfrm>
            </p:grpSpPr>
            <p:cxnSp>
              <p:nvCxnSpPr>
                <p:cNvPr id="76" name="Connecteur droit 7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7" name="Connecteur droit 7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75" name="ZoneTexte 74"/>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71" name="ZoneTexte 70"/>
            <p:cNvSpPr txBox="1"/>
            <p:nvPr/>
          </p:nvSpPr>
          <p:spPr>
            <a:xfrm>
              <a:off x="2233108" y="3369588"/>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31</a:t>
              </a:r>
              <a:endParaRPr lang="fr-FR" b="1" dirty="0">
                <a:solidFill>
                  <a:schemeClr val="bg1"/>
                </a:solidFill>
                <a:latin typeface="Arial" pitchFamily="34" charset="0"/>
                <a:cs typeface="Arial" pitchFamily="34" charset="0"/>
              </a:endParaRPr>
            </a:p>
          </p:txBody>
        </p:sp>
        <p:sp>
          <p:nvSpPr>
            <p:cNvPr id="72" name="ZoneTexte 71"/>
            <p:cNvSpPr txBox="1"/>
            <p:nvPr/>
          </p:nvSpPr>
          <p:spPr>
            <a:xfrm>
              <a:off x="1666806" y="328498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03</a:t>
              </a:r>
              <a:endParaRPr lang="fr-FR" b="1" dirty="0">
                <a:solidFill>
                  <a:schemeClr val="bg1"/>
                </a:solidFill>
                <a:latin typeface="Arial" pitchFamily="34" charset="0"/>
                <a:cs typeface="Arial" pitchFamily="34" charset="0"/>
              </a:endParaRPr>
            </a:p>
          </p:txBody>
        </p:sp>
        <p:sp>
          <p:nvSpPr>
            <p:cNvPr id="73" name="ZoneTexte 72"/>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sp>
        <p:nvSpPr>
          <p:cNvPr id="78" name="Ellipse 77"/>
          <p:cNvSpPr/>
          <p:nvPr>
            <p:custDataLst>
              <p:tags r:id="rId12"/>
            </p:custDataLst>
          </p:nvPr>
        </p:nvSpPr>
        <p:spPr>
          <a:xfrm>
            <a:off x="2386886" y="4020965"/>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Ellipse 78"/>
          <p:cNvSpPr/>
          <p:nvPr>
            <p:custDataLst>
              <p:tags r:id="rId13"/>
            </p:custDataLst>
          </p:nvPr>
        </p:nvSpPr>
        <p:spPr>
          <a:xfrm>
            <a:off x="2858403" y="4278395"/>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0" name="Groupe 79"/>
          <p:cNvGrpSpPr/>
          <p:nvPr>
            <p:custDataLst>
              <p:tags r:id="rId14"/>
            </p:custDataLst>
          </p:nvPr>
        </p:nvGrpSpPr>
        <p:grpSpPr>
          <a:xfrm>
            <a:off x="3359692" y="4039413"/>
            <a:ext cx="1177002" cy="1177587"/>
            <a:chOff x="1666806" y="2971072"/>
            <a:chExt cx="1177002" cy="1177587"/>
          </a:xfrm>
        </p:grpSpPr>
        <p:grpSp>
          <p:nvGrpSpPr>
            <p:cNvPr id="81" name="Groupe 80"/>
            <p:cNvGrpSpPr/>
            <p:nvPr/>
          </p:nvGrpSpPr>
          <p:grpSpPr>
            <a:xfrm>
              <a:off x="2195736" y="2971072"/>
              <a:ext cx="648072" cy="1177587"/>
              <a:chOff x="2195736" y="2971072"/>
              <a:chExt cx="648072" cy="1177587"/>
            </a:xfrm>
          </p:grpSpPr>
          <p:grpSp>
            <p:nvGrpSpPr>
              <p:cNvPr id="85" name="Groupe 84"/>
              <p:cNvGrpSpPr/>
              <p:nvPr/>
            </p:nvGrpSpPr>
            <p:grpSpPr>
              <a:xfrm>
                <a:off x="2195736" y="2971072"/>
                <a:ext cx="648072" cy="1177587"/>
                <a:chOff x="2195736" y="2996952"/>
                <a:chExt cx="648072" cy="1177587"/>
              </a:xfrm>
            </p:grpSpPr>
            <p:cxnSp>
              <p:nvCxnSpPr>
                <p:cNvPr id="87" name="Connecteur droit 86"/>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8" name="Connecteur droit 87"/>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86" name="ZoneTexte 85"/>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82" name="ZoneTexte 81"/>
            <p:cNvSpPr txBox="1"/>
            <p:nvPr/>
          </p:nvSpPr>
          <p:spPr>
            <a:xfrm>
              <a:off x="2234877" y="3403048"/>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15</a:t>
              </a:r>
              <a:endParaRPr lang="fr-FR" b="1" dirty="0">
                <a:solidFill>
                  <a:schemeClr val="bg1"/>
                </a:solidFill>
                <a:latin typeface="Arial" pitchFamily="34" charset="0"/>
                <a:cs typeface="Arial" pitchFamily="34" charset="0"/>
              </a:endParaRPr>
            </a:p>
          </p:txBody>
        </p:sp>
        <p:sp>
          <p:nvSpPr>
            <p:cNvPr id="83" name="ZoneTexte 82"/>
            <p:cNvSpPr txBox="1"/>
            <p:nvPr/>
          </p:nvSpPr>
          <p:spPr>
            <a:xfrm>
              <a:off x="1666806" y="3284984"/>
              <a:ext cx="428387"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11</a:t>
              </a:r>
              <a:endParaRPr lang="fr-FR" b="1" dirty="0">
                <a:solidFill>
                  <a:schemeClr val="bg1"/>
                </a:solidFill>
                <a:latin typeface="Arial" pitchFamily="34" charset="0"/>
                <a:cs typeface="Arial" pitchFamily="34" charset="0"/>
              </a:endParaRPr>
            </a:p>
          </p:txBody>
        </p:sp>
        <p:sp>
          <p:nvSpPr>
            <p:cNvPr id="84" name="ZoneTexte 83"/>
            <p:cNvSpPr txBox="1"/>
            <p:nvPr/>
          </p:nvSpPr>
          <p:spPr>
            <a:xfrm>
              <a:off x="1763688" y="3575503"/>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sp>
        <p:nvSpPr>
          <p:cNvPr id="89" name="Ellipse 88"/>
          <p:cNvSpPr/>
          <p:nvPr>
            <p:custDataLst>
              <p:tags r:id="rId15"/>
            </p:custDataLst>
          </p:nvPr>
        </p:nvSpPr>
        <p:spPr>
          <a:xfrm>
            <a:off x="3467006" y="4660619"/>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0" name="Ellipse 89"/>
          <p:cNvSpPr/>
          <p:nvPr>
            <p:custDataLst>
              <p:tags r:id="rId16"/>
            </p:custDataLst>
          </p:nvPr>
        </p:nvSpPr>
        <p:spPr>
          <a:xfrm>
            <a:off x="4014914" y="4953868"/>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91" name="Groupe 90"/>
          <p:cNvGrpSpPr/>
          <p:nvPr>
            <p:custDataLst>
              <p:tags r:id="rId17"/>
            </p:custDataLst>
          </p:nvPr>
        </p:nvGrpSpPr>
        <p:grpSpPr>
          <a:xfrm>
            <a:off x="4014914" y="4359777"/>
            <a:ext cx="1080120" cy="1177587"/>
            <a:chOff x="1763688" y="2971072"/>
            <a:chExt cx="1080120" cy="1177587"/>
          </a:xfrm>
        </p:grpSpPr>
        <p:grpSp>
          <p:nvGrpSpPr>
            <p:cNvPr id="92" name="Groupe 91"/>
            <p:cNvGrpSpPr/>
            <p:nvPr/>
          </p:nvGrpSpPr>
          <p:grpSpPr>
            <a:xfrm>
              <a:off x="2195736" y="2971072"/>
              <a:ext cx="648072" cy="1177587"/>
              <a:chOff x="2195736" y="2971072"/>
              <a:chExt cx="648072" cy="1177587"/>
            </a:xfrm>
          </p:grpSpPr>
          <p:grpSp>
            <p:nvGrpSpPr>
              <p:cNvPr id="96" name="Groupe 95"/>
              <p:cNvGrpSpPr/>
              <p:nvPr/>
            </p:nvGrpSpPr>
            <p:grpSpPr>
              <a:xfrm>
                <a:off x="2195736" y="2971072"/>
                <a:ext cx="648072" cy="1177587"/>
                <a:chOff x="2195736" y="2996952"/>
                <a:chExt cx="648072" cy="1177587"/>
              </a:xfrm>
            </p:grpSpPr>
            <p:cxnSp>
              <p:nvCxnSpPr>
                <p:cNvPr id="98" name="Connecteur droit 97"/>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9" name="Connecteur droit 98"/>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97" name="ZoneTexte 96"/>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93" name="ZoneTexte 92"/>
            <p:cNvSpPr txBox="1"/>
            <p:nvPr/>
          </p:nvSpPr>
          <p:spPr>
            <a:xfrm>
              <a:off x="2293207" y="3458963"/>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7</a:t>
              </a:r>
              <a:endParaRPr lang="fr-FR" b="1" dirty="0">
                <a:solidFill>
                  <a:schemeClr val="bg1"/>
                </a:solidFill>
                <a:latin typeface="Arial" pitchFamily="34" charset="0"/>
                <a:cs typeface="Arial" pitchFamily="34" charset="0"/>
              </a:endParaRPr>
            </a:p>
          </p:txBody>
        </p:sp>
        <p:sp>
          <p:nvSpPr>
            <p:cNvPr id="95" name="ZoneTexte 94"/>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100" name="Groupe 99"/>
          <p:cNvGrpSpPr/>
          <p:nvPr>
            <p:custDataLst>
              <p:tags r:id="rId18"/>
            </p:custDataLst>
          </p:nvPr>
        </p:nvGrpSpPr>
        <p:grpSpPr>
          <a:xfrm>
            <a:off x="4499992" y="4725144"/>
            <a:ext cx="1177002" cy="1177587"/>
            <a:chOff x="1666806" y="2971072"/>
            <a:chExt cx="1177002" cy="1177587"/>
          </a:xfrm>
        </p:grpSpPr>
        <p:grpSp>
          <p:nvGrpSpPr>
            <p:cNvPr id="101" name="Groupe 100"/>
            <p:cNvGrpSpPr/>
            <p:nvPr/>
          </p:nvGrpSpPr>
          <p:grpSpPr>
            <a:xfrm>
              <a:off x="2195736" y="2971072"/>
              <a:ext cx="648072" cy="1177587"/>
              <a:chOff x="2195736" y="2971072"/>
              <a:chExt cx="648072" cy="1177587"/>
            </a:xfrm>
          </p:grpSpPr>
          <p:grpSp>
            <p:nvGrpSpPr>
              <p:cNvPr id="105" name="Groupe 104"/>
              <p:cNvGrpSpPr/>
              <p:nvPr/>
            </p:nvGrpSpPr>
            <p:grpSpPr>
              <a:xfrm>
                <a:off x="2195736" y="2971072"/>
                <a:ext cx="648072" cy="1177587"/>
                <a:chOff x="2195736" y="2996952"/>
                <a:chExt cx="648072" cy="1177587"/>
              </a:xfrm>
            </p:grpSpPr>
            <p:cxnSp>
              <p:nvCxnSpPr>
                <p:cNvPr id="107" name="Connecteur droit 106"/>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8" name="Connecteur droit 107"/>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06" name="ZoneTexte 105"/>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102" name="ZoneTexte 101"/>
            <p:cNvSpPr txBox="1"/>
            <p:nvPr/>
          </p:nvSpPr>
          <p:spPr>
            <a:xfrm>
              <a:off x="2308989" y="345692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3</a:t>
              </a:r>
              <a:endParaRPr lang="fr-FR" b="1" dirty="0">
                <a:solidFill>
                  <a:schemeClr val="bg1"/>
                </a:solidFill>
                <a:latin typeface="Arial" pitchFamily="34" charset="0"/>
                <a:cs typeface="Arial" pitchFamily="34" charset="0"/>
              </a:endParaRPr>
            </a:p>
          </p:txBody>
        </p:sp>
        <p:sp>
          <p:nvSpPr>
            <p:cNvPr id="103" name="ZoneTexte 102"/>
            <p:cNvSpPr txBox="1"/>
            <p:nvPr/>
          </p:nvSpPr>
          <p:spPr>
            <a:xfrm>
              <a:off x="1666806" y="3284984"/>
              <a:ext cx="184731" cy="369332"/>
            </a:xfrm>
            <a:prstGeom prst="rect">
              <a:avLst/>
            </a:prstGeom>
            <a:noFill/>
          </p:spPr>
          <p:txBody>
            <a:bodyPr wrap="none" rtlCol="0">
              <a:spAutoFit/>
            </a:bodyPr>
            <a:lstStyle/>
            <a:p>
              <a:endParaRPr lang="fr-FR" b="1" dirty="0">
                <a:solidFill>
                  <a:schemeClr val="bg1"/>
                </a:solidFill>
                <a:latin typeface="Arial" pitchFamily="34" charset="0"/>
                <a:cs typeface="Arial" pitchFamily="34" charset="0"/>
              </a:endParaRPr>
            </a:p>
          </p:txBody>
        </p:sp>
        <p:sp>
          <p:nvSpPr>
            <p:cNvPr id="104" name="ZoneTexte 103"/>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109" name="Groupe 108"/>
          <p:cNvGrpSpPr/>
          <p:nvPr>
            <p:custDataLst>
              <p:tags r:id="rId19"/>
            </p:custDataLst>
          </p:nvPr>
        </p:nvGrpSpPr>
        <p:grpSpPr>
          <a:xfrm>
            <a:off x="5202966" y="5081798"/>
            <a:ext cx="1080120" cy="1177587"/>
            <a:chOff x="1763688" y="2971072"/>
            <a:chExt cx="1080120" cy="1177587"/>
          </a:xfrm>
        </p:grpSpPr>
        <p:grpSp>
          <p:nvGrpSpPr>
            <p:cNvPr id="110" name="Groupe 109"/>
            <p:cNvGrpSpPr/>
            <p:nvPr/>
          </p:nvGrpSpPr>
          <p:grpSpPr>
            <a:xfrm>
              <a:off x="2195736" y="2971072"/>
              <a:ext cx="648072" cy="1177587"/>
              <a:chOff x="2195736" y="2971072"/>
              <a:chExt cx="648072" cy="1177587"/>
            </a:xfrm>
          </p:grpSpPr>
          <p:grpSp>
            <p:nvGrpSpPr>
              <p:cNvPr id="114" name="Groupe 113"/>
              <p:cNvGrpSpPr/>
              <p:nvPr/>
            </p:nvGrpSpPr>
            <p:grpSpPr>
              <a:xfrm>
                <a:off x="2195736" y="2971072"/>
                <a:ext cx="648072" cy="1177587"/>
                <a:chOff x="2195736" y="2996952"/>
                <a:chExt cx="648072" cy="1177587"/>
              </a:xfrm>
            </p:grpSpPr>
            <p:cxnSp>
              <p:nvCxnSpPr>
                <p:cNvPr id="116" name="Connecteur droit 11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15" name="ZoneTexte 114"/>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111" name="ZoneTexte 110"/>
            <p:cNvSpPr txBox="1"/>
            <p:nvPr/>
          </p:nvSpPr>
          <p:spPr>
            <a:xfrm>
              <a:off x="2324066" y="347132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13" name="ZoneTexte 112"/>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sp>
        <p:nvSpPr>
          <p:cNvPr id="118" name="Ellipse 117"/>
          <p:cNvSpPr/>
          <p:nvPr>
            <p:custDataLst>
              <p:tags r:id="rId20"/>
            </p:custDataLst>
          </p:nvPr>
        </p:nvSpPr>
        <p:spPr>
          <a:xfrm>
            <a:off x="4576007" y="5296411"/>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9" name="Ellipse 118"/>
          <p:cNvSpPr/>
          <p:nvPr>
            <p:custDataLst>
              <p:tags r:id="rId21"/>
            </p:custDataLst>
          </p:nvPr>
        </p:nvSpPr>
        <p:spPr>
          <a:xfrm>
            <a:off x="5196505" y="5681466"/>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0" name="Ellipse 119"/>
          <p:cNvSpPr/>
          <p:nvPr>
            <p:custDataLst>
              <p:tags r:id="rId22"/>
            </p:custDataLst>
          </p:nvPr>
        </p:nvSpPr>
        <p:spPr>
          <a:xfrm>
            <a:off x="5763344" y="5594650"/>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4" name="ZoneTexte 93"/>
          <p:cNvSpPr txBox="1"/>
          <p:nvPr>
            <p:custDataLst>
              <p:tags r:id="rId23"/>
            </p:custDataLst>
          </p:nvPr>
        </p:nvSpPr>
        <p:spPr>
          <a:xfrm>
            <a:off x="1882830" y="3825585"/>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591165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350"/>
                            </p:stCondLst>
                            <p:childTnLst>
                              <p:par>
                                <p:cTn id="9" presetID="22" presetClass="entr" presetSubtype="1" fill="hold"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wipe(up)">
                                      <p:cBhvr>
                                        <p:cTn id="11" dur="500"/>
                                        <p:tgtEl>
                                          <p:spTgt spid="20"/>
                                        </p:tgtEl>
                                      </p:cBhvr>
                                    </p:animEffect>
                                  </p:childTnLst>
                                </p:cTn>
                              </p:par>
                            </p:childTnLst>
                          </p:cTn>
                        </p:par>
                        <p:par>
                          <p:cTn id="12" fill="hold">
                            <p:stCondLst>
                              <p:cond delay="1850"/>
                            </p:stCondLst>
                            <p:childTnLst>
                              <p:par>
                                <p:cTn id="13" presetID="22" presetClass="entr" presetSubtype="1" fill="hold" grpId="0" nodeType="afterEffect">
                                  <p:stCondLst>
                                    <p:cond delay="0"/>
                                  </p:stCondLst>
                                  <p:childTnLst>
                                    <p:set>
                                      <p:cBhvr>
                                        <p:cTn id="14" dur="1" fill="hold">
                                          <p:stCondLst>
                                            <p:cond delay="0"/>
                                          </p:stCondLst>
                                        </p:cTn>
                                        <p:tgtEl>
                                          <p:spTgt spid="94"/>
                                        </p:tgtEl>
                                        <p:attrNameLst>
                                          <p:attrName>style.visibility</p:attrName>
                                        </p:attrNameLst>
                                      </p:cBhvr>
                                      <p:to>
                                        <p:strVal val="visible"/>
                                      </p:to>
                                    </p:set>
                                    <p:animEffect transition="in" filter="wipe(up)">
                                      <p:cBhvr>
                                        <p:cTn id="15" dur="500"/>
                                        <p:tgtEl>
                                          <p:spTgt spid="94"/>
                                        </p:tgtEl>
                                      </p:cBhvr>
                                    </p:animEffect>
                                  </p:childTnLst>
                                </p:cTn>
                              </p:par>
                            </p:childTnLst>
                          </p:cTn>
                        </p:par>
                        <p:par>
                          <p:cTn id="16" fill="hold">
                            <p:stCondLst>
                              <p:cond delay="2350"/>
                            </p:stCondLst>
                            <p:childTnLst>
                              <p:par>
                                <p:cTn id="17" presetID="22" presetClass="entr" presetSubtype="1" fill="hold" grpId="0" nodeType="afterEffect">
                                  <p:stCondLst>
                                    <p:cond delay="0"/>
                                  </p:stCondLst>
                                  <p:childTnLst>
                                    <p:set>
                                      <p:cBhvr>
                                        <p:cTn id="18" dur="1" fill="hold">
                                          <p:stCondLst>
                                            <p:cond delay="0"/>
                                          </p:stCondLst>
                                        </p:cTn>
                                        <p:tgtEl>
                                          <p:spTgt spid="45"/>
                                        </p:tgtEl>
                                        <p:attrNameLst>
                                          <p:attrName>style.visibility</p:attrName>
                                        </p:attrNameLst>
                                      </p:cBhvr>
                                      <p:to>
                                        <p:strVal val="visible"/>
                                      </p:to>
                                    </p:set>
                                    <p:animEffect transition="in" filter="wipe(up)">
                                      <p:cBhvr>
                                        <p:cTn id="19" dur="500"/>
                                        <p:tgtEl>
                                          <p:spTgt spid="4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58"/>
                                        </p:tgtEl>
                                        <p:attrNameLst>
                                          <p:attrName>style.visibility</p:attrName>
                                        </p:attrNameLst>
                                      </p:cBhvr>
                                      <p:to>
                                        <p:strVal val="visible"/>
                                      </p:to>
                                    </p:set>
                                    <p:animEffect transition="in" filter="wipe(up)">
                                      <p:cBhvr>
                                        <p:cTn id="24" dur="500"/>
                                        <p:tgtEl>
                                          <p:spTgt spid="58"/>
                                        </p:tgtEl>
                                      </p:cBhvr>
                                    </p:animEffect>
                                  </p:childTnLst>
                                </p:cTn>
                              </p:par>
                            </p:childTnLst>
                          </p:cTn>
                        </p:par>
                        <p:par>
                          <p:cTn id="25" fill="hold">
                            <p:stCondLst>
                              <p:cond delay="500"/>
                            </p:stCondLst>
                            <p:childTnLst>
                              <p:par>
                                <p:cTn id="26" presetID="22" presetClass="entr" presetSubtype="1" fill="hold" grpId="0" nodeType="afterEffect">
                                  <p:stCondLst>
                                    <p:cond delay="0"/>
                                  </p:stCondLst>
                                  <p:childTnLst>
                                    <p:set>
                                      <p:cBhvr>
                                        <p:cTn id="27" dur="1" fill="hold">
                                          <p:stCondLst>
                                            <p:cond delay="0"/>
                                          </p:stCondLst>
                                        </p:cTn>
                                        <p:tgtEl>
                                          <p:spTgt spid="78"/>
                                        </p:tgtEl>
                                        <p:attrNameLst>
                                          <p:attrName>style.visibility</p:attrName>
                                        </p:attrNameLst>
                                      </p:cBhvr>
                                      <p:to>
                                        <p:strVal val="visible"/>
                                      </p:to>
                                    </p:set>
                                    <p:animEffect transition="in" filter="wipe(up)">
                                      <p:cBhvr>
                                        <p:cTn id="28" dur="500"/>
                                        <p:tgtEl>
                                          <p:spTgt spid="78"/>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nodeType="clickEffect">
                                  <p:stCondLst>
                                    <p:cond delay="0"/>
                                  </p:stCondLst>
                                  <p:childTnLst>
                                    <p:set>
                                      <p:cBhvr>
                                        <p:cTn id="32" dur="1" fill="hold">
                                          <p:stCondLst>
                                            <p:cond delay="0"/>
                                          </p:stCondLst>
                                        </p:cTn>
                                        <p:tgtEl>
                                          <p:spTgt spid="69"/>
                                        </p:tgtEl>
                                        <p:attrNameLst>
                                          <p:attrName>style.visibility</p:attrName>
                                        </p:attrNameLst>
                                      </p:cBhvr>
                                      <p:to>
                                        <p:strVal val="visible"/>
                                      </p:to>
                                    </p:set>
                                    <p:animEffect transition="in" filter="wipe(up)">
                                      <p:cBhvr>
                                        <p:cTn id="33" dur="500"/>
                                        <p:tgtEl>
                                          <p:spTgt spid="69"/>
                                        </p:tgtEl>
                                      </p:cBhvr>
                                    </p:animEffect>
                                  </p:childTnLst>
                                </p:cTn>
                              </p:par>
                            </p:childTnLst>
                          </p:cTn>
                        </p:par>
                        <p:par>
                          <p:cTn id="34" fill="hold">
                            <p:stCondLst>
                              <p:cond delay="500"/>
                            </p:stCondLst>
                            <p:childTnLst>
                              <p:par>
                                <p:cTn id="35" presetID="22" presetClass="entr" presetSubtype="1" fill="hold" grpId="0" nodeType="afterEffect">
                                  <p:stCondLst>
                                    <p:cond delay="0"/>
                                  </p:stCondLst>
                                  <p:childTnLst>
                                    <p:set>
                                      <p:cBhvr>
                                        <p:cTn id="36" dur="1" fill="hold">
                                          <p:stCondLst>
                                            <p:cond delay="0"/>
                                          </p:stCondLst>
                                        </p:cTn>
                                        <p:tgtEl>
                                          <p:spTgt spid="79"/>
                                        </p:tgtEl>
                                        <p:attrNameLst>
                                          <p:attrName>style.visibility</p:attrName>
                                        </p:attrNameLst>
                                      </p:cBhvr>
                                      <p:to>
                                        <p:strVal val="visible"/>
                                      </p:to>
                                    </p:set>
                                    <p:animEffect transition="in" filter="wipe(up)">
                                      <p:cBhvr>
                                        <p:cTn id="37" dur="500"/>
                                        <p:tgtEl>
                                          <p:spTgt spid="79"/>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80"/>
                                        </p:tgtEl>
                                        <p:attrNameLst>
                                          <p:attrName>style.visibility</p:attrName>
                                        </p:attrNameLst>
                                      </p:cBhvr>
                                      <p:to>
                                        <p:strVal val="visible"/>
                                      </p:to>
                                    </p:set>
                                    <p:animEffect transition="in" filter="wipe(up)">
                                      <p:cBhvr>
                                        <p:cTn id="42" dur="500"/>
                                        <p:tgtEl>
                                          <p:spTgt spid="80"/>
                                        </p:tgtEl>
                                      </p:cBhvr>
                                    </p:animEffect>
                                  </p:childTnLst>
                                </p:cTn>
                              </p:par>
                            </p:childTnLst>
                          </p:cTn>
                        </p:par>
                        <p:par>
                          <p:cTn id="43" fill="hold">
                            <p:stCondLst>
                              <p:cond delay="500"/>
                            </p:stCondLst>
                            <p:childTnLst>
                              <p:par>
                                <p:cTn id="44" presetID="22" presetClass="entr" presetSubtype="1" fill="hold" grpId="0" nodeType="afterEffect">
                                  <p:stCondLst>
                                    <p:cond delay="0"/>
                                  </p:stCondLst>
                                  <p:childTnLst>
                                    <p:set>
                                      <p:cBhvr>
                                        <p:cTn id="45" dur="1" fill="hold">
                                          <p:stCondLst>
                                            <p:cond delay="0"/>
                                          </p:stCondLst>
                                        </p:cTn>
                                        <p:tgtEl>
                                          <p:spTgt spid="89"/>
                                        </p:tgtEl>
                                        <p:attrNameLst>
                                          <p:attrName>style.visibility</p:attrName>
                                        </p:attrNameLst>
                                      </p:cBhvr>
                                      <p:to>
                                        <p:strVal val="visible"/>
                                      </p:to>
                                    </p:set>
                                    <p:animEffect transition="in" filter="wipe(up)">
                                      <p:cBhvr>
                                        <p:cTn id="46" dur="500"/>
                                        <p:tgtEl>
                                          <p:spTgt spid="89"/>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1" fill="hold" nodeType="clickEffect">
                                  <p:stCondLst>
                                    <p:cond delay="0"/>
                                  </p:stCondLst>
                                  <p:childTnLst>
                                    <p:set>
                                      <p:cBhvr>
                                        <p:cTn id="50" dur="1" fill="hold">
                                          <p:stCondLst>
                                            <p:cond delay="0"/>
                                          </p:stCondLst>
                                        </p:cTn>
                                        <p:tgtEl>
                                          <p:spTgt spid="91"/>
                                        </p:tgtEl>
                                        <p:attrNameLst>
                                          <p:attrName>style.visibility</p:attrName>
                                        </p:attrNameLst>
                                      </p:cBhvr>
                                      <p:to>
                                        <p:strVal val="visible"/>
                                      </p:to>
                                    </p:set>
                                    <p:animEffect transition="in" filter="wipe(up)">
                                      <p:cBhvr>
                                        <p:cTn id="51" dur="500"/>
                                        <p:tgtEl>
                                          <p:spTgt spid="91"/>
                                        </p:tgtEl>
                                      </p:cBhvr>
                                    </p:animEffect>
                                  </p:childTnLst>
                                </p:cTn>
                              </p:par>
                            </p:childTnLst>
                          </p:cTn>
                        </p:par>
                        <p:par>
                          <p:cTn id="52" fill="hold">
                            <p:stCondLst>
                              <p:cond delay="500"/>
                            </p:stCondLst>
                            <p:childTnLst>
                              <p:par>
                                <p:cTn id="53" presetID="22" presetClass="entr" presetSubtype="1" fill="hold" grpId="0" nodeType="afterEffect">
                                  <p:stCondLst>
                                    <p:cond delay="0"/>
                                  </p:stCondLst>
                                  <p:childTnLst>
                                    <p:set>
                                      <p:cBhvr>
                                        <p:cTn id="54" dur="1" fill="hold">
                                          <p:stCondLst>
                                            <p:cond delay="0"/>
                                          </p:stCondLst>
                                        </p:cTn>
                                        <p:tgtEl>
                                          <p:spTgt spid="90"/>
                                        </p:tgtEl>
                                        <p:attrNameLst>
                                          <p:attrName>style.visibility</p:attrName>
                                        </p:attrNameLst>
                                      </p:cBhvr>
                                      <p:to>
                                        <p:strVal val="visible"/>
                                      </p:to>
                                    </p:set>
                                    <p:animEffect transition="in" filter="wipe(up)">
                                      <p:cBhvr>
                                        <p:cTn id="55" dur="500"/>
                                        <p:tgtEl>
                                          <p:spTgt spid="90"/>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1" fill="hold" nodeType="clickEffect">
                                  <p:stCondLst>
                                    <p:cond delay="0"/>
                                  </p:stCondLst>
                                  <p:childTnLst>
                                    <p:set>
                                      <p:cBhvr>
                                        <p:cTn id="59" dur="1" fill="hold">
                                          <p:stCondLst>
                                            <p:cond delay="0"/>
                                          </p:stCondLst>
                                        </p:cTn>
                                        <p:tgtEl>
                                          <p:spTgt spid="100"/>
                                        </p:tgtEl>
                                        <p:attrNameLst>
                                          <p:attrName>style.visibility</p:attrName>
                                        </p:attrNameLst>
                                      </p:cBhvr>
                                      <p:to>
                                        <p:strVal val="visible"/>
                                      </p:to>
                                    </p:set>
                                    <p:animEffect transition="in" filter="wipe(up)">
                                      <p:cBhvr>
                                        <p:cTn id="60" dur="500"/>
                                        <p:tgtEl>
                                          <p:spTgt spid="100"/>
                                        </p:tgtEl>
                                      </p:cBhvr>
                                    </p:animEffect>
                                  </p:childTnLst>
                                </p:cTn>
                              </p:par>
                            </p:childTnLst>
                          </p:cTn>
                        </p:par>
                        <p:par>
                          <p:cTn id="61" fill="hold">
                            <p:stCondLst>
                              <p:cond delay="500"/>
                            </p:stCondLst>
                            <p:childTnLst>
                              <p:par>
                                <p:cTn id="62" presetID="22" presetClass="entr" presetSubtype="1" fill="hold" grpId="0" nodeType="afterEffect">
                                  <p:stCondLst>
                                    <p:cond delay="0"/>
                                  </p:stCondLst>
                                  <p:childTnLst>
                                    <p:set>
                                      <p:cBhvr>
                                        <p:cTn id="63" dur="1" fill="hold">
                                          <p:stCondLst>
                                            <p:cond delay="0"/>
                                          </p:stCondLst>
                                        </p:cTn>
                                        <p:tgtEl>
                                          <p:spTgt spid="118"/>
                                        </p:tgtEl>
                                        <p:attrNameLst>
                                          <p:attrName>style.visibility</p:attrName>
                                        </p:attrNameLst>
                                      </p:cBhvr>
                                      <p:to>
                                        <p:strVal val="visible"/>
                                      </p:to>
                                    </p:set>
                                    <p:animEffect transition="in" filter="wipe(up)">
                                      <p:cBhvr>
                                        <p:cTn id="64" dur="500"/>
                                        <p:tgtEl>
                                          <p:spTgt spid="118"/>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1" fill="hold" nodeType="clickEffect">
                                  <p:stCondLst>
                                    <p:cond delay="0"/>
                                  </p:stCondLst>
                                  <p:childTnLst>
                                    <p:set>
                                      <p:cBhvr>
                                        <p:cTn id="68" dur="1" fill="hold">
                                          <p:stCondLst>
                                            <p:cond delay="0"/>
                                          </p:stCondLst>
                                        </p:cTn>
                                        <p:tgtEl>
                                          <p:spTgt spid="109"/>
                                        </p:tgtEl>
                                        <p:attrNameLst>
                                          <p:attrName>style.visibility</p:attrName>
                                        </p:attrNameLst>
                                      </p:cBhvr>
                                      <p:to>
                                        <p:strVal val="visible"/>
                                      </p:to>
                                    </p:set>
                                    <p:animEffect transition="in" filter="wipe(up)">
                                      <p:cBhvr>
                                        <p:cTn id="69" dur="500"/>
                                        <p:tgtEl>
                                          <p:spTgt spid="109"/>
                                        </p:tgtEl>
                                      </p:cBhvr>
                                    </p:animEffect>
                                  </p:childTnLst>
                                </p:cTn>
                              </p:par>
                            </p:childTnLst>
                          </p:cTn>
                        </p:par>
                        <p:par>
                          <p:cTn id="70" fill="hold">
                            <p:stCondLst>
                              <p:cond delay="500"/>
                            </p:stCondLst>
                            <p:childTnLst>
                              <p:par>
                                <p:cTn id="71" presetID="22" presetClass="entr" presetSubtype="1" fill="hold" grpId="0" nodeType="afterEffect">
                                  <p:stCondLst>
                                    <p:cond delay="0"/>
                                  </p:stCondLst>
                                  <p:childTnLst>
                                    <p:set>
                                      <p:cBhvr>
                                        <p:cTn id="72" dur="1" fill="hold">
                                          <p:stCondLst>
                                            <p:cond delay="0"/>
                                          </p:stCondLst>
                                        </p:cTn>
                                        <p:tgtEl>
                                          <p:spTgt spid="119"/>
                                        </p:tgtEl>
                                        <p:attrNameLst>
                                          <p:attrName>style.visibility</p:attrName>
                                        </p:attrNameLst>
                                      </p:cBhvr>
                                      <p:to>
                                        <p:strVal val="visible"/>
                                      </p:to>
                                    </p:set>
                                    <p:animEffect transition="in" filter="wipe(up)">
                                      <p:cBhvr>
                                        <p:cTn id="73" dur="500"/>
                                        <p:tgtEl>
                                          <p:spTgt spid="119"/>
                                        </p:tgtEl>
                                      </p:cBhvr>
                                    </p:animEffect>
                                  </p:childTnLst>
                                </p:cTn>
                              </p:par>
                            </p:childTnLst>
                          </p:cTn>
                        </p:par>
                        <p:par>
                          <p:cTn id="74" fill="hold">
                            <p:stCondLst>
                              <p:cond delay="1000"/>
                            </p:stCondLst>
                            <p:childTnLst>
                              <p:par>
                                <p:cTn id="75" presetID="22" presetClass="entr" presetSubtype="1" fill="hold" grpId="0" nodeType="afterEffect">
                                  <p:stCondLst>
                                    <p:cond delay="0"/>
                                  </p:stCondLst>
                                  <p:childTnLst>
                                    <p:set>
                                      <p:cBhvr>
                                        <p:cTn id="76" dur="1" fill="hold">
                                          <p:stCondLst>
                                            <p:cond delay="0"/>
                                          </p:stCondLst>
                                        </p:cTn>
                                        <p:tgtEl>
                                          <p:spTgt spid="120"/>
                                        </p:tgtEl>
                                        <p:attrNameLst>
                                          <p:attrName>style.visibility</p:attrName>
                                        </p:attrNameLst>
                                      </p:cBhvr>
                                      <p:to>
                                        <p:strVal val="visible"/>
                                      </p:to>
                                    </p:set>
                                    <p:animEffect transition="in" filter="wipe(up)">
                                      <p:cBhvr>
                                        <p:cTn id="77" dur="500"/>
                                        <p:tgtEl>
                                          <p:spTgt spid="120"/>
                                        </p:tgtEl>
                                      </p:cBhvr>
                                    </p:animEffect>
                                  </p:childTnLst>
                                </p:cTn>
                              </p:par>
                            </p:childTnLst>
                          </p:cTn>
                        </p:par>
                        <p:par>
                          <p:cTn id="78" fill="hold">
                            <p:stCondLst>
                              <p:cond delay="1500"/>
                            </p:stCondLst>
                            <p:childTnLst>
                              <p:par>
                                <p:cTn id="79" presetID="22" presetClass="entr" presetSubtype="1" fill="hold" grpId="0" nodeType="afterEffect">
                                  <p:stCondLst>
                                    <p:cond delay="0"/>
                                  </p:stCondLst>
                                  <p:childTnLst>
                                    <p:set>
                                      <p:cBhvr>
                                        <p:cTn id="80" dur="1" fill="hold">
                                          <p:stCondLst>
                                            <p:cond delay="0"/>
                                          </p:stCondLst>
                                        </p:cTn>
                                        <p:tgtEl>
                                          <p:spTgt spid="53"/>
                                        </p:tgtEl>
                                        <p:attrNameLst>
                                          <p:attrName>style.visibility</p:attrName>
                                        </p:attrNameLst>
                                      </p:cBhvr>
                                      <p:to>
                                        <p:strVal val="visible"/>
                                      </p:to>
                                    </p:set>
                                    <p:animEffect transition="in" filter="wipe(up)">
                                      <p:cBhvr>
                                        <p:cTn id="81" dur="500"/>
                                        <p:tgtEl>
                                          <p:spTgt spid="53"/>
                                        </p:tgtEl>
                                      </p:cBhvr>
                                    </p:animEffect>
                                  </p:childTnLst>
                                </p:cTn>
                              </p:par>
                            </p:childTnLst>
                          </p:cTn>
                        </p:par>
                        <p:par>
                          <p:cTn id="82" fill="hold">
                            <p:stCondLst>
                              <p:cond delay="2000"/>
                            </p:stCondLst>
                            <p:childTnLst>
                              <p:par>
                                <p:cTn id="83" presetID="10" presetClass="entr" presetSubtype="0" fill="hold" grpId="0" nodeType="afterEffect">
                                  <p:stCondLst>
                                    <p:cond delay="1000"/>
                                  </p:stCondLst>
                                  <p:childTnLst>
                                    <p:set>
                                      <p:cBhvr>
                                        <p:cTn id="84" dur="1" fill="hold">
                                          <p:stCondLst>
                                            <p:cond delay="0"/>
                                          </p:stCondLst>
                                        </p:cTn>
                                        <p:tgtEl>
                                          <p:spTgt spid="14"/>
                                        </p:tgtEl>
                                        <p:attrNameLst>
                                          <p:attrName>style.visibility</p:attrName>
                                        </p:attrNameLst>
                                      </p:cBhvr>
                                      <p:to>
                                        <p:strVal val="visible"/>
                                      </p:to>
                                    </p:set>
                                    <p:animEffect transition="in" filter="fade">
                                      <p:cBhvr>
                                        <p:cTn id="85" dur="500"/>
                                        <p:tgtEl>
                                          <p:spTgt spid="14"/>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8"/>
                                        </p:tgtEl>
                                        <p:attrNameLst>
                                          <p:attrName>style.visibility</p:attrName>
                                        </p:attrNameLst>
                                      </p:cBhvr>
                                      <p:to>
                                        <p:strVal val="visible"/>
                                      </p:to>
                                    </p:set>
                                    <p:animEffect transition="in" filter="fade">
                                      <p:cBhvr>
                                        <p:cTn id="90" dur="500"/>
                                        <p:tgtEl>
                                          <p:spTgt spid="8"/>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0" nodeType="clickEffect">
                                  <p:stCondLst>
                                    <p:cond delay="0"/>
                                  </p:stCondLst>
                                  <p:iterate type="wd">
                                    <p:tmPct val="10000"/>
                                  </p:iterate>
                                  <p:childTnLst>
                                    <p:set>
                                      <p:cBhvr>
                                        <p:cTn id="94" dur="1" fill="hold">
                                          <p:stCondLst>
                                            <p:cond delay="0"/>
                                          </p:stCondLst>
                                        </p:cTn>
                                        <p:tgtEl>
                                          <p:spTgt spid="17"/>
                                        </p:tgtEl>
                                        <p:attrNameLst>
                                          <p:attrName>style.visibility</p:attrName>
                                        </p:attrNameLst>
                                      </p:cBhvr>
                                      <p:to>
                                        <p:strVal val="visible"/>
                                      </p:to>
                                    </p:set>
                                    <p:animEffect transition="in" filter="fade">
                                      <p:cBhvr>
                                        <p:cTn id="9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4" grpId="0"/>
      <p:bldP spid="17" grpId="0"/>
      <p:bldP spid="45" grpId="0" animBg="1"/>
      <p:bldP spid="53" grpId="0" animBg="1"/>
      <p:bldP spid="78" grpId="0" animBg="1"/>
      <p:bldP spid="79" grpId="0" animBg="1"/>
      <p:bldP spid="89" grpId="0" animBg="1"/>
      <p:bldP spid="90" grpId="0" animBg="1"/>
      <p:bldP spid="118" grpId="0" animBg="1"/>
      <p:bldP spid="119" grpId="0" animBg="1"/>
      <p:bldP spid="120" grpId="0" animBg="1"/>
      <p:bldP spid="9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custDataLst>
              <p:tags r:id="rId1"/>
            </p:custDataLst>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custDataLst>
              <p:tags r:id="rId2"/>
            </p:custDataLst>
          </p:nvPr>
        </p:nvSpPr>
        <p:spPr>
          <a:xfrm>
            <a:off x="123801" y="974774"/>
            <a:ext cx="6011582"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Octal …  </a:t>
            </a:r>
            <a:endParaRPr lang="fr-FR" sz="2400" u="sng" dirty="0"/>
          </a:p>
        </p:txBody>
      </p:sp>
      <p:sp>
        <p:nvSpPr>
          <p:cNvPr id="5" name="Rectangle 4"/>
          <p:cNvSpPr/>
          <p:nvPr>
            <p:custDataLst>
              <p:tags r:id="rId3"/>
            </p:custDataLst>
          </p:nvPr>
        </p:nvSpPr>
        <p:spPr>
          <a:xfrm>
            <a:off x="-28284" y="1458610"/>
            <a:ext cx="9172284" cy="1477328"/>
          </a:xfrm>
          <a:prstGeom prst="rect">
            <a:avLst/>
          </a:prstGeom>
          <a:gradFill>
            <a:gsLst>
              <a:gs pos="0">
                <a:schemeClr val="bg1"/>
              </a:gs>
              <a:gs pos="50000">
                <a:schemeClr val="bg1">
                  <a:lumMod val="50000"/>
                  <a:lumOff val="50000"/>
                </a:schemeClr>
              </a:gs>
              <a:gs pos="100000">
                <a:schemeClr val="bg1"/>
              </a:gs>
            </a:gsLst>
            <a:lin ang="5400000" scaled="0"/>
          </a:gradFill>
          <a:scene3d>
            <a:camera prst="orthographicFront"/>
            <a:lightRig rig="threePt" dir="t"/>
          </a:scene3d>
          <a:sp3d>
            <a:bevelT/>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Il aura 8 symboles (chiffres) de 0 à 7 et autant de </a:t>
            </a:r>
            <a:r>
              <a:rPr lang="fr-FR" b="1" dirty="0" smtClean="0">
                <a:effectLst>
                  <a:outerShdw blurRad="38100" dist="38100" dir="2700000" algn="tl">
                    <a:srgbClr val="000000">
                      <a:alpha val="43137"/>
                    </a:srgbClr>
                  </a:outerShdw>
                </a:effectLst>
                <a:latin typeface="Arial" pitchFamily="34" charset="0"/>
                <a:cs typeface="Arial" pitchFamily="34" charset="0"/>
              </a:rPr>
              <a:t>rangs que </a:t>
            </a:r>
            <a:r>
              <a:rPr lang="fr-FR" b="1" dirty="0" smtClean="0">
                <a:effectLst>
                  <a:outerShdw blurRad="38100" dist="38100" dir="2700000" algn="tl">
                    <a:srgbClr val="000000">
                      <a:alpha val="43137"/>
                    </a:srgbClr>
                  </a:outerShdw>
                </a:effectLst>
                <a:latin typeface="Arial" pitchFamily="34" charset="0"/>
                <a:cs typeface="Arial" pitchFamily="34" charset="0"/>
              </a:rPr>
              <a:t>nécessaire pour exprimer une grandeur.</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Son principal intérêt est de pouvoir rendre plus lisibles des paquets de 1 et de 0.</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Encore utilisé quelquefois en industrie il sera de plus en plus remplacé par le code hexadécimal   …..</a:t>
            </a:r>
            <a:endParaRPr lang="fr-FR" b="1" dirty="0">
              <a:effectLst>
                <a:outerShdw blurRad="38100" dist="38100" dir="2700000" algn="tl">
                  <a:srgbClr val="000000">
                    <a:alpha val="43137"/>
                  </a:srgbClr>
                </a:outerShdw>
              </a:effectLst>
              <a:latin typeface="Arial" pitchFamily="34" charset="0"/>
              <a:cs typeface="Arial" pitchFamily="34" charset="0"/>
            </a:endParaRPr>
          </a:p>
        </p:txBody>
      </p:sp>
      <p:sp>
        <p:nvSpPr>
          <p:cNvPr id="7" name="Rectangle 6"/>
          <p:cNvSpPr/>
          <p:nvPr>
            <p:custDataLst>
              <p:tags r:id="rId4"/>
            </p:custDataLst>
          </p:nvPr>
        </p:nvSpPr>
        <p:spPr>
          <a:xfrm>
            <a:off x="-28284" y="3020759"/>
            <a:ext cx="9166516" cy="1200329"/>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Binaire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Octal:</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binaire sur 8 bits appelé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aussi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octet ou  « byte »: 11100110 on ajoute un « 0 » devant et on construit des « paquets » de trois bits  lesquels vont être convertis  comme la conversion binaire décimale (mais limité à trois bits)</a:t>
            </a:r>
          </a:p>
        </p:txBody>
      </p:sp>
      <p:sp>
        <p:nvSpPr>
          <p:cNvPr id="8" name="Rectangle 7"/>
          <p:cNvSpPr/>
          <p:nvPr>
            <p:custDataLst>
              <p:tags r:id="rId5"/>
            </p:custDataLst>
          </p:nvPr>
        </p:nvSpPr>
        <p:spPr>
          <a:xfrm>
            <a:off x="8284524" y="6447480"/>
            <a:ext cx="768159"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346</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7" name="Rectangle 16"/>
          <p:cNvSpPr/>
          <p:nvPr>
            <p:custDataLst>
              <p:tags r:id="rId6"/>
            </p:custDataLst>
          </p:nvPr>
        </p:nvSpPr>
        <p:spPr>
          <a:xfrm>
            <a:off x="2555776" y="6423719"/>
            <a:ext cx="4184479" cy="461665"/>
          </a:xfrm>
          <a:prstGeom prst="rect">
            <a:avLst/>
          </a:prstGeom>
        </p:spPr>
        <p:txBody>
          <a:bodyPr wrap="non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11100110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346</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8</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139" name="Groupe 138"/>
          <p:cNvGrpSpPr/>
          <p:nvPr>
            <p:custDataLst>
              <p:tags r:id="rId7"/>
            </p:custDataLst>
          </p:nvPr>
        </p:nvGrpSpPr>
        <p:grpSpPr>
          <a:xfrm>
            <a:off x="1475656" y="5013176"/>
            <a:ext cx="7569560" cy="373063"/>
            <a:chOff x="818864" y="5013176"/>
            <a:chExt cx="7569560" cy="373063"/>
          </a:xfrm>
        </p:grpSpPr>
        <p:grpSp>
          <p:nvGrpSpPr>
            <p:cNvPr id="140" name="Groupe 139"/>
            <p:cNvGrpSpPr/>
            <p:nvPr/>
          </p:nvGrpSpPr>
          <p:grpSpPr>
            <a:xfrm>
              <a:off x="1659012" y="5013176"/>
              <a:ext cx="6729412" cy="373063"/>
              <a:chOff x="1482005" y="4180014"/>
              <a:chExt cx="6729412" cy="373063"/>
            </a:xfrm>
          </p:grpSpPr>
          <p:sp>
            <p:nvSpPr>
              <p:cNvPr id="163" name="Rectangle 254"/>
              <p:cNvSpPr>
                <a:spLocks noChangeArrowheads="1"/>
              </p:cNvSpPr>
              <p:nvPr/>
            </p:nvSpPr>
            <p:spPr bwMode="auto">
              <a:xfrm>
                <a:off x="1482005" y="4180014"/>
                <a:ext cx="841375"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164" name="Rectangle 255"/>
              <p:cNvSpPr>
                <a:spLocks noChangeArrowheads="1"/>
              </p:cNvSpPr>
              <p:nvPr/>
            </p:nvSpPr>
            <p:spPr bwMode="auto">
              <a:xfrm>
                <a:off x="2323380" y="4180014"/>
                <a:ext cx="841375" cy="371475"/>
              </a:xfrm>
              <a:prstGeom prst="rect">
                <a:avLst/>
              </a:prstGeom>
              <a:gradFill>
                <a:gsLst>
                  <a:gs pos="18000">
                    <a:srgbClr val="9BAF83"/>
                  </a:gs>
                  <a:gs pos="50000">
                    <a:srgbClr val="DCE3D3"/>
                  </a:gs>
                  <a:gs pos="84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65" name="Rectangle 256"/>
              <p:cNvSpPr>
                <a:spLocks noChangeArrowheads="1"/>
              </p:cNvSpPr>
              <p:nvPr/>
            </p:nvSpPr>
            <p:spPr bwMode="auto">
              <a:xfrm>
                <a:off x="3164755" y="4180014"/>
                <a:ext cx="841375" cy="371475"/>
              </a:xfrm>
              <a:prstGeom prst="rect">
                <a:avLst/>
              </a:prstGeom>
              <a:gradFill>
                <a:gsLst>
                  <a:gs pos="18000">
                    <a:srgbClr val="92D050"/>
                  </a:gs>
                  <a:gs pos="50000">
                    <a:schemeClr val="accent1">
                      <a:tint val="44500"/>
                      <a:satMod val="160000"/>
                    </a:schemeClr>
                  </a:gs>
                  <a:gs pos="84000">
                    <a:srgbClr val="92D05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166" name="Rectangle 257"/>
              <p:cNvSpPr>
                <a:spLocks noChangeArrowheads="1"/>
              </p:cNvSpPr>
              <p:nvPr/>
            </p:nvSpPr>
            <p:spPr bwMode="auto">
              <a:xfrm>
                <a:off x="4006130" y="4180014"/>
                <a:ext cx="841375" cy="371475"/>
              </a:xfrm>
              <a:prstGeom prst="rect">
                <a:avLst/>
              </a:prstGeom>
              <a:gradFill>
                <a:gsLst>
                  <a:gs pos="18000">
                    <a:srgbClr val="74BC14"/>
                  </a:gs>
                  <a:gs pos="50000">
                    <a:schemeClr val="accent1">
                      <a:tint val="44500"/>
                      <a:satMod val="160000"/>
                    </a:schemeClr>
                  </a:gs>
                  <a:gs pos="84000">
                    <a:srgbClr val="74BC14"/>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167" name="Rectangle 258"/>
              <p:cNvSpPr>
                <a:spLocks noChangeArrowheads="1"/>
              </p:cNvSpPr>
              <p:nvPr/>
            </p:nvSpPr>
            <p:spPr bwMode="auto">
              <a:xfrm>
                <a:off x="4847505" y="4180014"/>
                <a:ext cx="839787" cy="371475"/>
              </a:xfrm>
              <a:prstGeom prst="rect">
                <a:avLst/>
              </a:prstGeom>
              <a:gradFill>
                <a:gsLst>
                  <a:gs pos="18000">
                    <a:srgbClr val="649E16"/>
                  </a:gs>
                  <a:gs pos="50000">
                    <a:schemeClr val="accent1">
                      <a:tint val="44500"/>
                      <a:satMod val="160000"/>
                    </a:schemeClr>
                  </a:gs>
                  <a:gs pos="84000">
                    <a:srgbClr val="649E16"/>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68" name="Rectangle 259"/>
              <p:cNvSpPr>
                <a:spLocks noChangeArrowheads="1"/>
              </p:cNvSpPr>
              <p:nvPr/>
            </p:nvSpPr>
            <p:spPr bwMode="auto">
              <a:xfrm>
                <a:off x="5687292" y="4180014"/>
                <a:ext cx="841375" cy="371475"/>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169" name="Rectangle 260"/>
              <p:cNvSpPr>
                <a:spLocks noChangeArrowheads="1"/>
              </p:cNvSpPr>
              <p:nvPr/>
            </p:nvSpPr>
            <p:spPr bwMode="auto">
              <a:xfrm>
                <a:off x="6528667" y="4180014"/>
                <a:ext cx="841375" cy="371475"/>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170" name="Rectangle 261"/>
              <p:cNvSpPr>
                <a:spLocks noChangeArrowheads="1"/>
              </p:cNvSpPr>
              <p:nvPr/>
            </p:nvSpPr>
            <p:spPr bwMode="auto">
              <a:xfrm>
                <a:off x="7370042" y="4180014"/>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sp>
          <p:nvSpPr>
            <p:cNvPr id="162" name="Rectangle 254"/>
            <p:cNvSpPr>
              <a:spLocks noChangeArrowheads="1"/>
            </p:cNvSpPr>
            <p:nvPr/>
          </p:nvSpPr>
          <p:spPr bwMode="auto">
            <a:xfrm>
              <a:off x="818864" y="5013176"/>
              <a:ext cx="841375" cy="371475"/>
            </a:xfrm>
            <a:prstGeom prst="rect">
              <a:avLst/>
            </a:prstGeom>
            <a:gradFill>
              <a:gsLst>
                <a:gs pos="0">
                  <a:schemeClr val="accent1">
                    <a:lumMod val="50000"/>
                  </a:schemeClr>
                </a:gs>
                <a:gs pos="50000">
                  <a:schemeClr val="accent1">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grpSp>
      <p:grpSp>
        <p:nvGrpSpPr>
          <p:cNvPr id="171" name="Groupe 170"/>
          <p:cNvGrpSpPr/>
          <p:nvPr>
            <p:custDataLst>
              <p:tags r:id="rId8"/>
            </p:custDataLst>
          </p:nvPr>
        </p:nvGrpSpPr>
        <p:grpSpPr>
          <a:xfrm>
            <a:off x="1475656" y="4654724"/>
            <a:ext cx="7569560" cy="371475"/>
            <a:chOff x="818864" y="4654724"/>
            <a:chExt cx="7569560" cy="371475"/>
          </a:xfrm>
        </p:grpSpPr>
        <p:grpSp>
          <p:nvGrpSpPr>
            <p:cNvPr id="172" name="Groupe 171"/>
            <p:cNvGrpSpPr/>
            <p:nvPr/>
          </p:nvGrpSpPr>
          <p:grpSpPr>
            <a:xfrm>
              <a:off x="1659012" y="4654724"/>
              <a:ext cx="6729412" cy="371475"/>
              <a:chOff x="1482006" y="3826788"/>
              <a:chExt cx="6729412" cy="371475"/>
            </a:xfrm>
          </p:grpSpPr>
          <p:sp>
            <p:nvSpPr>
              <p:cNvPr id="174" name="Rectangle 264"/>
              <p:cNvSpPr>
                <a:spLocks noChangeArrowheads="1"/>
              </p:cNvSpPr>
              <p:nvPr/>
            </p:nvSpPr>
            <p:spPr bwMode="auto">
              <a:xfrm>
                <a:off x="1482006" y="3826788"/>
                <a:ext cx="841375"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175" name="Rectangle 267"/>
              <p:cNvSpPr>
                <a:spLocks noChangeArrowheads="1"/>
              </p:cNvSpPr>
              <p:nvPr/>
            </p:nvSpPr>
            <p:spPr bwMode="auto">
              <a:xfrm>
                <a:off x="2323381" y="3826788"/>
                <a:ext cx="841375" cy="371475"/>
              </a:xfrm>
              <a:prstGeom prst="rect">
                <a:avLst/>
              </a:prstGeom>
              <a:gradFill>
                <a:gsLst>
                  <a:gs pos="18000">
                    <a:srgbClr val="9BAF83"/>
                  </a:gs>
                  <a:gs pos="50000">
                    <a:srgbClr val="DCE3D3"/>
                  </a:gs>
                  <a:gs pos="84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sp>
            <p:nvSpPr>
              <p:cNvPr id="176" name="Rectangle 270"/>
              <p:cNvSpPr>
                <a:spLocks noChangeArrowheads="1"/>
              </p:cNvSpPr>
              <p:nvPr/>
            </p:nvSpPr>
            <p:spPr bwMode="auto">
              <a:xfrm>
                <a:off x="3164756" y="3826788"/>
                <a:ext cx="841375" cy="371475"/>
              </a:xfrm>
              <a:prstGeom prst="rect">
                <a:avLst/>
              </a:prstGeom>
              <a:gradFill>
                <a:gsLst>
                  <a:gs pos="18000">
                    <a:srgbClr val="92D050"/>
                  </a:gs>
                  <a:gs pos="50000">
                    <a:schemeClr val="accent1">
                      <a:tint val="44500"/>
                      <a:satMod val="160000"/>
                    </a:schemeClr>
                  </a:gs>
                  <a:gs pos="84000">
                    <a:srgbClr val="92D050"/>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177" name="Rectangle 273"/>
              <p:cNvSpPr>
                <a:spLocks noChangeArrowheads="1"/>
              </p:cNvSpPr>
              <p:nvPr/>
            </p:nvSpPr>
            <p:spPr bwMode="auto">
              <a:xfrm>
                <a:off x="4006131" y="3826788"/>
                <a:ext cx="841375" cy="371475"/>
              </a:xfrm>
              <a:prstGeom prst="rect">
                <a:avLst/>
              </a:prstGeom>
              <a:gradFill>
                <a:gsLst>
                  <a:gs pos="18000">
                    <a:srgbClr val="74BC14"/>
                  </a:gs>
                  <a:gs pos="50000">
                    <a:schemeClr val="accent1">
                      <a:tint val="44500"/>
                      <a:satMod val="160000"/>
                    </a:schemeClr>
                  </a:gs>
                  <a:gs pos="84000">
                    <a:srgbClr val="74BC14"/>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178" name="Rectangle 276"/>
              <p:cNvSpPr>
                <a:spLocks noChangeArrowheads="1"/>
              </p:cNvSpPr>
              <p:nvPr/>
            </p:nvSpPr>
            <p:spPr bwMode="auto">
              <a:xfrm>
                <a:off x="4847506" y="3826788"/>
                <a:ext cx="839787" cy="371475"/>
              </a:xfrm>
              <a:prstGeom prst="rect">
                <a:avLst/>
              </a:prstGeom>
              <a:gradFill>
                <a:gsLst>
                  <a:gs pos="18000">
                    <a:srgbClr val="649E16"/>
                  </a:gs>
                  <a:gs pos="50000">
                    <a:schemeClr val="accent1">
                      <a:tint val="44500"/>
                      <a:satMod val="160000"/>
                    </a:schemeClr>
                  </a:gs>
                  <a:gs pos="84000">
                    <a:srgbClr val="649E16"/>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sp>
            <p:nvSpPr>
              <p:cNvPr id="179" name="Rectangle 279"/>
              <p:cNvSpPr>
                <a:spLocks noChangeArrowheads="1"/>
              </p:cNvSpPr>
              <p:nvPr/>
            </p:nvSpPr>
            <p:spPr bwMode="auto">
              <a:xfrm>
                <a:off x="5687293" y="3826788"/>
                <a:ext cx="841375" cy="371475"/>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180" name="Rectangle 179"/>
              <p:cNvSpPr>
                <a:spLocks noChangeArrowheads="1"/>
              </p:cNvSpPr>
              <p:nvPr/>
            </p:nvSpPr>
            <p:spPr bwMode="auto">
              <a:xfrm>
                <a:off x="6528668" y="3826788"/>
                <a:ext cx="841375" cy="371475"/>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181" name="Rectangle 285"/>
              <p:cNvSpPr>
                <a:spLocks noChangeArrowheads="1"/>
              </p:cNvSpPr>
              <p:nvPr/>
            </p:nvSpPr>
            <p:spPr bwMode="auto">
              <a:xfrm>
                <a:off x="7370043" y="3826788"/>
                <a:ext cx="841375"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grpSp>
        <p:sp>
          <p:nvSpPr>
            <p:cNvPr id="173" name="Rectangle 264"/>
            <p:cNvSpPr>
              <a:spLocks noChangeArrowheads="1"/>
            </p:cNvSpPr>
            <p:nvPr/>
          </p:nvSpPr>
          <p:spPr bwMode="auto">
            <a:xfrm>
              <a:off x="818864" y="4654724"/>
              <a:ext cx="841375" cy="371475"/>
            </a:xfrm>
            <a:prstGeom prst="rect">
              <a:avLst/>
            </a:prstGeom>
            <a:gradFill>
              <a:gsLst>
                <a:gs pos="0">
                  <a:schemeClr val="accent1">
                    <a:lumMod val="50000"/>
                  </a:schemeClr>
                </a:gs>
                <a:gs pos="50000">
                  <a:schemeClr val="accent1">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grpSp>
      <p:grpSp>
        <p:nvGrpSpPr>
          <p:cNvPr id="182" name="Groupe 181"/>
          <p:cNvGrpSpPr/>
          <p:nvPr>
            <p:custDataLst>
              <p:tags r:id="rId9"/>
            </p:custDataLst>
          </p:nvPr>
        </p:nvGrpSpPr>
        <p:grpSpPr>
          <a:xfrm>
            <a:off x="1475656" y="5386239"/>
            <a:ext cx="7569560" cy="373063"/>
            <a:chOff x="818864" y="5386239"/>
            <a:chExt cx="7569560" cy="373063"/>
          </a:xfrm>
        </p:grpSpPr>
        <p:grpSp>
          <p:nvGrpSpPr>
            <p:cNvPr id="183" name="Groupe 182"/>
            <p:cNvGrpSpPr/>
            <p:nvPr/>
          </p:nvGrpSpPr>
          <p:grpSpPr>
            <a:xfrm>
              <a:off x="1659012" y="5386239"/>
              <a:ext cx="6729412" cy="373063"/>
              <a:chOff x="1482006" y="4568151"/>
              <a:chExt cx="6729412" cy="373063"/>
            </a:xfrm>
          </p:grpSpPr>
          <p:sp>
            <p:nvSpPr>
              <p:cNvPr id="185" name="Rectangle 286"/>
              <p:cNvSpPr>
                <a:spLocks noChangeArrowheads="1"/>
              </p:cNvSpPr>
              <p:nvPr/>
            </p:nvSpPr>
            <p:spPr bwMode="auto">
              <a:xfrm>
                <a:off x="1482006" y="4568151"/>
                <a:ext cx="841375" cy="373063"/>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186" name="Rectangle 289"/>
              <p:cNvSpPr>
                <a:spLocks noChangeArrowheads="1"/>
              </p:cNvSpPr>
              <p:nvPr/>
            </p:nvSpPr>
            <p:spPr bwMode="auto">
              <a:xfrm>
                <a:off x="232338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87" name="Rectangle 291"/>
              <p:cNvSpPr>
                <a:spLocks noChangeArrowheads="1"/>
              </p:cNvSpPr>
              <p:nvPr/>
            </p:nvSpPr>
            <p:spPr bwMode="auto">
              <a:xfrm>
                <a:off x="2323381" y="4568151"/>
                <a:ext cx="841375" cy="373063"/>
              </a:xfrm>
              <a:prstGeom prst="rect">
                <a:avLst/>
              </a:prstGeom>
              <a:gradFill>
                <a:gsLst>
                  <a:gs pos="18000">
                    <a:srgbClr val="9BAF83"/>
                  </a:gs>
                  <a:gs pos="50000">
                    <a:srgbClr val="DCE3D3"/>
                  </a:gs>
                  <a:gs pos="84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88" name="Rectangle 292"/>
              <p:cNvSpPr>
                <a:spLocks noChangeArrowheads="1"/>
              </p:cNvSpPr>
              <p:nvPr/>
            </p:nvSpPr>
            <p:spPr bwMode="auto">
              <a:xfrm>
                <a:off x="3164756"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89" name="Rectangle 294"/>
              <p:cNvSpPr>
                <a:spLocks noChangeArrowheads="1"/>
              </p:cNvSpPr>
              <p:nvPr/>
            </p:nvSpPr>
            <p:spPr bwMode="auto">
              <a:xfrm>
                <a:off x="3164756" y="4568151"/>
                <a:ext cx="841375" cy="373063"/>
              </a:xfrm>
              <a:prstGeom prst="rect">
                <a:avLst/>
              </a:prstGeom>
              <a:gradFill>
                <a:gsLst>
                  <a:gs pos="18000">
                    <a:srgbClr val="92D050"/>
                  </a:gs>
                  <a:gs pos="50000">
                    <a:schemeClr val="accent1">
                      <a:tint val="44500"/>
                      <a:satMod val="160000"/>
                    </a:schemeClr>
                  </a:gs>
                  <a:gs pos="84000">
                    <a:srgbClr val="92D050"/>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190" name="Rectangle 295"/>
              <p:cNvSpPr>
                <a:spLocks noChangeArrowheads="1"/>
              </p:cNvSpPr>
              <p:nvPr/>
            </p:nvSpPr>
            <p:spPr bwMode="auto">
              <a:xfrm>
                <a:off x="400613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91" name="Rectangle 297"/>
              <p:cNvSpPr>
                <a:spLocks noChangeArrowheads="1"/>
              </p:cNvSpPr>
              <p:nvPr/>
            </p:nvSpPr>
            <p:spPr bwMode="auto">
              <a:xfrm>
                <a:off x="4006131" y="4568151"/>
                <a:ext cx="841375" cy="373063"/>
              </a:xfrm>
              <a:prstGeom prst="rect">
                <a:avLst/>
              </a:prstGeom>
              <a:gradFill>
                <a:gsLst>
                  <a:gs pos="18000">
                    <a:srgbClr val="74BC14"/>
                  </a:gs>
                  <a:gs pos="50000">
                    <a:schemeClr val="accent1">
                      <a:tint val="44500"/>
                      <a:satMod val="160000"/>
                    </a:schemeClr>
                  </a:gs>
                  <a:gs pos="84000">
                    <a:srgbClr val="74BC14"/>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r>
                  <a:rPr lang="fr-FR" b="1" dirty="0">
                    <a:solidFill>
                      <a:schemeClr val="bg1"/>
                    </a:solidFill>
                    <a:latin typeface="Arial" pitchFamily="34" charset="0"/>
                    <a:cs typeface="Arial" pitchFamily="34" charset="0"/>
                  </a:rPr>
                  <a:t>x 2</a:t>
                </a:r>
              </a:p>
              <a:p>
                <a:pPr algn="ctr"/>
                <a:endParaRPr lang="fr-FR" b="1" dirty="0">
                  <a:solidFill>
                    <a:schemeClr val="bg1"/>
                  </a:solidFill>
                  <a:latin typeface="Arial" pitchFamily="34" charset="0"/>
                  <a:cs typeface="Arial" pitchFamily="34" charset="0"/>
                </a:endParaRPr>
              </a:p>
            </p:txBody>
          </p:sp>
          <p:sp>
            <p:nvSpPr>
              <p:cNvPr id="192" name="Rectangle 298"/>
              <p:cNvSpPr>
                <a:spLocks noChangeArrowheads="1"/>
              </p:cNvSpPr>
              <p:nvPr/>
            </p:nvSpPr>
            <p:spPr bwMode="auto">
              <a:xfrm>
                <a:off x="4847506" y="4568151"/>
                <a:ext cx="839787"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93" name="Rectangle 300"/>
              <p:cNvSpPr>
                <a:spLocks noChangeArrowheads="1"/>
              </p:cNvSpPr>
              <p:nvPr/>
            </p:nvSpPr>
            <p:spPr bwMode="auto">
              <a:xfrm>
                <a:off x="4847506" y="4568151"/>
                <a:ext cx="839787" cy="373063"/>
              </a:xfrm>
              <a:prstGeom prst="rect">
                <a:avLst/>
              </a:prstGeom>
              <a:gradFill>
                <a:gsLst>
                  <a:gs pos="18000">
                    <a:srgbClr val="649E16"/>
                  </a:gs>
                  <a:gs pos="50000">
                    <a:schemeClr val="accent1">
                      <a:tint val="44500"/>
                      <a:satMod val="160000"/>
                    </a:schemeClr>
                  </a:gs>
                  <a:gs pos="84000">
                    <a:srgbClr val="649E16"/>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0x1</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194" name="Rectangle 301"/>
              <p:cNvSpPr>
                <a:spLocks noChangeArrowheads="1"/>
              </p:cNvSpPr>
              <p:nvPr/>
            </p:nvSpPr>
            <p:spPr bwMode="auto">
              <a:xfrm>
                <a:off x="5687293" y="4568151"/>
                <a:ext cx="841375" cy="373063"/>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1x4</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195" name="Rectangle 304"/>
              <p:cNvSpPr>
                <a:spLocks noChangeArrowheads="1"/>
              </p:cNvSpPr>
              <p:nvPr/>
            </p:nvSpPr>
            <p:spPr bwMode="auto">
              <a:xfrm>
                <a:off x="6528668"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96" name="Rectangle 306"/>
              <p:cNvSpPr>
                <a:spLocks noChangeArrowheads="1"/>
              </p:cNvSpPr>
              <p:nvPr/>
            </p:nvSpPr>
            <p:spPr bwMode="auto">
              <a:xfrm>
                <a:off x="6528668" y="4568151"/>
                <a:ext cx="841375" cy="373063"/>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1x2</a:t>
                </a:r>
                <a:endParaRPr lang="fr-FR" b="1" dirty="0">
                  <a:solidFill>
                    <a:schemeClr val="bg1"/>
                  </a:solidFill>
                  <a:latin typeface="Arial" pitchFamily="34" charset="0"/>
                  <a:cs typeface="Arial" pitchFamily="34" charset="0"/>
                </a:endParaRPr>
              </a:p>
            </p:txBody>
          </p:sp>
          <p:sp>
            <p:nvSpPr>
              <p:cNvPr id="197" name="Rectangle 307"/>
              <p:cNvSpPr>
                <a:spLocks noChangeArrowheads="1"/>
              </p:cNvSpPr>
              <p:nvPr/>
            </p:nvSpPr>
            <p:spPr bwMode="auto">
              <a:xfrm>
                <a:off x="7370043"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98" name="Rectangle 309"/>
              <p:cNvSpPr>
                <a:spLocks noChangeArrowheads="1"/>
              </p:cNvSpPr>
              <p:nvPr/>
            </p:nvSpPr>
            <p:spPr bwMode="auto">
              <a:xfrm>
                <a:off x="7370043" y="4568151"/>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0x1</a:t>
                </a:r>
                <a:endParaRPr lang="fr-FR" b="1" dirty="0">
                  <a:solidFill>
                    <a:schemeClr val="bg1"/>
                  </a:solidFill>
                  <a:latin typeface="Arial" pitchFamily="34" charset="0"/>
                  <a:cs typeface="Arial" pitchFamily="34" charset="0"/>
                </a:endParaRPr>
              </a:p>
            </p:txBody>
          </p:sp>
        </p:grpSp>
        <p:sp>
          <p:nvSpPr>
            <p:cNvPr id="184" name="Rectangle 286"/>
            <p:cNvSpPr>
              <a:spLocks noChangeArrowheads="1"/>
            </p:cNvSpPr>
            <p:nvPr/>
          </p:nvSpPr>
          <p:spPr bwMode="auto">
            <a:xfrm>
              <a:off x="818864" y="5386239"/>
              <a:ext cx="841375" cy="373063"/>
            </a:xfrm>
            <a:prstGeom prst="rect">
              <a:avLst/>
            </a:prstGeom>
            <a:gradFill>
              <a:gsLst>
                <a:gs pos="0">
                  <a:schemeClr val="accent1">
                    <a:lumMod val="50000"/>
                  </a:schemeClr>
                </a:gs>
                <a:gs pos="50000">
                  <a:schemeClr val="accent1">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grpSp>
      <p:grpSp>
        <p:nvGrpSpPr>
          <p:cNvPr id="209" name="Groupe 208"/>
          <p:cNvGrpSpPr/>
          <p:nvPr>
            <p:custDataLst>
              <p:tags r:id="rId10"/>
            </p:custDataLst>
          </p:nvPr>
        </p:nvGrpSpPr>
        <p:grpSpPr>
          <a:xfrm>
            <a:off x="1475656" y="6093296"/>
            <a:ext cx="7585634" cy="371475"/>
            <a:chOff x="818864" y="6093296"/>
            <a:chExt cx="7585634" cy="371475"/>
          </a:xfrm>
        </p:grpSpPr>
        <p:sp>
          <p:nvSpPr>
            <p:cNvPr id="210" name="Rectangle 254"/>
            <p:cNvSpPr>
              <a:spLocks noChangeArrowheads="1"/>
            </p:cNvSpPr>
            <p:nvPr/>
          </p:nvSpPr>
          <p:spPr bwMode="auto">
            <a:xfrm>
              <a:off x="818864" y="6093296"/>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3</a:t>
              </a:r>
              <a:endParaRPr lang="fr-FR" b="1" dirty="0">
                <a:solidFill>
                  <a:schemeClr val="bg1"/>
                </a:solidFill>
                <a:latin typeface="Arial" pitchFamily="34" charset="0"/>
                <a:cs typeface="Arial" pitchFamily="34" charset="0"/>
              </a:endParaRPr>
            </a:p>
          </p:txBody>
        </p:sp>
        <p:sp>
          <p:nvSpPr>
            <p:cNvPr id="211" name="Rectangle 254"/>
            <p:cNvSpPr>
              <a:spLocks noChangeArrowheads="1"/>
            </p:cNvSpPr>
            <p:nvPr/>
          </p:nvSpPr>
          <p:spPr bwMode="auto">
            <a:xfrm>
              <a:off x="3345246" y="6093296"/>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212" name="Rectangle 254"/>
            <p:cNvSpPr>
              <a:spLocks noChangeArrowheads="1"/>
            </p:cNvSpPr>
            <p:nvPr/>
          </p:nvSpPr>
          <p:spPr bwMode="auto">
            <a:xfrm>
              <a:off x="5881600" y="6093296"/>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6</a:t>
              </a:r>
              <a:endParaRPr lang="fr-FR" b="1" dirty="0">
                <a:solidFill>
                  <a:schemeClr val="bg1"/>
                </a:solidFill>
                <a:latin typeface="Arial" pitchFamily="34" charset="0"/>
                <a:cs typeface="Arial" pitchFamily="34" charset="0"/>
              </a:endParaRPr>
            </a:p>
          </p:txBody>
        </p:sp>
      </p:grpSp>
      <p:grpSp>
        <p:nvGrpSpPr>
          <p:cNvPr id="213" name="Groupe 212"/>
          <p:cNvGrpSpPr/>
          <p:nvPr>
            <p:custDataLst>
              <p:tags r:id="rId11"/>
            </p:custDataLst>
          </p:nvPr>
        </p:nvGrpSpPr>
        <p:grpSpPr>
          <a:xfrm>
            <a:off x="1475656" y="5749500"/>
            <a:ext cx="7569560" cy="373063"/>
            <a:chOff x="818864" y="5749500"/>
            <a:chExt cx="7569560" cy="373063"/>
          </a:xfrm>
        </p:grpSpPr>
        <p:grpSp>
          <p:nvGrpSpPr>
            <p:cNvPr id="214" name="Groupe 213"/>
            <p:cNvGrpSpPr/>
            <p:nvPr/>
          </p:nvGrpSpPr>
          <p:grpSpPr>
            <a:xfrm>
              <a:off x="1659012" y="5749500"/>
              <a:ext cx="6729412" cy="373063"/>
              <a:chOff x="1386755" y="6381328"/>
              <a:chExt cx="6729412" cy="373063"/>
            </a:xfrm>
          </p:grpSpPr>
          <p:sp>
            <p:nvSpPr>
              <p:cNvPr id="216" name="Rectangle 254"/>
              <p:cNvSpPr>
                <a:spLocks noChangeArrowheads="1"/>
              </p:cNvSpPr>
              <p:nvPr/>
            </p:nvSpPr>
            <p:spPr bwMode="auto">
              <a:xfrm>
                <a:off x="1386755" y="6381328"/>
                <a:ext cx="841375"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2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217" name="Rectangle 255"/>
              <p:cNvSpPr>
                <a:spLocks noChangeArrowheads="1"/>
              </p:cNvSpPr>
              <p:nvPr/>
            </p:nvSpPr>
            <p:spPr bwMode="auto">
              <a:xfrm>
                <a:off x="2228130" y="6381328"/>
                <a:ext cx="841375" cy="371475"/>
              </a:xfrm>
              <a:prstGeom prst="rect">
                <a:avLst/>
              </a:prstGeom>
              <a:gradFill>
                <a:gsLst>
                  <a:gs pos="18000">
                    <a:srgbClr val="9BAF83"/>
                  </a:gs>
                  <a:gs pos="50000">
                    <a:srgbClr val="DCE3D3"/>
                  </a:gs>
                  <a:gs pos="84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18" name="Rectangle 256"/>
              <p:cNvSpPr>
                <a:spLocks noChangeArrowheads="1"/>
              </p:cNvSpPr>
              <p:nvPr/>
            </p:nvSpPr>
            <p:spPr bwMode="auto">
              <a:xfrm>
                <a:off x="3069505" y="6381328"/>
                <a:ext cx="841375" cy="371475"/>
              </a:xfrm>
              <a:prstGeom prst="rect">
                <a:avLst/>
              </a:prstGeom>
              <a:gradFill>
                <a:gsLst>
                  <a:gs pos="18000">
                    <a:srgbClr val="92D050"/>
                  </a:gs>
                  <a:gs pos="50000">
                    <a:schemeClr val="accent1">
                      <a:tint val="44500"/>
                      <a:satMod val="160000"/>
                    </a:schemeClr>
                  </a:gs>
                  <a:gs pos="84000">
                    <a:srgbClr val="92D05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4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219" name="Rectangle 257"/>
              <p:cNvSpPr>
                <a:spLocks noChangeArrowheads="1"/>
              </p:cNvSpPr>
              <p:nvPr/>
            </p:nvSpPr>
            <p:spPr bwMode="auto">
              <a:xfrm>
                <a:off x="3910880" y="6381328"/>
                <a:ext cx="841375" cy="371475"/>
              </a:xfrm>
              <a:prstGeom prst="rect">
                <a:avLst/>
              </a:prstGeom>
              <a:gradFill>
                <a:gsLst>
                  <a:gs pos="18000">
                    <a:srgbClr val="74BC14"/>
                  </a:gs>
                  <a:gs pos="50000">
                    <a:schemeClr val="accent1">
                      <a:tint val="44500"/>
                      <a:satMod val="160000"/>
                    </a:schemeClr>
                  </a:gs>
                  <a:gs pos="84000">
                    <a:srgbClr val="74BC14"/>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220" name="Rectangle 258"/>
              <p:cNvSpPr>
                <a:spLocks noChangeArrowheads="1"/>
              </p:cNvSpPr>
              <p:nvPr/>
            </p:nvSpPr>
            <p:spPr bwMode="auto">
              <a:xfrm>
                <a:off x="4752255" y="6381328"/>
                <a:ext cx="839787" cy="371475"/>
              </a:xfrm>
              <a:prstGeom prst="rect">
                <a:avLst/>
              </a:prstGeom>
              <a:gradFill>
                <a:gsLst>
                  <a:gs pos="18000">
                    <a:srgbClr val="649E16"/>
                  </a:gs>
                  <a:gs pos="50000">
                    <a:schemeClr val="accent1">
                      <a:tint val="44500"/>
                      <a:satMod val="160000"/>
                    </a:schemeClr>
                  </a:gs>
                  <a:gs pos="84000">
                    <a:srgbClr val="649E16"/>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21" name="Rectangle 259"/>
              <p:cNvSpPr>
                <a:spLocks noChangeArrowheads="1"/>
              </p:cNvSpPr>
              <p:nvPr/>
            </p:nvSpPr>
            <p:spPr bwMode="auto">
              <a:xfrm>
                <a:off x="5592042" y="6381328"/>
                <a:ext cx="841375" cy="371475"/>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4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222" name="Rectangle 260"/>
              <p:cNvSpPr>
                <a:spLocks noChangeArrowheads="1"/>
              </p:cNvSpPr>
              <p:nvPr/>
            </p:nvSpPr>
            <p:spPr bwMode="auto">
              <a:xfrm>
                <a:off x="6433417" y="6381328"/>
                <a:ext cx="841375" cy="371475"/>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2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223" name="Rectangle 261"/>
              <p:cNvSpPr>
                <a:spLocks noChangeArrowheads="1"/>
              </p:cNvSpPr>
              <p:nvPr/>
            </p:nvSpPr>
            <p:spPr bwMode="auto">
              <a:xfrm>
                <a:off x="7274792" y="6381328"/>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sp>
          <p:nvSpPr>
            <p:cNvPr id="215" name="Rectangle 254"/>
            <p:cNvSpPr>
              <a:spLocks noChangeArrowheads="1"/>
            </p:cNvSpPr>
            <p:nvPr/>
          </p:nvSpPr>
          <p:spPr bwMode="auto">
            <a:xfrm>
              <a:off x="818864" y="5749500"/>
              <a:ext cx="841375" cy="371475"/>
            </a:xfrm>
            <a:prstGeom prst="rect">
              <a:avLst/>
            </a:prstGeom>
            <a:gradFill>
              <a:gsLst>
                <a:gs pos="0">
                  <a:schemeClr val="accent1">
                    <a:lumMod val="50000"/>
                  </a:schemeClr>
                </a:gs>
                <a:gs pos="50000">
                  <a:schemeClr val="accent1">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grpSp>
      <p:grpSp>
        <p:nvGrpSpPr>
          <p:cNvPr id="10" name="Groupe 9"/>
          <p:cNvGrpSpPr/>
          <p:nvPr>
            <p:custDataLst>
              <p:tags r:id="rId12"/>
            </p:custDataLst>
          </p:nvPr>
        </p:nvGrpSpPr>
        <p:grpSpPr>
          <a:xfrm>
            <a:off x="1475656" y="4293096"/>
            <a:ext cx="7569560" cy="373063"/>
            <a:chOff x="818864" y="4293096"/>
            <a:chExt cx="7569560" cy="373063"/>
          </a:xfrm>
        </p:grpSpPr>
        <p:grpSp>
          <p:nvGrpSpPr>
            <p:cNvPr id="199" name="Groupe 198"/>
            <p:cNvGrpSpPr/>
            <p:nvPr/>
          </p:nvGrpSpPr>
          <p:grpSpPr>
            <a:xfrm>
              <a:off x="818864" y="4293096"/>
              <a:ext cx="7569560" cy="373063"/>
              <a:chOff x="818864" y="4293096"/>
              <a:chExt cx="7569560" cy="373063"/>
            </a:xfrm>
          </p:grpSpPr>
          <p:sp>
            <p:nvSpPr>
              <p:cNvPr id="200" name="Rectangle 199"/>
              <p:cNvSpPr>
                <a:spLocks noChangeArrowheads="1"/>
              </p:cNvSpPr>
              <p:nvPr/>
            </p:nvSpPr>
            <p:spPr bwMode="auto">
              <a:xfrm>
                <a:off x="1659012"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p:txBody>
          </p:sp>
          <p:sp>
            <p:nvSpPr>
              <p:cNvPr id="201" name="Rectangle 200"/>
              <p:cNvSpPr>
                <a:spLocks noChangeArrowheads="1"/>
              </p:cNvSpPr>
              <p:nvPr/>
            </p:nvSpPr>
            <p:spPr bwMode="auto">
              <a:xfrm>
                <a:off x="2500387"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02" name="Rectangle 201"/>
              <p:cNvSpPr>
                <a:spLocks noChangeArrowheads="1"/>
              </p:cNvSpPr>
              <p:nvPr/>
            </p:nvSpPr>
            <p:spPr bwMode="auto">
              <a:xfrm>
                <a:off x="3341762" y="4293096"/>
                <a:ext cx="841375" cy="371475"/>
              </a:xfrm>
              <a:prstGeom prst="rect">
                <a:avLst/>
              </a:prstGeom>
              <a:gradFill>
                <a:gsLst>
                  <a:gs pos="14000">
                    <a:srgbClr val="649E16"/>
                  </a:gs>
                  <a:gs pos="50000">
                    <a:schemeClr val="accent1">
                      <a:tint val="44500"/>
                      <a:satMod val="160000"/>
                    </a:schemeClr>
                  </a:gs>
                  <a:gs pos="89000">
                    <a:srgbClr val="649E16"/>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03" name="Rectangle 202"/>
              <p:cNvSpPr>
                <a:spLocks noChangeArrowheads="1"/>
              </p:cNvSpPr>
              <p:nvPr/>
            </p:nvSpPr>
            <p:spPr bwMode="auto">
              <a:xfrm>
                <a:off x="4183137" y="4293096"/>
                <a:ext cx="841375" cy="371475"/>
              </a:xfrm>
              <a:prstGeom prst="rect">
                <a:avLst/>
              </a:prstGeom>
              <a:gradFill>
                <a:gsLst>
                  <a:gs pos="14000">
                    <a:srgbClr val="649E16"/>
                  </a:gs>
                  <a:gs pos="50000">
                    <a:schemeClr val="accent1">
                      <a:tint val="44500"/>
                      <a:satMod val="160000"/>
                    </a:schemeClr>
                  </a:gs>
                  <a:gs pos="89000">
                    <a:srgbClr val="649E16"/>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04" name="Rectangle 203"/>
              <p:cNvSpPr>
                <a:spLocks noChangeArrowheads="1"/>
              </p:cNvSpPr>
              <p:nvPr/>
            </p:nvSpPr>
            <p:spPr bwMode="auto">
              <a:xfrm>
                <a:off x="5024512" y="4293096"/>
                <a:ext cx="839787" cy="371475"/>
              </a:xfrm>
              <a:prstGeom prst="rect">
                <a:avLst/>
              </a:prstGeom>
              <a:gradFill>
                <a:gsLst>
                  <a:gs pos="14000">
                    <a:srgbClr val="649E16"/>
                  </a:gs>
                  <a:gs pos="50000">
                    <a:schemeClr val="accent1">
                      <a:tint val="44500"/>
                      <a:satMod val="160000"/>
                    </a:schemeClr>
                  </a:gs>
                  <a:gs pos="89000">
                    <a:srgbClr val="649E16"/>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05" name="Rectangle 204"/>
              <p:cNvSpPr>
                <a:spLocks noChangeArrowheads="1"/>
              </p:cNvSpPr>
              <p:nvPr/>
            </p:nvSpPr>
            <p:spPr bwMode="auto">
              <a:xfrm>
                <a:off x="5864299" y="4293096"/>
                <a:ext cx="841375" cy="371475"/>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06" name="Rectangle 205"/>
              <p:cNvSpPr>
                <a:spLocks noChangeArrowheads="1"/>
              </p:cNvSpPr>
              <p:nvPr/>
            </p:nvSpPr>
            <p:spPr bwMode="auto">
              <a:xfrm>
                <a:off x="6705674" y="4293096"/>
                <a:ext cx="841375" cy="371475"/>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07" name="Rectangle 206"/>
              <p:cNvSpPr>
                <a:spLocks noChangeArrowheads="1"/>
              </p:cNvSpPr>
              <p:nvPr/>
            </p:nvSpPr>
            <p:spPr bwMode="auto">
              <a:xfrm>
                <a:off x="7547049" y="4293096"/>
                <a:ext cx="841375" cy="373063"/>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08" name="Rectangle 207"/>
              <p:cNvSpPr>
                <a:spLocks noChangeArrowheads="1"/>
              </p:cNvSpPr>
              <p:nvPr/>
            </p:nvSpPr>
            <p:spPr bwMode="auto">
              <a:xfrm>
                <a:off x="818864"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sp>
          <p:nvSpPr>
            <p:cNvPr id="9" name="Rectangle 8"/>
            <p:cNvSpPr/>
            <p:nvPr/>
          </p:nvSpPr>
          <p:spPr>
            <a:xfrm>
              <a:off x="818864" y="4293096"/>
              <a:ext cx="7569560" cy="373063"/>
            </a:xfrm>
            <a:prstGeom prst="rect">
              <a:avLst/>
            </a:prstGeom>
            <a:gradFill>
              <a:gsLst>
                <a:gs pos="14000">
                  <a:srgbClr val="FF66FF">
                    <a:alpha val="39000"/>
                  </a:srgbClr>
                </a:gs>
                <a:gs pos="92083">
                  <a:srgbClr val="FF66FF">
                    <a:alpha val="54000"/>
                  </a:srgbClr>
                </a:gs>
                <a:gs pos="50000">
                  <a:schemeClr val="accent1">
                    <a:tint val="44500"/>
                    <a:satMod val="160000"/>
                    <a:alpha val="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74" name="Rectangle 73"/>
          <p:cNvSpPr/>
          <p:nvPr>
            <p:custDataLst>
              <p:tags r:id="rId13"/>
            </p:custDataLst>
          </p:nvPr>
        </p:nvSpPr>
        <p:spPr>
          <a:xfrm>
            <a:off x="195650" y="4890646"/>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75" name="Rectangle 74"/>
          <p:cNvSpPr/>
          <p:nvPr>
            <p:custDataLst>
              <p:tags r:id="rId14"/>
            </p:custDataLst>
          </p:nvPr>
        </p:nvSpPr>
        <p:spPr>
          <a:xfrm>
            <a:off x="-70703" y="5292497"/>
            <a:ext cx="1152880"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des rangs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76" name="Rectangle 75"/>
          <p:cNvSpPr/>
          <p:nvPr>
            <p:custDataLst>
              <p:tags r:id="rId15"/>
            </p:custDataLst>
          </p:nvPr>
        </p:nvSpPr>
        <p:spPr>
          <a:xfrm>
            <a:off x="-6456" y="5826750"/>
            <a:ext cx="101662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77" name="Connecteur droit avec flèche 76"/>
          <p:cNvCxnSpPr/>
          <p:nvPr>
            <p:custDataLst>
              <p:tags r:id="rId16"/>
            </p:custDataLst>
          </p:nvPr>
        </p:nvCxnSpPr>
        <p:spPr>
          <a:xfrm>
            <a:off x="1024273" y="5068552"/>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78" name="Connecteur droit avec flèche 77"/>
          <p:cNvCxnSpPr/>
          <p:nvPr>
            <p:custDataLst>
              <p:tags r:id="rId17"/>
            </p:custDataLst>
          </p:nvPr>
        </p:nvCxnSpPr>
        <p:spPr>
          <a:xfrm>
            <a:off x="1024273" y="5578776"/>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79" name="Connecteur droit avec flèche 78"/>
          <p:cNvCxnSpPr/>
          <p:nvPr>
            <p:custDataLst>
              <p:tags r:id="rId18"/>
            </p:custDataLst>
          </p:nvPr>
        </p:nvCxnSpPr>
        <p:spPr>
          <a:xfrm>
            <a:off x="1024273" y="5984625"/>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2927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85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410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2"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right)">
                                      <p:cBhvr>
                                        <p:cTn id="20" dur="500"/>
                                        <p:tgtEl>
                                          <p:spTgt spid="10"/>
                                        </p:tgtEl>
                                      </p:cBhvr>
                                    </p:animEffect>
                                  </p:childTnLst>
                                </p:cTn>
                              </p:par>
                            </p:childTnLst>
                          </p:cTn>
                        </p:par>
                        <p:par>
                          <p:cTn id="21" fill="hold">
                            <p:stCondLst>
                              <p:cond delay="500"/>
                            </p:stCondLst>
                            <p:childTnLst>
                              <p:par>
                                <p:cTn id="22" presetID="22" presetClass="entr" presetSubtype="8" fill="hold" grpId="0" nodeType="afterEffect">
                                  <p:stCondLst>
                                    <p:cond delay="0"/>
                                  </p:stCondLst>
                                  <p:childTnLst>
                                    <p:set>
                                      <p:cBhvr>
                                        <p:cTn id="23" dur="1" fill="hold">
                                          <p:stCondLst>
                                            <p:cond delay="0"/>
                                          </p:stCondLst>
                                        </p:cTn>
                                        <p:tgtEl>
                                          <p:spTgt spid="74"/>
                                        </p:tgtEl>
                                        <p:attrNameLst>
                                          <p:attrName>style.visibility</p:attrName>
                                        </p:attrNameLst>
                                      </p:cBhvr>
                                      <p:to>
                                        <p:strVal val="visible"/>
                                      </p:to>
                                    </p:set>
                                    <p:animEffect transition="in" filter="wipe(left)">
                                      <p:cBhvr>
                                        <p:cTn id="24" dur="500"/>
                                        <p:tgtEl>
                                          <p:spTgt spid="74"/>
                                        </p:tgtEl>
                                      </p:cBhvr>
                                    </p:animEffect>
                                  </p:childTnLst>
                                </p:cTn>
                              </p:par>
                            </p:childTnLst>
                          </p:cTn>
                        </p:par>
                        <p:par>
                          <p:cTn id="25" fill="hold">
                            <p:stCondLst>
                              <p:cond delay="1000"/>
                            </p:stCondLst>
                            <p:childTnLst>
                              <p:par>
                                <p:cTn id="26" presetID="22" presetClass="entr" presetSubtype="8" fill="hold" nodeType="afterEffect">
                                  <p:stCondLst>
                                    <p:cond delay="0"/>
                                  </p:stCondLst>
                                  <p:childTnLst>
                                    <p:set>
                                      <p:cBhvr>
                                        <p:cTn id="27" dur="1" fill="hold">
                                          <p:stCondLst>
                                            <p:cond delay="0"/>
                                          </p:stCondLst>
                                        </p:cTn>
                                        <p:tgtEl>
                                          <p:spTgt spid="77"/>
                                        </p:tgtEl>
                                        <p:attrNameLst>
                                          <p:attrName>style.visibility</p:attrName>
                                        </p:attrNameLst>
                                      </p:cBhvr>
                                      <p:to>
                                        <p:strVal val="visible"/>
                                      </p:to>
                                    </p:set>
                                    <p:animEffect transition="in" filter="wipe(left)">
                                      <p:cBhvr>
                                        <p:cTn id="28" dur="500"/>
                                        <p:tgtEl>
                                          <p:spTgt spid="77"/>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nodeType="clickEffect">
                                  <p:stCondLst>
                                    <p:cond delay="0"/>
                                  </p:stCondLst>
                                  <p:childTnLst>
                                    <p:set>
                                      <p:cBhvr>
                                        <p:cTn id="32" dur="1" fill="hold">
                                          <p:stCondLst>
                                            <p:cond delay="0"/>
                                          </p:stCondLst>
                                        </p:cTn>
                                        <p:tgtEl>
                                          <p:spTgt spid="171"/>
                                        </p:tgtEl>
                                        <p:attrNameLst>
                                          <p:attrName>style.visibility</p:attrName>
                                        </p:attrNameLst>
                                      </p:cBhvr>
                                      <p:to>
                                        <p:strVal val="visible"/>
                                      </p:to>
                                    </p:set>
                                    <p:animEffect transition="in" filter="wipe(right)">
                                      <p:cBhvr>
                                        <p:cTn id="33" dur="500"/>
                                        <p:tgtEl>
                                          <p:spTgt spid="171"/>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2" fill="hold" nodeType="clickEffect">
                                  <p:stCondLst>
                                    <p:cond delay="0"/>
                                  </p:stCondLst>
                                  <p:childTnLst>
                                    <p:set>
                                      <p:cBhvr>
                                        <p:cTn id="37" dur="1" fill="hold">
                                          <p:stCondLst>
                                            <p:cond delay="0"/>
                                          </p:stCondLst>
                                        </p:cTn>
                                        <p:tgtEl>
                                          <p:spTgt spid="139"/>
                                        </p:tgtEl>
                                        <p:attrNameLst>
                                          <p:attrName>style.visibility</p:attrName>
                                        </p:attrNameLst>
                                      </p:cBhvr>
                                      <p:to>
                                        <p:strVal val="visible"/>
                                      </p:to>
                                    </p:set>
                                    <p:animEffect transition="in" filter="wipe(right)">
                                      <p:cBhvr>
                                        <p:cTn id="38" dur="500"/>
                                        <p:tgtEl>
                                          <p:spTgt spid="139"/>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75"/>
                                        </p:tgtEl>
                                        <p:attrNameLst>
                                          <p:attrName>style.visibility</p:attrName>
                                        </p:attrNameLst>
                                      </p:cBhvr>
                                      <p:to>
                                        <p:strVal val="visible"/>
                                      </p:to>
                                    </p:set>
                                    <p:animEffect transition="in" filter="wipe(left)">
                                      <p:cBhvr>
                                        <p:cTn id="42" dur="500"/>
                                        <p:tgtEl>
                                          <p:spTgt spid="75"/>
                                        </p:tgtEl>
                                      </p:cBhvr>
                                    </p:animEffect>
                                  </p:childTnLst>
                                </p:cTn>
                              </p:par>
                            </p:childTnLst>
                          </p:cTn>
                        </p:par>
                        <p:par>
                          <p:cTn id="43" fill="hold">
                            <p:stCondLst>
                              <p:cond delay="1000"/>
                            </p:stCondLst>
                            <p:childTnLst>
                              <p:par>
                                <p:cTn id="44" presetID="22" presetClass="entr" presetSubtype="8" fill="hold" nodeType="afterEffect">
                                  <p:stCondLst>
                                    <p:cond delay="0"/>
                                  </p:stCondLst>
                                  <p:childTnLst>
                                    <p:set>
                                      <p:cBhvr>
                                        <p:cTn id="45" dur="1" fill="hold">
                                          <p:stCondLst>
                                            <p:cond delay="0"/>
                                          </p:stCondLst>
                                        </p:cTn>
                                        <p:tgtEl>
                                          <p:spTgt spid="78"/>
                                        </p:tgtEl>
                                        <p:attrNameLst>
                                          <p:attrName>style.visibility</p:attrName>
                                        </p:attrNameLst>
                                      </p:cBhvr>
                                      <p:to>
                                        <p:strVal val="visible"/>
                                      </p:to>
                                    </p:set>
                                    <p:animEffect transition="in" filter="wipe(left)">
                                      <p:cBhvr>
                                        <p:cTn id="46" dur="500"/>
                                        <p:tgtEl>
                                          <p:spTgt spid="78"/>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2" fill="hold" nodeType="clickEffect">
                                  <p:stCondLst>
                                    <p:cond delay="0"/>
                                  </p:stCondLst>
                                  <p:childTnLst>
                                    <p:set>
                                      <p:cBhvr>
                                        <p:cTn id="50" dur="1" fill="hold">
                                          <p:stCondLst>
                                            <p:cond delay="0"/>
                                          </p:stCondLst>
                                        </p:cTn>
                                        <p:tgtEl>
                                          <p:spTgt spid="182"/>
                                        </p:tgtEl>
                                        <p:attrNameLst>
                                          <p:attrName>style.visibility</p:attrName>
                                        </p:attrNameLst>
                                      </p:cBhvr>
                                      <p:to>
                                        <p:strVal val="visible"/>
                                      </p:to>
                                    </p:set>
                                    <p:animEffect transition="in" filter="wipe(right)">
                                      <p:cBhvr>
                                        <p:cTn id="51" dur="500"/>
                                        <p:tgtEl>
                                          <p:spTgt spid="182"/>
                                        </p:tgtEl>
                                      </p:cBhvr>
                                    </p:animEffect>
                                  </p:childTnLst>
                                </p:cTn>
                              </p:par>
                            </p:childTnLst>
                          </p:cTn>
                        </p:par>
                        <p:par>
                          <p:cTn id="52" fill="hold">
                            <p:stCondLst>
                              <p:cond delay="500"/>
                            </p:stCondLst>
                            <p:childTnLst>
                              <p:par>
                                <p:cTn id="53" presetID="22" presetClass="entr" presetSubtype="8" fill="hold" grpId="0" nodeType="afterEffect">
                                  <p:stCondLst>
                                    <p:cond delay="0"/>
                                  </p:stCondLst>
                                  <p:childTnLst>
                                    <p:set>
                                      <p:cBhvr>
                                        <p:cTn id="54" dur="1" fill="hold">
                                          <p:stCondLst>
                                            <p:cond delay="0"/>
                                          </p:stCondLst>
                                        </p:cTn>
                                        <p:tgtEl>
                                          <p:spTgt spid="76"/>
                                        </p:tgtEl>
                                        <p:attrNameLst>
                                          <p:attrName>style.visibility</p:attrName>
                                        </p:attrNameLst>
                                      </p:cBhvr>
                                      <p:to>
                                        <p:strVal val="visible"/>
                                      </p:to>
                                    </p:set>
                                    <p:animEffect transition="in" filter="wipe(left)">
                                      <p:cBhvr>
                                        <p:cTn id="55" dur="500"/>
                                        <p:tgtEl>
                                          <p:spTgt spid="76"/>
                                        </p:tgtEl>
                                      </p:cBhvr>
                                    </p:animEffect>
                                  </p:childTnLst>
                                </p:cTn>
                              </p:par>
                            </p:childTnLst>
                          </p:cTn>
                        </p:par>
                        <p:par>
                          <p:cTn id="56" fill="hold">
                            <p:stCondLst>
                              <p:cond delay="1000"/>
                            </p:stCondLst>
                            <p:childTnLst>
                              <p:par>
                                <p:cTn id="57" presetID="22" presetClass="entr" presetSubtype="8" fill="hold" nodeType="afterEffect">
                                  <p:stCondLst>
                                    <p:cond delay="0"/>
                                  </p:stCondLst>
                                  <p:childTnLst>
                                    <p:set>
                                      <p:cBhvr>
                                        <p:cTn id="58" dur="1" fill="hold">
                                          <p:stCondLst>
                                            <p:cond delay="0"/>
                                          </p:stCondLst>
                                        </p:cTn>
                                        <p:tgtEl>
                                          <p:spTgt spid="79"/>
                                        </p:tgtEl>
                                        <p:attrNameLst>
                                          <p:attrName>style.visibility</p:attrName>
                                        </p:attrNameLst>
                                      </p:cBhvr>
                                      <p:to>
                                        <p:strVal val="visible"/>
                                      </p:to>
                                    </p:set>
                                    <p:animEffect transition="in" filter="wipe(left)">
                                      <p:cBhvr>
                                        <p:cTn id="59" dur="500"/>
                                        <p:tgtEl>
                                          <p:spTgt spid="79"/>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2" fill="hold" nodeType="clickEffect">
                                  <p:stCondLst>
                                    <p:cond delay="0"/>
                                  </p:stCondLst>
                                  <p:childTnLst>
                                    <p:set>
                                      <p:cBhvr>
                                        <p:cTn id="63" dur="1" fill="hold">
                                          <p:stCondLst>
                                            <p:cond delay="0"/>
                                          </p:stCondLst>
                                        </p:cTn>
                                        <p:tgtEl>
                                          <p:spTgt spid="213"/>
                                        </p:tgtEl>
                                        <p:attrNameLst>
                                          <p:attrName>style.visibility</p:attrName>
                                        </p:attrNameLst>
                                      </p:cBhvr>
                                      <p:to>
                                        <p:strVal val="visible"/>
                                      </p:to>
                                    </p:set>
                                    <p:animEffect transition="in" filter="wipe(right)">
                                      <p:cBhvr>
                                        <p:cTn id="64" dur="500"/>
                                        <p:tgtEl>
                                          <p:spTgt spid="213"/>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2" fill="hold" nodeType="clickEffect">
                                  <p:stCondLst>
                                    <p:cond delay="0"/>
                                  </p:stCondLst>
                                  <p:childTnLst>
                                    <p:set>
                                      <p:cBhvr>
                                        <p:cTn id="68" dur="1" fill="hold">
                                          <p:stCondLst>
                                            <p:cond delay="0"/>
                                          </p:stCondLst>
                                        </p:cTn>
                                        <p:tgtEl>
                                          <p:spTgt spid="209"/>
                                        </p:tgtEl>
                                        <p:attrNameLst>
                                          <p:attrName>style.visibility</p:attrName>
                                        </p:attrNameLst>
                                      </p:cBhvr>
                                      <p:to>
                                        <p:strVal val="visible"/>
                                      </p:to>
                                    </p:set>
                                    <p:animEffect transition="in" filter="wipe(right)">
                                      <p:cBhvr>
                                        <p:cTn id="69" dur="500"/>
                                        <p:tgtEl>
                                          <p:spTgt spid="209"/>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8"/>
                                        </p:tgtEl>
                                        <p:attrNameLst>
                                          <p:attrName>style.visibility</p:attrName>
                                        </p:attrNameLst>
                                      </p:cBhvr>
                                      <p:to>
                                        <p:strVal val="visible"/>
                                      </p:to>
                                    </p:set>
                                    <p:animEffect transition="in" filter="wipe(left)">
                                      <p:cBhvr>
                                        <p:cTn id="74" dur="500"/>
                                        <p:tgtEl>
                                          <p:spTgt spid="8"/>
                                        </p:tgtEl>
                                      </p:cBhvr>
                                    </p:animEffect>
                                  </p:childTnLst>
                                </p:cTn>
                              </p:par>
                            </p:childTnLst>
                          </p:cTn>
                        </p:par>
                        <p:par>
                          <p:cTn id="75" fill="hold">
                            <p:stCondLst>
                              <p:cond delay="500"/>
                            </p:stCondLst>
                            <p:childTnLst>
                              <p:par>
                                <p:cTn id="76" presetID="22" presetClass="entr" presetSubtype="4" fill="hold" grpId="0" nodeType="afterEffect">
                                  <p:stCondLst>
                                    <p:cond delay="0"/>
                                  </p:stCondLst>
                                  <p:childTnLst>
                                    <p:set>
                                      <p:cBhvr>
                                        <p:cTn id="77" dur="1" fill="hold">
                                          <p:stCondLst>
                                            <p:cond delay="0"/>
                                          </p:stCondLst>
                                        </p:cTn>
                                        <p:tgtEl>
                                          <p:spTgt spid="17"/>
                                        </p:tgtEl>
                                        <p:attrNameLst>
                                          <p:attrName>style.visibility</p:attrName>
                                        </p:attrNameLst>
                                      </p:cBhvr>
                                      <p:to>
                                        <p:strVal val="visible"/>
                                      </p:to>
                                    </p:set>
                                    <p:animEffect transition="in" filter="wipe(down)">
                                      <p:cBhvr>
                                        <p:cTn id="7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7" grpId="0" animBg="1"/>
      <p:bldP spid="8" grpId="0"/>
      <p:bldP spid="17" grpId="0"/>
      <p:bldP spid="74" grpId="0"/>
      <p:bldP spid="75" grpId="0"/>
      <p:bldP spid="7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e 4"/>
          <p:cNvGrpSpPr/>
          <p:nvPr>
            <p:custDataLst>
              <p:tags r:id="rId1"/>
            </p:custDataLst>
          </p:nvPr>
        </p:nvGrpSpPr>
        <p:grpSpPr>
          <a:xfrm>
            <a:off x="1851255" y="3412889"/>
            <a:ext cx="5046662" cy="399062"/>
            <a:chOff x="1851255" y="3412889"/>
            <a:chExt cx="5046662" cy="399062"/>
          </a:xfrm>
        </p:grpSpPr>
        <p:grpSp>
          <p:nvGrpSpPr>
            <p:cNvPr id="252" name="Groupe 251"/>
            <p:cNvGrpSpPr/>
            <p:nvPr/>
          </p:nvGrpSpPr>
          <p:grpSpPr>
            <a:xfrm>
              <a:off x="1851255" y="3440476"/>
              <a:ext cx="5046662" cy="371475"/>
              <a:chOff x="3164756" y="3826788"/>
              <a:chExt cx="5046662" cy="371475"/>
            </a:xfrm>
          </p:grpSpPr>
          <p:sp>
            <p:nvSpPr>
              <p:cNvPr id="279" name="Rectangle 270"/>
              <p:cNvSpPr>
                <a:spLocks noChangeArrowheads="1"/>
              </p:cNvSpPr>
              <p:nvPr/>
            </p:nvSpPr>
            <p:spPr bwMode="auto">
              <a:xfrm>
                <a:off x="3164756" y="3826788"/>
                <a:ext cx="841375" cy="371475"/>
              </a:xfrm>
              <a:prstGeom prst="rect">
                <a:avLst/>
              </a:prstGeom>
              <a:gradFill>
                <a:gsLst>
                  <a:gs pos="18000">
                    <a:srgbClr val="92D050"/>
                  </a:gs>
                  <a:gs pos="50000">
                    <a:schemeClr val="accent1">
                      <a:tint val="44500"/>
                      <a:satMod val="160000"/>
                    </a:schemeClr>
                  </a:gs>
                  <a:gs pos="84000">
                    <a:srgbClr val="92D050"/>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80" name="Rectangle 273"/>
              <p:cNvSpPr>
                <a:spLocks noChangeArrowheads="1"/>
              </p:cNvSpPr>
              <p:nvPr/>
            </p:nvSpPr>
            <p:spPr bwMode="auto">
              <a:xfrm>
                <a:off x="4006131" y="3826788"/>
                <a:ext cx="841375" cy="371475"/>
              </a:xfrm>
              <a:prstGeom prst="rect">
                <a:avLst/>
              </a:prstGeom>
              <a:gradFill>
                <a:gsLst>
                  <a:gs pos="18000">
                    <a:srgbClr val="74BC14"/>
                  </a:gs>
                  <a:gs pos="50000">
                    <a:schemeClr val="accent1">
                      <a:tint val="44500"/>
                      <a:satMod val="160000"/>
                    </a:schemeClr>
                  </a:gs>
                  <a:gs pos="84000">
                    <a:srgbClr val="74BC14"/>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81" name="Rectangle 276"/>
              <p:cNvSpPr>
                <a:spLocks noChangeArrowheads="1"/>
              </p:cNvSpPr>
              <p:nvPr/>
            </p:nvSpPr>
            <p:spPr bwMode="auto">
              <a:xfrm>
                <a:off x="4847506" y="3826788"/>
                <a:ext cx="839787" cy="371475"/>
              </a:xfrm>
              <a:prstGeom prst="rect">
                <a:avLst/>
              </a:prstGeom>
              <a:gradFill>
                <a:gsLst>
                  <a:gs pos="18000">
                    <a:srgbClr val="649E16"/>
                  </a:gs>
                  <a:gs pos="50000">
                    <a:schemeClr val="accent1">
                      <a:tint val="44500"/>
                      <a:satMod val="160000"/>
                    </a:schemeClr>
                  </a:gs>
                  <a:gs pos="84000">
                    <a:srgbClr val="649E16"/>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82" name="Rectangle 279"/>
              <p:cNvSpPr>
                <a:spLocks noChangeArrowheads="1"/>
              </p:cNvSpPr>
              <p:nvPr/>
            </p:nvSpPr>
            <p:spPr bwMode="auto">
              <a:xfrm>
                <a:off x="5687293" y="3826788"/>
                <a:ext cx="841375" cy="371475"/>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83" name="Rectangle 282"/>
              <p:cNvSpPr>
                <a:spLocks noChangeArrowheads="1"/>
              </p:cNvSpPr>
              <p:nvPr/>
            </p:nvSpPr>
            <p:spPr bwMode="auto">
              <a:xfrm>
                <a:off x="6528668" y="3826788"/>
                <a:ext cx="841375" cy="371475"/>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84" name="Rectangle 285"/>
              <p:cNvSpPr>
                <a:spLocks noChangeArrowheads="1"/>
              </p:cNvSpPr>
              <p:nvPr/>
            </p:nvSpPr>
            <p:spPr bwMode="auto">
              <a:xfrm>
                <a:off x="7370043" y="3826788"/>
                <a:ext cx="841375"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grpSp>
        <p:grpSp>
          <p:nvGrpSpPr>
            <p:cNvPr id="307" name="Groupe 306"/>
            <p:cNvGrpSpPr/>
            <p:nvPr/>
          </p:nvGrpSpPr>
          <p:grpSpPr>
            <a:xfrm>
              <a:off x="2190999" y="3458926"/>
              <a:ext cx="199260" cy="276999"/>
              <a:chOff x="3490193" y="3868063"/>
              <a:chExt cx="199260" cy="276999"/>
            </a:xfrm>
          </p:grpSpPr>
          <p:sp>
            <p:nvSpPr>
              <p:cNvPr id="308" name="Rectangle 365"/>
              <p:cNvSpPr>
                <a:spLocks noChangeArrowheads="1"/>
              </p:cNvSpPr>
              <p:nvPr/>
            </p:nvSpPr>
            <p:spPr bwMode="auto">
              <a:xfrm>
                <a:off x="3490193" y="3868063"/>
                <a:ext cx="128240" cy="27699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2</a:t>
                </a:r>
              </a:p>
            </p:txBody>
          </p:sp>
          <p:sp>
            <p:nvSpPr>
              <p:cNvPr id="309" name="Rectangle 366"/>
              <p:cNvSpPr>
                <a:spLocks noChangeArrowheads="1"/>
              </p:cNvSpPr>
              <p:nvPr/>
            </p:nvSpPr>
            <p:spPr bwMode="auto">
              <a:xfrm>
                <a:off x="3604493" y="3872826"/>
                <a:ext cx="84960" cy="1846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dirty="0" smtClean="0">
                    <a:ln>
                      <a:noFill/>
                    </a:ln>
                    <a:solidFill>
                      <a:schemeClr val="bg1"/>
                    </a:solidFill>
                    <a:effectLst/>
                    <a:latin typeface="Arial" pitchFamily="34"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pic>
          <p:nvPicPr>
            <p:cNvPr id="310" name="Picture 369"/>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3049837" y="3412889"/>
              <a:ext cx="292100" cy="354013"/>
            </a:xfrm>
            <a:prstGeom prst="rect">
              <a:avLst/>
            </a:prstGeom>
            <a:noFill/>
            <a:ln w="9525">
              <a:noFill/>
              <a:miter lim="800000"/>
              <a:headEnd/>
              <a:tailEnd/>
            </a:ln>
          </p:spPr>
        </p:pic>
        <p:grpSp>
          <p:nvGrpSpPr>
            <p:cNvPr id="311" name="Groupe 310"/>
            <p:cNvGrpSpPr/>
            <p:nvPr/>
          </p:nvGrpSpPr>
          <p:grpSpPr>
            <a:xfrm>
              <a:off x="3032374" y="3458926"/>
              <a:ext cx="199260" cy="276999"/>
              <a:chOff x="4331568" y="3868063"/>
              <a:chExt cx="199260" cy="276999"/>
            </a:xfrm>
          </p:grpSpPr>
          <p:sp>
            <p:nvSpPr>
              <p:cNvPr id="312" name="Rectangle 371"/>
              <p:cNvSpPr>
                <a:spLocks noChangeArrowheads="1"/>
              </p:cNvSpPr>
              <p:nvPr/>
            </p:nvSpPr>
            <p:spPr bwMode="auto">
              <a:xfrm>
                <a:off x="4331568" y="3868063"/>
                <a:ext cx="128240" cy="27699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2</a:t>
                </a:r>
              </a:p>
            </p:txBody>
          </p:sp>
          <p:sp>
            <p:nvSpPr>
              <p:cNvPr id="313" name="Rectangle 372"/>
              <p:cNvSpPr>
                <a:spLocks noChangeArrowheads="1"/>
              </p:cNvSpPr>
              <p:nvPr/>
            </p:nvSpPr>
            <p:spPr bwMode="auto">
              <a:xfrm>
                <a:off x="4445868" y="3872826"/>
                <a:ext cx="84960" cy="1846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dirty="0" smtClean="0">
                    <a:ln>
                      <a:noFill/>
                    </a:ln>
                    <a:solidFill>
                      <a:schemeClr val="bg1"/>
                    </a:solidFill>
                    <a:effectLst/>
                    <a:latin typeface="Arial" pitchFamily="34"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pic>
          <p:nvPicPr>
            <p:cNvPr id="314" name="Picture 375"/>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3889624" y="3412889"/>
              <a:ext cx="293687" cy="354013"/>
            </a:xfrm>
            <a:prstGeom prst="rect">
              <a:avLst/>
            </a:prstGeom>
            <a:noFill/>
            <a:ln w="9525">
              <a:noFill/>
              <a:miter lim="800000"/>
              <a:headEnd/>
              <a:tailEnd/>
            </a:ln>
          </p:spPr>
        </p:pic>
        <p:grpSp>
          <p:nvGrpSpPr>
            <p:cNvPr id="315" name="Groupe 314"/>
            <p:cNvGrpSpPr/>
            <p:nvPr/>
          </p:nvGrpSpPr>
          <p:grpSpPr>
            <a:xfrm>
              <a:off x="3873749" y="3458926"/>
              <a:ext cx="199260" cy="276999"/>
              <a:chOff x="5172943" y="3868063"/>
              <a:chExt cx="199260" cy="276999"/>
            </a:xfrm>
          </p:grpSpPr>
          <p:sp>
            <p:nvSpPr>
              <p:cNvPr id="316" name="Rectangle 377"/>
              <p:cNvSpPr>
                <a:spLocks noChangeArrowheads="1"/>
              </p:cNvSpPr>
              <p:nvPr/>
            </p:nvSpPr>
            <p:spPr bwMode="auto">
              <a:xfrm>
                <a:off x="5172943" y="3868063"/>
                <a:ext cx="128240" cy="27699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2</a:t>
                </a:r>
              </a:p>
            </p:txBody>
          </p:sp>
          <p:sp>
            <p:nvSpPr>
              <p:cNvPr id="317" name="Rectangle 378"/>
              <p:cNvSpPr>
                <a:spLocks noChangeArrowheads="1"/>
              </p:cNvSpPr>
              <p:nvPr/>
            </p:nvSpPr>
            <p:spPr bwMode="auto">
              <a:xfrm>
                <a:off x="5287243" y="3872826"/>
                <a:ext cx="84960" cy="1846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dirty="0" smtClean="0">
                    <a:ln>
                      <a:noFill/>
                    </a:ln>
                    <a:solidFill>
                      <a:schemeClr val="bg1"/>
                    </a:solidFill>
                    <a:effectLst/>
                    <a:latin typeface="Arial" pitchFamily="34" charset="0"/>
                    <a:cs typeface="Arial" pitchFamily="34" charset="0"/>
                  </a:rPr>
                  <a:t>0</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sp>
          <p:nvSpPr>
            <p:cNvPr id="318" name="Rectangle 383"/>
            <p:cNvSpPr>
              <a:spLocks noChangeArrowheads="1"/>
            </p:cNvSpPr>
            <p:nvPr/>
          </p:nvSpPr>
          <p:spPr bwMode="auto">
            <a:xfrm>
              <a:off x="4715124" y="3458926"/>
              <a:ext cx="128240" cy="27699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2</a:t>
              </a:r>
            </a:p>
          </p:txBody>
        </p:sp>
        <p:grpSp>
          <p:nvGrpSpPr>
            <p:cNvPr id="319" name="Groupe 318"/>
            <p:cNvGrpSpPr/>
            <p:nvPr/>
          </p:nvGrpSpPr>
          <p:grpSpPr>
            <a:xfrm>
              <a:off x="4730999" y="3412889"/>
              <a:ext cx="293687" cy="354013"/>
              <a:chOff x="6030193" y="3822026"/>
              <a:chExt cx="293687" cy="354013"/>
            </a:xfrm>
          </p:grpSpPr>
          <p:pic>
            <p:nvPicPr>
              <p:cNvPr id="320" name="Picture 381"/>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6030193" y="3822026"/>
                <a:ext cx="293687" cy="354013"/>
              </a:xfrm>
              <a:prstGeom prst="rect">
                <a:avLst/>
              </a:prstGeom>
              <a:noFill/>
              <a:ln w="9525">
                <a:noFill/>
                <a:miter lim="800000"/>
                <a:headEnd/>
                <a:tailEnd/>
              </a:ln>
            </p:spPr>
          </p:pic>
          <p:sp>
            <p:nvSpPr>
              <p:cNvPr id="321" name="Rectangle 384"/>
              <p:cNvSpPr>
                <a:spLocks noChangeArrowheads="1"/>
              </p:cNvSpPr>
              <p:nvPr/>
            </p:nvSpPr>
            <p:spPr bwMode="auto">
              <a:xfrm>
                <a:off x="6128618" y="3872826"/>
                <a:ext cx="84960" cy="1846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Arial" pitchFamily="34" charset="0"/>
                    <a:cs typeface="Arial" pitchFamily="34" charset="0"/>
                  </a:rPr>
                  <a:t>2</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sp>
          <p:nvSpPr>
            <p:cNvPr id="322" name="Rectangle 389"/>
            <p:cNvSpPr>
              <a:spLocks noChangeArrowheads="1"/>
            </p:cNvSpPr>
            <p:nvPr/>
          </p:nvSpPr>
          <p:spPr bwMode="auto">
            <a:xfrm>
              <a:off x="5556499" y="3458926"/>
              <a:ext cx="128240" cy="27699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2</a:t>
              </a:r>
            </a:p>
          </p:txBody>
        </p:sp>
        <p:grpSp>
          <p:nvGrpSpPr>
            <p:cNvPr id="323" name="Groupe 322"/>
            <p:cNvGrpSpPr/>
            <p:nvPr/>
          </p:nvGrpSpPr>
          <p:grpSpPr>
            <a:xfrm>
              <a:off x="5572374" y="3412889"/>
              <a:ext cx="293687" cy="354013"/>
              <a:chOff x="6871568" y="3822026"/>
              <a:chExt cx="293687" cy="354013"/>
            </a:xfrm>
          </p:grpSpPr>
          <p:pic>
            <p:nvPicPr>
              <p:cNvPr id="324" name="Picture 387"/>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6871568" y="3822026"/>
                <a:ext cx="293687" cy="354013"/>
              </a:xfrm>
              <a:prstGeom prst="rect">
                <a:avLst/>
              </a:prstGeom>
              <a:noFill/>
              <a:ln w="9525">
                <a:noFill/>
                <a:miter lim="800000"/>
                <a:headEnd/>
                <a:tailEnd/>
              </a:ln>
            </p:spPr>
          </p:pic>
          <p:sp>
            <p:nvSpPr>
              <p:cNvPr id="325" name="Rectangle 390"/>
              <p:cNvSpPr>
                <a:spLocks noChangeArrowheads="1"/>
              </p:cNvSpPr>
              <p:nvPr/>
            </p:nvSpPr>
            <p:spPr bwMode="auto">
              <a:xfrm>
                <a:off x="6969993" y="3872826"/>
                <a:ext cx="84960" cy="1846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Arial" pitchFamily="34" charset="0"/>
                    <a:cs typeface="Arial" pitchFamily="34" charset="0"/>
                  </a:rPr>
                  <a:t>1</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grpSp>
          <p:nvGrpSpPr>
            <p:cNvPr id="326" name="Groupe 325"/>
            <p:cNvGrpSpPr/>
            <p:nvPr/>
          </p:nvGrpSpPr>
          <p:grpSpPr>
            <a:xfrm>
              <a:off x="6397874" y="3412889"/>
              <a:ext cx="307975" cy="354013"/>
              <a:chOff x="7697068" y="3822026"/>
              <a:chExt cx="307975" cy="354013"/>
            </a:xfrm>
          </p:grpSpPr>
          <p:pic>
            <p:nvPicPr>
              <p:cNvPr id="327" name="Picture 393"/>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7712943" y="3822026"/>
                <a:ext cx="292100" cy="354013"/>
              </a:xfrm>
              <a:prstGeom prst="rect">
                <a:avLst/>
              </a:prstGeom>
              <a:noFill/>
              <a:ln w="9525">
                <a:noFill/>
                <a:miter lim="800000"/>
                <a:headEnd/>
                <a:tailEnd/>
              </a:ln>
            </p:spPr>
          </p:pic>
          <p:sp>
            <p:nvSpPr>
              <p:cNvPr id="328" name="Rectangle 395"/>
              <p:cNvSpPr>
                <a:spLocks noChangeArrowheads="1"/>
              </p:cNvSpPr>
              <p:nvPr/>
            </p:nvSpPr>
            <p:spPr bwMode="auto">
              <a:xfrm>
                <a:off x="7697068" y="3868063"/>
                <a:ext cx="128240" cy="27699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2</a:t>
                </a:r>
              </a:p>
            </p:txBody>
          </p:sp>
        </p:grpSp>
        <p:sp>
          <p:nvSpPr>
            <p:cNvPr id="329" name="Rectangle 396"/>
            <p:cNvSpPr>
              <a:spLocks noChangeArrowheads="1"/>
            </p:cNvSpPr>
            <p:nvPr/>
          </p:nvSpPr>
          <p:spPr bwMode="auto">
            <a:xfrm>
              <a:off x="6512174" y="3463689"/>
              <a:ext cx="84960" cy="1846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Arial" pitchFamily="34" charset="0"/>
                  <a:cs typeface="Arial" pitchFamily="34" charset="0"/>
                </a:rPr>
                <a:t>0</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grpSp>
        <p:nvGrpSpPr>
          <p:cNvPr id="2" name="Groupe 1"/>
          <p:cNvGrpSpPr/>
          <p:nvPr>
            <p:custDataLst>
              <p:tags r:id="rId2"/>
            </p:custDataLst>
          </p:nvPr>
        </p:nvGrpSpPr>
        <p:grpSpPr>
          <a:xfrm>
            <a:off x="1851255" y="3078848"/>
            <a:ext cx="5046662" cy="373063"/>
            <a:chOff x="1851255" y="3078848"/>
            <a:chExt cx="5046662" cy="373063"/>
          </a:xfrm>
        </p:grpSpPr>
        <p:grpSp>
          <p:nvGrpSpPr>
            <p:cNvPr id="254" name="Groupe 253"/>
            <p:cNvGrpSpPr/>
            <p:nvPr/>
          </p:nvGrpSpPr>
          <p:grpSpPr>
            <a:xfrm>
              <a:off x="1851255" y="3078848"/>
              <a:ext cx="5046662" cy="373063"/>
              <a:chOff x="3164756" y="3455313"/>
              <a:chExt cx="5046662" cy="373063"/>
            </a:xfrm>
          </p:grpSpPr>
          <p:sp>
            <p:nvSpPr>
              <p:cNvPr id="257" name="Rectangle 256"/>
              <p:cNvSpPr>
                <a:spLocks noChangeArrowheads="1"/>
              </p:cNvSpPr>
              <p:nvPr/>
            </p:nvSpPr>
            <p:spPr bwMode="auto">
              <a:xfrm>
                <a:off x="3164756"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58" name="Rectangle 257"/>
              <p:cNvSpPr>
                <a:spLocks noChangeArrowheads="1"/>
              </p:cNvSpPr>
              <p:nvPr/>
            </p:nvSpPr>
            <p:spPr bwMode="auto">
              <a:xfrm>
                <a:off x="4006131"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59" name="Rectangle 258"/>
              <p:cNvSpPr>
                <a:spLocks noChangeArrowheads="1"/>
              </p:cNvSpPr>
              <p:nvPr/>
            </p:nvSpPr>
            <p:spPr bwMode="auto">
              <a:xfrm>
                <a:off x="4847506" y="3455313"/>
                <a:ext cx="839787"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60" name="Rectangle 259"/>
              <p:cNvSpPr>
                <a:spLocks noChangeArrowheads="1"/>
              </p:cNvSpPr>
              <p:nvPr/>
            </p:nvSpPr>
            <p:spPr bwMode="auto">
              <a:xfrm>
                <a:off x="5687293"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61" name="Rectangle 260"/>
              <p:cNvSpPr>
                <a:spLocks noChangeArrowheads="1"/>
              </p:cNvSpPr>
              <p:nvPr/>
            </p:nvSpPr>
            <p:spPr bwMode="auto">
              <a:xfrm>
                <a:off x="6528668"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62" name="Rectangle 261"/>
              <p:cNvSpPr>
                <a:spLocks noChangeArrowheads="1"/>
              </p:cNvSpPr>
              <p:nvPr/>
            </p:nvSpPr>
            <p:spPr bwMode="auto">
              <a:xfrm>
                <a:off x="7370043" y="3455313"/>
                <a:ext cx="841375" cy="373063"/>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grpSp>
        <p:sp>
          <p:nvSpPr>
            <p:cNvPr id="356" name="Rectangle 333"/>
            <p:cNvSpPr>
              <a:spLocks noChangeArrowheads="1"/>
            </p:cNvSpPr>
            <p:nvPr/>
          </p:nvSpPr>
          <p:spPr bwMode="auto">
            <a:xfrm>
              <a:off x="2229099" y="3096976"/>
              <a:ext cx="128240" cy="276999"/>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1</a:t>
              </a:r>
            </a:p>
          </p:txBody>
        </p:sp>
        <p:sp>
          <p:nvSpPr>
            <p:cNvPr id="357" name="Rectangle 336"/>
            <p:cNvSpPr>
              <a:spLocks noChangeArrowheads="1"/>
            </p:cNvSpPr>
            <p:nvPr/>
          </p:nvSpPr>
          <p:spPr bwMode="auto">
            <a:xfrm>
              <a:off x="3070474" y="3096976"/>
              <a:ext cx="128240" cy="276999"/>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fr-FR" b="1" dirty="0">
                  <a:solidFill>
                    <a:schemeClr val="bg1"/>
                  </a:solidFill>
                  <a:latin typeface="Arial" pitchFamily="34"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58" name="Rectangle 339"/>
            <p:cNvSpPr>
              <a:spLocks noChangeArrowheads="1"/>
            </p:cNvSpPr>
            <p:nvPr/>
          </p:nvSpPr>
          <p:spPr bwMode="auto">
            <a:xfrm>
              <a:off x="3911849" y="3096976"/>
              <a:ext cx="128240" cy="276999"/>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Arial" pitchFamily="34" charset="0"/>
                  <a:cs typeface="Arial" pitchFamily="34" charset="0"/>
                </a:rPr>
                <a:t>0</a:t>
              </a:r>
            </a:p>
          </p:txBody>
        </p:sp>
        <p:sp>
          <p:nvSpPr>
            <p:cNvPr id="359" name="Rectangle 342"/>
            <p:cNvSpPr>
              <a:spLocks noChangeArrowheads="1"/>
            </p:cNvSpPr>
            <p:nvPr/>
          </p:nvSpPr>
          <p:spPr bwMode="auto">
            <a:xfrm>
              <a:off x="4753224" y="3096976"/>
              <a:ext cx="128240" cy="276999"/>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Arial" pitchFamily="34" charset="0"/>
                  <a:cs typeface="Arial" pitchFamily="34" charset="0"/>
                </a:rPr>
                <a:t>1</a:t>
              </a:r>
            </a:p>
          </p:txBody>
        </p:sp>
        <p:sp>
          <p:nvSpPr>
            <p:cNvPr id="360" name="Rectangle 345"/>
            <p:cNvSpPr>
              <a:spLocks noChangeArrowheads="1"/>
            </p:cNvSpPr>
            <p:nvPr/>
          </p:nvSpPr>
          <p:spPr bwMode="auto">
            <a:xfrm>
              <a:off x="5594599" y="3096976"/>
              <a:ext cx="128240" cy="276999"/>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Arial" pitchFamily="34" charset="0"/>
                  <a:cs typeface="Arial" pitchFamily="34" charset="0"/>
                </a:rPr>
                <a:t>1</a:t>
              </a:r>
            </a:p>
          </p:txBody>
        </p:sp>
        <p:sp>
          <p:nvSpPr>
            <p:cNvPr id="361" name="Rectangle 348"/>
            <p:cNvSpPr>
              <a:spLocks noChangeArrowheads="1"/>
            </p:cNvSpPr>
            <p:nvPr/>
          </p:nvSpPr>
          <p:spPr bwMode="auto">
            <a:xfrm>
              <a:off x="6435974" y="3096976"/>
              <a:ext cx="128240" cy="276999"/>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1</a:t>
              </a:r>
            </a:p>
          </p:txBody>
        </p:sp>
      </p:grpSp>
      <p:sp>
        <p:nvSpPr>
          <p:cNvPr id="3" name="ZoneTexte 2"/>
          <p:cNvSpPr txBox="1"/>
          <p:nvPr>
            <p:custDataLst>
              <p:tags r:id="rId3"/>
            </p:custDataLst>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custDataLst>
              <p:tags r:id="rId4"/>
            </p:custDataLst>
          </p:nvPr>
        </p:nvSpPr>
        <p:spPr>
          <a:xfrm>
            <a:off x="123801" y="974774"/>
            <a:ext cx="6011582"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Octal …  </a:t>
            </a:r>
            <a:endParaRPr lang="fr-FR" sz="2400" u="sng" dirty="0"/>
          </a:p>
        </p:txBody>
      </p:sp>
      <p:sp>
        <p:nvSpPr>
          <p:cNvPr id="7" name="Rectangle 6"/>
          <p:cNvSpPr/>
          <p:nvPr>
            <p:custDataLst>
              <p:tags r:id="rId5"/>
            </p:custDataLst>
          </p:nvPr>
        </p:nvSpPr>
        <p:spPr>
          <a:xfrm>
            <a:off x="-9139" y="1700808"/>
            <a:ext cx="9166516" cy="923330"/>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Binaire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Octal:</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Convertir 110111 binaire en octal</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endParaRPr lang="fr-FR" b="1" dirty="0" smtClean="0">
              <a:effectLst>
                <a:outerShdw blurRad="38100" dist="38100" dir="2700000" algn="tl">
                  <a:srgbClr val="000000">
                    <a:alpha val="43137"/>
                  </a:srgbClr>
                </a:outerShdw>
              </a:effectLst>
              <a:latin typeface="Arial" pitchFamily="34" charset="0"/>
              <a:cs typeface="Arial" pitchFamily="34" charset="0"/>
              <a:sym typeface="Symbol"/>
            </a:endParaRP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À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vous d’essayer</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endParaRPr lang="fr-FR" b="1" dirty="0" smtClean="0">
              <a:effectLst>
                <a:outerShdw blurRad="38100" dist="38100" dir="2700000" algn="tl">
                  <a:srgbClr val="000000">
                    <a:alpha val="43137"/>
                  </a:srgbClr>
                </a:outerShdw>
              </a:effectLst>
              <a:latin typeface="Arial" pitchFamily="34" charset="0"/>
              <a:cs typeface="Arial" pitchFamily="34" charset="0"/>
              <a:sym typeface="Symbol"/>
            </a:endParaRPr>
          </a:p>
        </p:txBody>
      </p:sp>
      <p:sp>
        <p:nvSpPr>
          <p:cNvPr id="8" name="Rectangle 7"/>
          <p:cNvSpPr/>
          <p:nvPr>
            <p:custDataLst>
              <p:tags r:id="rId6"/>
            </p:custDataLst>
          </p:nvPr>
        </p:nvSpPr>
        <p:spPr>
          <a:xfrm>
            <a:off x="6904465" y="4863900"/>
            <a:ext cx="639919"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67</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7" name="Rectangle 16"/>
          <p:cNvSpPr/>
          <p:nvPr>
            <p:custDataLst>
              <p:tags r:id="rId7"/>
            </p:custDataLst>
          </p:nvPr>
        </p:nvSpPr>
        <p:spPr>
          <a:xfrm>
            <a:off x="2229270" y="5805264"/>
            <a:ext cx="3636252" cy="461665"/>
          </a:xfrm>
          <a:prstGeom prst="rect">
            <a:avLst/>
          </a:prstGeom>
        </p:spPr>
        <p:txBody>
          <a:bodyPr wrap="non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110111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67</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8</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6" name="Groupe 5"/>
          <p:cNvGrpSpPr/>
          <p:nvPr>
            <p:custDataLst>
              <p:tags r:id="rId8"/>
            </p:custDataLst>
          </p:nvPr>
        </p:nvGrpSpPr>
        <p:grpSpPr>
          <a:xfrm>
            <a:off x="1851255" y="3798928"/>
            <a:ext cx="5046662" cy="373063"/>
            <a:chOff x="1851255" y="3798928"/>
            <a:chExt cx="5046662" cy="373063"/>
          </a:xfrm>
        </p:grpSpPr>
        <p:grpSp>
          <p:nvGrpSpPr>
            <p:cNvPr id="251" name="Groupe 250"/>
            <p:cNvGrpSpPr/>
            <p:nvPr/>
          </p:nvGrpSpPr>
          <p:grpSpPr>
            <a:xfrm>
              <a:off x="1851255" y="3798928"/>
              <a:ext cx="5046662" cy="373063"/>
              <a:chOff x="3164755" y="4180014"/>
              <a:chExt cx="5046662" cy="373063"/>
            </a:xfrm>
          </p:grpSpPr>
          <p:sp>
            <p:nvSpPr>
              <p:cNvPr id="287" name="Rectangle 256"/>
              <p:cNvSpPr>
                <a:spLocks noChangeArrowheads="1"/>
              </p:cNvSpPr>
              <p:nvPr/>
            </p:nvSpPr>
            <p:spPr bwMode="auto">
              <a:xfrm>
                <a:off x="3164755" y="4180014"/>
                <a:ext cx="841375" cy="371475"/>
              </a:xfrm>
              <a:prstGeom prst="rect">
                <a:avLst/>
              </a:prstGeom>
              <a:gradFill>
                <a:gsLst>
                  <a:gs pos="18000">
                    <a:srgbClr val="92D050"/>
                  </a:gs>
                  <a:gs pos="50000">
                    <a:schemeClr val="accent1">
                      <a:tint val="44500"/>
                      <a:satMod val="160000"/>
                    </a:schemeClr>
                  </a:gs>
                  <a:gs pos="84000">
                    <a:srgbClr val="92D05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88" name="Rectangle 257"/>
              <p:cNvSpPr>
                <a:spLocks noChangeArrowheads="1"/>
              </p:cNvSpPr>
              <p:nvPr/>
            </p:nvSpPr>
            <p:spPr bwMode="auto">
              <a:xfrm>
                <a:off x="4006130" y="4180014"/>
                <a:ext cx="841375" cy="371475"/>
              </a:xfrm>
              <a:prstGeom prst="rect">
                <a:avLst/>
              </a:prstGeom>
              <a:gradFill>
                <a:gsLst>
                  <a:gs pos="18000">
                    <a:srgbClr val="74BC14"/>
                  </a:gs>
                  <a:gs pos="50000">
                    <a:schemeClr val="accent1">
                      <a:tint val="44500"/>
                      <a:satMod val="160000"/>
                    </a:schemeClr>
                  </a:gs>
                  <a:gs pos="84000">
                    <a:srgbClr val="74BC14"/>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89" name="Rectangle 258"/>
              <p:cNvSpPr>
                <a:spLocks noChangeArrowheads="1"/>
              </p:cNvSpPr>
              <p:nvPr/>
            </p:nvSpPr>
            <p:spPr bwMode="auto">
              <a:xfrm>
                <a:off x="4847505" y="4180014"/>
                <a:ext cx="839787" cy="371475"/>
              </a:xfrm>
              <a:prstGeom prst="rect">
                <a:avLst/>
              </a:prstGeom>
              <a:gradFill>
                <a:gsLst>
                  <a:gs pos="18000">
                    <a:srgbClr val="649E16"/>
                  </a:gs>
                  <a:gs pos="50000">
                    <a:schemeClr val="accent1">
                      <a:tint val="44500"/>
                      <a:satMod val="160000"/>
                    </a:schemeClr>
                  </a:gs>
                  <a:gs pos="84000">
                    <a:srgbClr val="649E16"/>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90" name="Rectangle 259"/>
              <p:cNvSpPr>
                <a:spLocks noChangeArrowheads="1"/>
              </p:cNvSpPr>
              <p:nvPr/>
            </p:nvSpPr>
            <p:spPr bwMode="auto">
              <a:xfrm>
                <a:off x="5687292" y="4180014"/>
                <a:ext cx="841375" cy="371475"/>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91" name="Rectangle 260"/>
              <p:cNvSpPr>
                <a:spLocks noChangeArrowheads="1"/>
              </p:cNvSpPr>
              <p:nvPr/>
            </p:nvSpPr>
            <p:spPr bwMode="auto">
              <a:xfrm>
                <a:off x="6528667" y="4180014"/>
                <a:ext cx="841375" cy="371475"/>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92" name="Rectangle 261"/>
              <p:cNvSpPr>
                <a:spLocks noChangeArrowheads="1"/>
              </p:cNvSpPr>
              <p:nvPr/>
            </p:nvSpPr>
            <p:spPr bwMode="auto">
              <a:xfrm>
                <a:off x="7370042" y="4180014"/>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grpSp>
        <p:sp>
          <p:nvSpPr>
            <p:cNvPr id="335" name="Rectangle 414"/>
            <p:cNvSpPr>
              <a:spLocks noChangeArrowheads="1"/>
            </p:cNvSpPr>
            <p:nvPr/>
          </p:nvSpPr>
          <p:spPr bwMode="auto">
            <a:xfrm>
              <a:off x="4753224" y="3831989"/>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4</a:t>
              </a:r>
            </a:p>
          </p:txBody>
        </p:sp>
        <p:sp>
          <p:nvSpPr>
            <p:cNvPr id="336" name="Rectangle 417"/>
            <p:cNvSpPr>
              <a:spLocks noChangeArrowheads="1"/>
            </p:cNvSpPr>
            <p:nvPr/>
          </p:nvSpPr>
          <p:spPr bwMode="auto">
            <a:xfrm>
              <a:off x="5594599" y="3831989"/>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Arial" pitchFamily="34" charset="0"/>
                  <a:cs typeface="Arial" pitchFamily="34" charset="0"/>
                </a:rPr>
                <a:t>2</a:t>
              </a:r>
            </a:p>
          </p:txBody>
        </p:sp>
        <p:sp>
          <p:nvSpPr>
            <p:cNvPr id="337" name="Rectangle 420"/>
            <p:cNvSpPr>
              <a:spLocks noChangeArrowheads="1"/>
            </p:cNvSpPr>
            <p:nvPr/>
          </p:nvSpPr>
          <p:spPr bwMode="auto">
            <a:xfrm>
              <a:off x="6435974" y="3831989"/>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1</a:t>
              </a:r>
            </a:p>
          </p:txBody>
        </p:sp>
        <p:sp>
          <p:nvSpPr>
            <p:cNvPr id="141" name="Rectangle 414"/>
            <p:cNvSpPr>
              <a:spLocks noChangeArrowheads="1"/>
            </p:cNvSpPr>
            <p:nvPr/>
          </p:nvSpPr>
          <p:spPr bwMode="auto">
            <a:xfrm>
              <a:off x="2190204" y="3844725"/>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4</a:t>
              </a:r>
            </a:p>
          </p:txBody>
        </p:sp>
        <p:sp>
          <p:nvSpPr>
            <p:cNvPr id="142" name="Rectangle 417"/>
            <p:cNvSpPr>
              <a:spLocks noChangeArrowheads="1"/>
            </p:cNvSpPr>
            <p:nvPr/>
          </p:nvSpPr>
          <p:spPr bwMode="auto">
            <a:xfrm>
              <a:off x="3031579" y="3844725"/>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Arial" pitchFamily="34" charset="0"/>
                  <a:cs typeface="Arial" pitchFamily="34" charset="0"/>
                </a:rPr>
                <a:t>2</a:t>
              </a:r>
            </a:p>
          </p:txBody>
        </p:sp>
        <p:sp>
          <p:nvSpPr>
            <p:cNvPr id="143" name="Rectangle 420"/>
            <p:cNvSpPr>
              <a:spLocks noChangeArrowheads="1"/>
            </p:cNvSpPr>
            <p:nvPr/>
          </p:nvSpPr>
          <p:spPr bwMode="auto">
            <a:xfrm>
              <a:off x="3872954" y="3844725"/>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1</a:t>
              </a:r>
            </a:p>
          </p:txBody>
        </p:sp>
      </p:grpSp>
      <p:grpSp>
        <p:nvGrpSpPr>
          <p:cNvPr id="9" name="Groupe 8"/>
          <p:cNvGrpSpPr/>
          <p:nvPr>
            <p:custDataLst>
              <p:tags r:id="rId9"/>
            </p:custDataLst>
          </p:nvPr>
        </p:nvGrpSpPr>
        <p:grpSpPr>
          <a:xfrm>
            <a:off x="1851255" y="4171991"/>
            <a:ext cx="5046662" cy="373063"/>
            <a:chOff x="1851255" y="4171991"/>
            <a:chExt cx="5046662" cy="373063"/>
          </a:xfrm>
        </p:grpSpPr>
        <p:grpSp>
          <p:nvGrpSpPr>
            <p:cNvPr id="253" name="Groupe 252"/>
            <p:cNvGrpSpPr/>
            <p:nvPr/>
          </p:nvGrpSpPr>
          <p:grpSpPr>
            <a:xfrm>
              <a:off x="1851255" y="4171991"/>
              <a:ext cx="5046662" cy="373063"/>
              <a:chOff x="3164756" y="4568151"/>
              <a:chExt cx="5046662" cy="373063"/>
            </a:xfrm>
          </p:grpSpPr>
          <p:sp>
            <p:nvSpPr>
              <p:cNvPr id="266" name="Rectangle 292"/>
              <p:cNvSpPr>
                <a:spLocks noChangeArrowheads="1"/>
              </p:cNvSpPr>
              <p:nvPr/>
            </p:nvSpPr>
            <p:spPr bwMode="auto">
              <a:xfrm>
                <a:off x="3164756"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67" name="Rectangle 294"/>
              <p:cNvSpPr>
                <a:spLocks noChangeArrowheads="1"/>
              </p:cNvSpPr>
              <p:nvPr/>
            </p:nvSpPr>
            <p:spPr bwMode="auto">
              <a:xfrm>
                <a:off x="3164756" y="4568151"/>
                <a:ext cx="841375" cy="373063"/>
              </a:xfrm>
              <a:prstGeom prst="rect">
                <a:avLst/>
              </a:prstGeom>
              <a:gradFill>
                <a:gsLst>
                  <a:gs pos="18000">
                    <a:srgbClr val="92D050"/>
                  </a:gs>
                  <a:gs pos="50000">
                    <a:schemeClr val="accent1">
                      <a:tint val="44500"/>
                      <a:satMod val="160000"/>
                    </a:schemeClr>
                  </a:gs>
                  <a:gs pos="84000">
                    <a:srgbClr val="92D050"/>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68" name="Rectangle 295"/>
              <p:cNvSpPr>
                <a:spLocks noChangeArrowheads="1"/>
              </p:cNvSpPr>
              <p:nvPr/>
            </p:nvSpPr>
            <p:spPr bwMode="auto">
              <a:xfrm>
                <a:off x="400613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69" name="Rectangle 297"/>
              <p:cNvSpPr>
                <a:spLocks noChangeArrowheads="1"/>
              </p:cNvSpPr>
              <p:nvPr/>
            </p:nvSpPr>
            <p:spPr bwMode="auto">
              <a:xfrm>
                <a:off x="4006131" y="4568151"/>
                <a:ext cx="841375" cy="373063"/>
              </a:xfrm>
              <a:prstGeom prst="rect">
                <a:avLst/>
              </a:prstGeom>
              <a:gradFill>
                <a:gsLst>
                  <a:gs pos="18000">
                    <a:srgbClr val="74BC14"/>
                  </a:gs>
                  <a:gs pos="50000">
                    <a:schemeClr val="accent1">
                      <a:tint val="44500"/>
                      <a:satMod val="160000"/>
                    </a:schemeClr>
                  </a:gs>
                  <a:gs pos="84000">
                    <a:srgbClr val="74BC14"/>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70" name="Rectangle 298"/>
              <p:cNvSpPr>
                <a:spLocks noChangeArrowheads="1"/>
              </p:cNvSpPr>
              <p:nvPr/>
            </p:nvSpPr>
            <p:spPr bwMode="auto">
              <a:xfrm>
                <a:off x="4847506" y="4568151"/>
                <a:ext cx="839787"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71" name="Rectangle 300"/>
              <p:cNvSpPr>
                <a:spLocks noChangeArrowheads="1"/>
              </p:cNvSpPr>
              <p:nvPr/>
            </p:nvSpPr>
            <p:spPr bwMode="auto">
              <a:xfrm>
                <a:off x="4847506" y="4568151"/>
                <a:ext cx="839787" cy="373063"/>
              </a:xfrm>
              <a:prstGeom prst="rect">
                <a:avLst/>
              </a:prstGeom>
              <a:gradFill>
                <a:gsLst>
                  <a:gs pos="18000">
                    <a:srgbClr val="649E16"/>
                  </a:gs>
                  <a:gs pos="50000">
                    <a:schemeClr val="accent1">
                      <a:tint val="44500"/>
                      <a:satMod val="160000"/>
                    </a:schemeClr>
                  </a:gs>
                  <a:gs pos="84000">
                    <a:srgbClr val="649E16"/>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72" name="Rectangle 301"/>
              <p:cNvSpPr>
                <a:spLocks noChangeArrowheads="1"/>
              </p:cNvSpPr>
              <p:nvPr/>
            </p:nvSpPr>
            <p:spPr bwMode="auto">
              <a:xfrm>
                <a:off x="5687293" y="4568151"/>
                <a:ext cx="841375" cy="373063"/>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73" name="Rectangle 304"/>
              <p:cNvSpPr>
                <a:spLocks noChangeArrowheads="1"/>
              </p:cNvSpPr>
              <p:nvPr/>
            </p:nvSpPr>
            <p:spPr bwMode="auto">
              <a:xfrm>
                <a:off x="6528668"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74" name="Rectangle 306"/>
              <p:cNvSpPr>
                <a:spLocks noChangeArrowheads="1"/>
              </p:cNvSpPr>
              <p:nvPr/>
            </p:nvSpPr>
            <p:spPr bwMode="auto">
              <a:xfrm>
                <a:off x="6528668" y="4568151"/>
                <a:ext cx="841375" cy="373063"/>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75" name="Rectangle 307"/>
              <p:cNvSpPr>
                <a:spLocks noChangeArrowheads="1"/>
              </p:cNvSpPr>
              <p:nvPr/>
            </p:nvSpPr>
            <p:spPr bwMode="auto">
              <a:xfrm>
                <a:off x="7370043"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76" name="Rectangle 309"/>
              <p:cNvSpPr>
                <a:spLocks noChangeArrowheads="1"/>
              </p:cNvSpPr>
              <p:nvPr/>
            </p:nvSpPr>
            <p:spPr bwMode="auto">
              <a:xfrm>
                <a:off x="7370043" y="4568151"/>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grpSp>
        <p:sp>
          <p:nvSpPr>
            <p:cNvPr id="343" name="Rectangle 438"/>
            <p:cNvSpPr>
              <a:spLocks noChangeArrowheads="1"/>
            </p:cNvSpPr>
            <p:nvPr/>
          </p:nvSpPr>
          <p:spPr bwMode="auto">
            <a:xfrm>
              <a:off x="4637336" y="4203464"/>
              <a:ext cx="38472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1x4</a:t>
              </a:r>
            </a:p>
          </p:txBody>
        </p:sp>
        <p:sp>
          <p:nvSpPr>
            <p:cNvPr id="344" name="Rectangle 441"/>
            <p:cNvSpPr>
              <a:spLocks noChangeArrowheads="1"/>
            </p:cNvSpPr>
            <p:nvPr/>
          </p:nvSpPr>
          <p:spPr bwMode="auto">
            <a:xfrm>
              <a:off x="5478711" y="4203464"/>
              <a:ext cx="38472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Arial" pitchFamily="34" charset="0"/>
                  <a:cs typeface="Arial" pitchFamily="34" charset="0"/>
                </a:rPr>
                <a:t>1x2</a:t>
              </a:r>
            </a:p>
          </p:txBody>
        </p:sp>
        <p:sp>
          <p:nvSpPr>
            <p:cNvPr id="345" name="Rectangle 444"/>
            <p:cNvSpPr>
              <a:spLocks noChangeArrowheads="1"/>
            </p:cNvSpPr>
            <p:nvPr/>
          </p:nvSpPr>
          <p:spPr bwMode="auto">
            <a:xfrm>
              <a:off x="6320086" y="4203464"/>
              <a:ext cx="38472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1x1</a:t>
              </a:r>
            </a:p>
          </p:txBody>
        </p:sp>
        <p:sp>
          <p:nvSpPr>
            <p:cNvPr id="144" name="Rectangle 438"/>
            <p:cNvSpPr>
              <a:spLocks noChangeArrowheads="1"/>
            </p:cNvSpPr>
            <p:nvPr/>
          </p:nvSpPr>
          <p:spPr bwMode="auto">
            <a:xfrm>
              <a:off x="2074316" y="4216200"/>
              <a:ext cx="51296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1 x 4</a:t>
              </a:r>
            </a:p>
          </p:txBody>
        </p:sp>
        <p:sp>
          <p:nvSpPr>
            <p:cNvPr id="145" name="Rectangle 441"/>
            <p:cNvSpPr>
              <a:spLocks noChangeArrowheads="1"/>
            </p:cNvSpPr>
            <p:nvPr/>
          </p:nvSpPr>
          <p:spPr bwMode="auto">
            <a:xfrm>
              <a:off x="2915691" y="4216200"/>
              <a:ext cx="51296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1 x 2</a:t>
              </a:r>
            </a:p>
          </p:txBody>
        </p:sp>
        <p:sp>
          <p:nvSpPr>
            <p:cNvPr id="146" name="Rectangle 444"/>
            <p:cNvSpPr>
              <a:spLocks noChangeArrowheads="1"/>
            </p:cNvSpPr>
            <p:nvPr/>
          </p:nvSpPr>
          <p:spPr bwMode="auto">
            <a:xfrm>
              <a:off x="3757066" y="4216200"/>
              <a:ext cx="38472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0x1</a:t>
              </a:r>
            </a:p>
          </p:txBody>
        </p:sp>
      </p:grpSp>
      <p:grpSp>
        <p:nvGrpSpPr>
          <p:cNvPr id="10" name="Groupe 9"/>
          <p:cNvGrpSpPr/>
          <p:nvPr>
            <p:custDataLst>
              <p:tags r:id="rId10"/>
            </p:custDataLst>
          </p:nvPr>
        </p:nvGrpSpPr>
        <p:grpSpPr>
          <a:xfrm>
            <a:off x="1851255" y="4535252"/>
            <a:ext cx="5046662" cy="373063"/>
            <a:chOff x="1851255" y="4535252"/>
            <a:chExt cx="5046662" cy="373063"/>
          </a:xfrm>
        </p:grpSpPr>
        <p:grpSp>
          <p:nvGrpSpPr>
            <p:cNvPr id="250" name="Groupe 249"/>
            <p:cNvGrpSpPr/>
            <p:nvPr/>
          </p:nvGrpSpPr>
          <p:grpSpPr>
            <a:xfrm>
              <a:off x="1851255" y="4535252"/>
              <a:ext cx="5046662" cy="373063"/>
              <a:chOff x="3069505" y="6381328"/>
              <a:chExt cx="5046662" cy="373063"/>
            </a:xfrm>
          </p:grpSpPr>
          <p:sp>
            <p:nvSpPr>
              <p:cNvPr id="295" name="Rectangle 256"/>
              <p:cNvSpPr>
                <a:spLocks noChangeArrowheads="1"/>
              </p:cNvSpPr>
              <p:nvPr/>
            </p:nvSpPr>
            <p:spPr bwMode="auto">
              <a:xfrm>
                <a:off x="3069505" y="6381328"/>
                <a:ext cx="841375" cy="371475"/>
              </a:xfrm>
              <a:prstGeom prst="rect">
                <a:avLst/>
              </a:prstGeom>
              <a:gradFill>
                <a:gsLst>
                  <a:gs pos="18000">
                    <a:srgbClr val="92D050"/>
                  </a:gs>
                  <a:gs pos="50000">
                    <a:schemeClr val="accent1">
                      <a:tint val="44500"/>
                      <a:satMod val="160000"/>
                    </a:schemeClr>
                  </a:gs>
                  <a:gs pos="84000">
                    <a:srgbClr val="92D05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96" name="Rectangle 257"/>
              <p:cNvSpPr>
                <a:spLocks noChangeArrowheads="1"/>
              </p:cNvSpPr>
              <p:nvPr/>
            </p:nvSpPr>
            <p:spPr bwMode="auto">
              <a:xfrm>
                <a:off x="3910880" y="6381328"/>
                <a:ext cx="841375" cy="371475"/>
              </a:xfrm>
              <a:prstGeom prst="rect">
                <a:avLst/>
              </a:prstGeom>
              <a:gradFill>
                <a:gsLst>
                  <a:gs pos="18000">
                    <a:srgbClr val="74BC14"/>
                  </a:gs>
                  <a:gs pos="50000">
                    <a:schemeClr val="accent1">
                      <a:tint val="44500"/>
                      <a:satMod val="160000"/>
                    </a:schemeClr>
                  </a:gs>
                  <a:gs pos="84000">
                    <a:srgbClr val="74BC14"/>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97" name="Rectangle 258"/>
              <p:cNvSpPr>
                <a:spLocks noChangeArrowheads="1"/>
              </p:cNvSpPr>
              <p:nvPr/>
            </p:nvSpPr>
            <p:spPr bwMode="auto">
              <a:xfrm>
                <a:off x="4752255" y="6381328"/>
                <a:ext cx="839787" cy="371475"/>
              </a:xfrm>
              <a:prstGeom prst="rect">
                <a:avLst/>
              </a:prstGeom>
              <a:gradFill>
                <a:gsLst>
                  <a:gs pos="18000">
                    <a:srgbClr val="649E16"/>
                  </a:gs>
                  <a:gs pos="50000">
                    <a:schemeClr val="accent1">
                      <a:tint val="44500"/>
                      <a:satMod val="160000"/>
                    </a:schemeClr>
                  </a:gs>
                  <a:gs pos="84000">
                    <a:srgbClr val="649E16"/>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98" name="Rectangle 259"/>
              <p:cNvSpPr>
                <a:spLocks noChangeArrowheads="1"/>
              </p:cNvSpPr>
              <p:nvPr/>
            </p:nvSpPr>
            <p:spPr bwMode="auto">
              <a:xfrm>
                <a:off x="5592042" y="6381328"/>
                <a:ext cx="841375" cy="371475"/>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99" name="Rectangle 260"/>
              <p:cNvSpPr>
                <a:spLocks noChangeArrowheads="1"/>
              </p:cNvSpPr>
              <p:nvPr/>
            </p:nvSpPr>
            <p:spPr bwMode="auto">
              <a:xfrm>
                <a:off x="6433417" y="6381328"/>
                <a:ext cx="841375" cy="371475"/>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300" name="Rectangle 261"/>
              <p:cNvSpPr>
                <a:spLocks noChangeArrowheads="1"/>
              </p:cNvSpPr>
              <p:nvPr/>
            </p:nvSpPr>
            <p:spPr bwMode="auto">
              <a:xfrm>
                <a:off x="7274792" y="6381328"/>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grpSp>
        <p:sp>
          <p:nvSpPr>
            <p:cNvPr id="351" name="Rectangle 463"/>
            <p:cNvSpPr>
              <a:spLocks noChangeArrowheads="1"/>
            </p:cNvSpPr>
            <p:nvPr/>
          </p:nvSpPr>
          <p:spPr bwMode="auto">
            <a:xfrm>
              <a:off x="4540499" y="4574939"/>
              <a:ext cx="5834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4     +</a:t>
              </a:r>
            </a:p>
          </p:txBody>
        </p:sp>
        <p:sp>
          <p:nvSpPr>
            <p:cNvPr id="352" name="Rectangle 466"/>
            <p:cNvSpPr>
              <a:spLocks noChangeArrowheads="1"/>
            </p:cNvSpPr>
            <p:nvPr/>
          </p:nvSpPr>
          <p:spPr bwMode="auto">
            <a:xfrm>
              <a:off x="5381874" y="4574939"/>
              <a:ext cx="5834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2     +</a:t>
              </a:r>
            </a:p>
          </p:txBody>
        </p:sp>
        <p:sp>
          <p:nvSpPr>
            <p:cNvPr id="353" name="Rectangle 469"/>
            <p:cNvSpPr>
              <a:spLocks noChangeArrowheads="1"/>
            </p:cNvSpPr>
            <p:nvPr/>
          </p:nvSpPr>
          <p:spPr bwMode="auto">
            <a:xfrm>
              <a:off x="6435974" y="4574939"/>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1</a:t>
              </a:r>
            </a:p>
          </p:txBody>
        </p:sp>
        <p:sp>
          <p:nvSpPr>
            <p:cNvPr id="147" name="Rectangle 463"/>
            <p:cNvSpPr>
              <a:spLocks noChangeArrowheads="1"/>
            </p:cNvSpPr>
            <p:nvPr/>
          </p:nvSpPr>
          <p:spPr bwMode="auto">
            <a:xfrm>
              <a:off x="2019719" y="4587675"/>
              <a:ext cx="51937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4    +</a:t>
              </a:r>
            </a:p>
          </p:txBody>
        </p:sp>
        <p:sp>
          <p:nvSpPr>
            <p:cNvPr id="148" name="Rectangle 466"/>
            <p:cNvSpPr>
              <a:spLocks noChangeArrowheads="1"/>
            </p:cNvSpPr>
            <p:nvPr/>
          </p:nvSpPr>
          <p:spPr bwMode="auto">
            <a:xfrm>
              <a:off x="2941523" y="4587675"/>
              <a:ext cx="45525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fr-FR" b="1" dirty="0" smtClean="0">
                  <a:solidFill>
                    <a:schemeClr val="bg1"/>
                  </a:solidFill>
                  <a:latin typeface="Arial" pitchFamily="34" charset="0"/>
                  <a:cs typeface="Arial" pitchFamily="34" charset="0"/>
                </a:rPr>
                <a:t>2</a:t>
              </a:r>
              <a:r>
                <a:rPr kumimoji="0" lang="fr-FR" sz="1800" b="1" i="0" u="none" strike="noStrike" cap="none" normalizeH="0" baseline="0" dirty="0" smtClean="0">
                  <a:ln>
                    <a:noFill/>
                  </a:ln>
                  <a:solidFill>
                    <a:schemeClr val="bg1"/>
                  </a:solidFill>
                  <a:effectLst/>
                  <a:latin typeface="Arial" pitchFamily="34" charset="0"/>
                  <a:cs typeface="Arial" pitchFamily="34" charset="0"/>
                </a:rPr>
                <a:t>   +</a:t>
              </a:r>
            </a:p>
          </p:txBody>
        </p:sp>
        <p:sp>
          <p:nvSpPr>
            <p:cNvPr id="149" name="Rectangle 469"/>
            <p:cNvSpPr>
              <a:spLocks noChangeArrowheads="1"/>
            </p:cNvSpPr>
            <p:nvPr/>
          </p:nvSpPr>
          <p:spPr bwMode="auto">
            <a:xfrm>
              <a:off x="3872954" y="4587675"/>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0</a:t>
              </a:r>
            </a:p>
          </p:txBody>
        </p:sp>
      </p:grpSp>
      <p:grpSp>
        <p:nvGrpSpPr>
          <p:cNvPr id="11" name="Groupe 10"/>
          <p:cNvGrpSpPr/>
          <p:nvPr>
            <p:custDataLst>
              <p:tags r:id="rId11"/>
            </p:custDataLst>
          </p:nvPr>
        </p:nvGrpSpPr>
        <p:grpSpPr>
          <a:xfrm>
            <a:off x="1854739" y="4879048"/>
            <a:ext cx="5059252" cy="371475"/>
            <a:chOff x="1854739" y="4879048"/>
            <a:chExt cx="5059252" cy="371475"/>
          </a:xfrm>
        </p:grpSpPr>
        <p:sp>
          <p:nvSpPr>
            <p:cNvPr id="160" name="Rectangle 254"/>
            <p:cNvSpPr>
              <a:spLocks noChangeArrowheads="1"/>
            </p:cNvSpPr>
            <p:nvPr/>
          </p:nvSpPr>
          <p:spPr bwMode="auto">
            <a:xfrm>
              <a:off x="1854739" y="4879048"/>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6</a:t>
              </a:r>
              <a:endParaRPr lang="fr-FR" b="1" dirty="0">
                <a:solidFill>
                  <a:schemeClr val="bg1"/>
                </a:solidFill>
                <a:latin typeface="Arial" pitchFamily="34" charset="0"/>
                <a:cs typeface="Arial" pitchFamily="34" charset="0"/>
              </a:endParaRPr>
            </a:p>
          </p:txBody>
        </p:sp>
        <p:sp>
          <p:nvSpPr>
            <p:cNvPr id="161" name="Rectangle 254"/>
            <p:cNvSpPr>
              <a:spLocks noChangeArrowheads="1"/>
            </p:cNvSpPr>
            <p:nvPr/>
          </p:nvSpPr>
          <p:spPr bwMode="auto">
            <a:xfrm>
              <a:off x="4391093" y="4879048"/>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7</a:t>
              </a:r>
              <a:endParaRPr lang="fr-FR" b="1" dirty="0">
                <a:solidFill>
                  <a:schemeClr val="bg1"/>
                </a:solidFill>
                <a:latin typeface="Arial" pitchFamily="34" charset="0"/>
                <a:cs typeface="Arial" pitchFamily="34" charset="0"/>
              </a:endParaRPr>
            </a:p>
          </p:txBody>
        </p:sp>
      </p:grpSp>
      <p:sp>
        <p:nvSpPr>
          <p:cNvPr id="102" name="Rectangle 101"/>
          <p:cNvSpPr/>
          <p:nvPr>
            <p:custDataLst>
              <p:tags r:id="rId12"/>
            </p:custDataLst>
          </p:nvPr>
        </p:nvSpPr>
        <p:spPr>
          <a:xfrm>
            <a:off x="555690" y="3645024"/>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03" name="Rectangle 102"/>
          <p:cNvSpPr/>
          <p:nvPr>
            <p:custDataLst>
              <p:tags r:id="rId13"/>
            </p:custDataLst>
          </p:nvPr>
        </p:nvSpPr>
        <p:spPr>
          <a:xfrm>
            <a:off x="289337" y="4046875"/>
            <a:ext cx="1152880"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des rangs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04" name="Rectangle 103"/>
          <p:cNvSpPr/>
          <p:nvPr>
            <p:custDataLst>
              <p:tags r:id="rId14"/>
            </p:custDataLst>
          </p:nvPr>
        </p:nvSpPr>
        <p:spPr>
          <a:xfrm>
            <a:off x="353584" y="4581128"/>
            <a:ext cx="101662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105" name="Connecteur droit avec flèche 104"/>
          <p:cNvCxnSpPr/>
          <p:nvPr>
            <p:custDataLst>
              <p:tags r:id="rId15"/>
            </p:custDataLst>
          </p:nvPr>
        </p:nvCxnSpPr>
        <p:spPr>
          <a:xfrm>
            <a:off x="1384313" y="3822930"/>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106" name="Connecteur droit avec flèche 105"/>
          <p:cNvCxnSpPr/>
          <p:nvPr>
            <p:custDataLst>
              <p:tags r:id="rId16"/>
            </p:custDataLst>
          </p:nvPr>
        </p:nvCxnSpPr>
        <p:spPr>
          <a:xfrm>
            <a:off x="1384313" y="4333154"/>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107" name="Connecteur droit avec flèche 106"/>
          <p:cNvCxnSpPr/>
          <p:nvPr>
            <p:custDataLst>
              <p:tags r:id="rId17"/>
            </p:custDataLst>
          </p:nvPr>
        </p:nvCxnSpPr>
        <p:spPr>
          <a:xfrm>
            <a:off x="1384313" y="4739003"/>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3246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200"/>
                            </p:stCondLst>
                            <p:childTnLst>
                              <p:par>
                                <p:cTn id="9" presetID="22" presetClass="entr" presetSubtype="2" fill="hold" nodeType="afterEffect">
                                  <p:stCondLst>
                                    <p:cond delay="750"/>
                                  </p:stCondLst>
                                  <p:childTnLst>
                                    <p:set>
                                      <p:cBhvr>
                                        <p:cTn id="10" dur="1" fill="hold">
                                          <p:stCondLst>
                                            <p:cond delay="0"/>
                                          </p:stCondLst>
                                        </p:cTn>
                                        <p:tgtEl>
                                          <p:spTgt spid="2"/>
                                        </p:tgtEl>
                                        <p:attrNameLst>
                                          <p:attrName>style.visibility</p:attrName>
                                        </p:attrNameLst>
                                      </p:cBhvr>
                                      <p:to>
                                        <p:strVal val="visible"/>
                                      </p:to>
                                    </p:set>
                                    <p:animEffect transition="in" filter="wipe(right)">
                                      <p:cBhvr>
                                        <p:cTn id="11" dur="500"/>
                                        <p:tgtEl>
                                          <p:spTgt spid="2"/>
                                        </p:tgtEl>
                                      </p:cBhvr>
                                    </p:animEffect>
                                  </p:childTnLst>
                                </p:cTn>
                              </p:par>
                            </p:childTnLst>
                          </p:cTn>
                        </p:par>
                        <p:par>
                          <p:cTn id="12" fill="hold">
                            <p:stCondLst>
                              <p:cond delay="2450"/>
                            </p:stCondLst>
                            <p:childTnLst>
                              <p:par>
                                <p:cTn id="13" presetID="22" presetClass="entr" presetSubtype="8" fill="hold" grpId="0" nodeType="afterEffect">
                                  <p:stCondLst>
                                    <p:cond delay="0"/>
                                  </p:stCondLst>
                                  <p:childTnLst>
                                    <p:set>
                                      <p:cBhvr>
                                        <p:cTn id="14" dur="1" fill="hold">
                                          <p:stCondLst>
                                            <p:cond delay="0"/>
                                          </p:stCondLst>
                                        </p:cTn>
                                        <p:tgtEl>
                                          <p:spTgt spid="102"/>
                                        </p:tgtEl>
                                        <p:attrNameLst>
                                          <p:attrName>style.visibility</p:attrName>
                                        </p:attrNameLst>
                                      </p:cBhvr>
                                      <p:to>
                                        <p:strVal val="visible"/>
                                      </p:to>
                                    </p:set>
                                    <p:animEffect transition="in" filter="wipe(left)">
                                      <p:cBhvr>
                                        <p:cTn id="15" dur="500"/>
                                        <p:tgtEl>
                                          <p:spTgt spid="102"/>
                                        </p:tgtEl>
                                      </p:cBhvr>
                                    </p:animEffect>
                                  </p:childTnLst>
                                </p:cTn>
                              </p:par>
                            </p:childTnLst>
                          </p:cTn>
                        </p:par>
                        <p:par>
                          <p:cTn id="16" fill="hold">
                            <p:stCondLst>
                              <p:cond delay="2950"/>
                            </p:stCondLst>
                            <p:childTnLst>
                              <p:par>
                                <p:cTn id="17" presetID="22" presetClass="entr" presetSubtype="8" fill="hold" nodeType="afterEffect">
                                  <p:stCondLst>
                                    <p:cond delay="0"/>
                                  </p:stCondLst>
                                  <p:childTnLst>
                                    <p:set>
                                      <p:cBhvr>
                                        <p:cTn id="18" dur="1" fill="hold">
                                          <p:stCondLst>
                                            <p:cond delay="0"/>
                                          </p:stCondLst>
                                        </p:cTn>
                                        <p:tgtEl>
                                          <p:spTgt spid="105"/>
                                        </p:tgtEl>
                                        <p:attrNameLst>
                                          <p:attrName>style.visibility</p:attrName>
                                        </p:attrNameLst>
                                      </p:cBhvr>
                                      <p:to>
                                        <p:strVal val="visible"/>
                                      </p:to>
                                    </p:set>
                                    <p:animEffect transition="in" filter="wipe(left)">
                                      <p:cBhvr>
                                        <p:cTn id="19" dur="500"/>
                                        <p:tgtEl>
                                          <p:spTgt spid="10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2"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right)">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2"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right)">
                                      <p:cBhvr>
                                        <p:cTn id="29" dur="500"/>
                                        <p:tgtEl>
                                          <p:spTgt spid="6"/>
                                        </p:tgtEl>
                                      </p:cBhvr>
                                    </p:animEffect>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103"/>
                                        </p:tgtEl>
                                        <p:attrNameLst>
                                          <p:attrName>style.visibility</p:attrName>
                                        </p:attrNameLst>
                                      </p:cBhvr>
                                      <p:to>
                                        <p:strVal val="visible"/>
                                      </p:to>
                                    </p:set>
                                    <p:animEffect transition="in" filter="wipe(left)">
                                      <p:cBhvr>
                                        <p:cTn id="33" dur="500"/>
                                        <p:tgtEl>
                                          <p:spTgt spid="103"/>
                                        </p:tgtEl>
                                      </p:cBhvr>
                                    </p:animEffect>
                                  </p:childTnLst>
                                </p:cTn>
                              </p:par>
                            </p:childTnLst>
                          </p:cTn>
                        </p:par>
                        <p:par>
                          <p:cTn id="34" fill="hold">
                            <p:stCondLst>
                              <p:cond delay="1000"/>
                            </p:stCondLst>
                            <p:childTnLst>
                              <p:par>
                                <p:cTn id="35" presetID="22" presetClass="entr" presetSubtype="8" fill="hold" nodeType="afterEffect">
                                  <p:stCondLst>
                                    <p:cond delay="0"/>
                                  </p:stCondLst>
                                  <p:childTnLst>
                                    <p:set>
                                      <p:cBhvr>
                                        <p:cTn id="36" dur="1" fill="hold">
                                          <p:stCondLst>
                                            <p:cond delay="0"/>
                                          </p:stCondLst>
                                        </p:cTn>
                                        <p:tgtEl>
                                          <p:spTgt spid="106"/>
                                        </p:tgtEl>
                                        <p:attrNameLst>
                                          <p:attrName>style.visibility</p:attrName>
                                        </p:attrNameLst>
                                      </p:cBhvr>
                                      <p:to>
                                        <p:strVal val="visible"/>
                                      </p:to>
                                    </p:set>
                                    <p:animEffect transition="in" filter="wipe(left)">
                                      <p:cBhvr>
                                        <p:cTn id="37" dur="500"/>
                                        <p:tgtEl>
                                          <p:spTgt spid="10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2"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wipe(right)">
                                      <p:cBhvr>
                                        <p:cTn id="42" dur="500"/>
                                        <p:tgtEl>
                                          <p:spTgt spid="9"/>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104"/>
                                        </p:tgtEl>
                                        <p:attrNameLst>
                                          <p:attrName>style.visibility</p:attrName>
                                        </p:attrNameLst>
                                      </p:cBhvr>
                                      <p:to>
                                        <p:strVal val="visible"/>
                                      </p:to>
                                    </p:set>
                                    <p:animEffect transition="in" filter="wipe(left)">
                                      <p:cBhvr>
                                        <p:cTn id="46" dur="500"/>
                                        <p:tgtEl>
                                          <p:spTgt spid="104"/>
                                        </p:tgtEl>
                                      </p:cBhvr>
                                    </p:animEffect>
                                  </p:childTnLst>
                                </p:cTn>
                              </p:par>
                            </p:childTnLst>
                          </p:cTn>
                        </p:par>
                        <p:par>
                          <p:cTn id="47" fill="hold">
                            <p:stCondLst>
                              <p:cond delay="1000"/>
                            </p:stCondLst>
                            <p:childTnLst>
                              <p:par>
                                <p:cTn id="48" presetID="22" presetClass="entr" presetSubtype="8" fill="hold" nodeType="afterEffect">
                                  <p:stCondLst>
                                    <p:cond delay="0"/>
                                  </p:stCondLst>
                                  <p:childTnLst>
                                    <p:set>
                                      <p:cBhvr>
                                        <p:cTn id="49" dur="1" fill="hold">
                                          <p:stCondLst>
                                            <p:cond delay="0"/>
                                          </p:stCondLst>
                                        </p:cTn>
                                        <p:tgtEl>
                                          <p:spTgt spid="107"/>
                                        </p:tgtEl>
                                        <p:attrNameLst>
                                          <p:attrName>style.visibility</p:attrName>
                                        </p:attrNameLst>
                                      </p:cBhvr>
                                      <p:to>
                                        <p:strVal val="visible"/>
                                      </p:to>
                                    </p:set>
                                    <p:animEffect transition="in" filter="wipe(left)">
                                      <p:cBhvr>
                                        <p:cTn id="50" dur="500"/>
                                        <p:tgtEl>
                                          <p:spTgt spid="107"/>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2" fill="hold"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wipe(right)">
                                      <p:cBhvr>
                                        <p:cTn id="55" dur="500"/>
                                        <p:tgtEl>
                                          <p:spTgt spid="10"/>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2" fill="hold" nodeType="clickEffect">
                                  <p:stCondLst>
                                    <p:cond delay="0"/>
                                  </p:stCondLst>
                                  <p:childTnLst>
                                    <p:set>
                                      <p:cBhvr>
                                        <p:cTn id="59" dur="1" fill="hold">
                                          <p:stCondLst>
                                            <p:cond delay="0"/>
                                          </p:stCondLst>
                                        </p:cTn>
                                        <p:tgtEl>
                                          <p:spTgt spid="11"/>
                                        </p:tgtEl>
                                        <p:attrNameLst>
                                          <p:attrName>style.visibility</p:attrName>
                                        </p:attrNameLst>
                                      </p:cBhvr>
                                      <p:to>
                                        <p:strVal val="visible"/>
                                      </p:to>
                                    </p:set>
                                    <p:animEffect transition="in" filter="wipe(right)">
                                      <p:cBhvr>
                                        <p:cTn id="60" dur="500"/>
                                        <p:tgtEl>
                                          <p:spTgt spid="11"/>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grpId="0" nodeType="clickEffect">
                                  <p:stCondLst>
                                    <p:cond delay="0"/>
                                  </p:stCondLst>
                                  <p:childTnLst>
                                    <p:set>
                                      <p:cBhvr>
                                        <p:cTn id="64" dur="1" fill="hold">
                                          <p:stCondLst>
                                            <p:cond delay="0"/>
                                          </p:stCondLst>
                                        </p:cTn>
                                        <p:tgtEl>
                                          <p:spTgt spid="8"/>
                                        </p:tgtEl>
                                        <p:attrNameLst>
                                          <p:attrName>style.visibility</p:attrName>
                                        </p:attrNameLst>
                                      </p:cBhvr>
                                      <p:to>
                                        <p:strVal val="visible"/>
                                      </p:to>
                                    </p:set>
                                    <p:animEffect transition="in" filter="wipe(left)">
                                      <p:cBhvr>
                                        <p:cTn id="65" dur="500"/>
                                        <p:tgtEl>
                                          <p:spTgt spid="8"/>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17"/>
                                        </p:tgtEl>
                                        <p:attrNameLst>
                                          <p:attrName>style.visibility</p:attrName>
                                        </p:attrNameLst>
                                      </p:cBhvr>
                                      <p:to>
                                        <p:strVal val="visible"/>
                                      </p:to>
                                    </p:set>
                                    <p:animEffect transition="in" filter="wipe(left)">
                                      <p:cBhvr>
                                        <p:cTn id="7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7" grpId="0"/>
      <p:bldP spid="102" grpId="0"/>
      <p:bldP spid="103" grpId="0"/>
      <p:bldP spid="10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custDataLst>
              <p:tags r:id="rId1"/>
            </p:custDataLst>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custDataLst>
              <p:tags r:id="rId2"/>
            </p:custDataLst>
          </p:nvPr>
        </p:nvSpPr>
        <p:spPr>
          <a:xfrm>
            <a:off x="123801" y="974774"/>
            <a:ext cx="6011582"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Octal …  </a:t>
            </a:r>
            <a:endParaRPr lang="fr-FR" sz="2400" u="sng" dirty="0"/>
          </a:p>
        </p:txBody>
      </p:sp>
      <p:sp>
        <p:nvSpPr>
          <p:cNvPr id="7" name="Rectangle 6"/>
          <p:cNvSpPr/>
          <p:nvPr>
            <p:custDataLst>
              <p:tags r:id="rId3"/>
            </p:custDataLst>
          </p:nvPr>
        </p:nvSpPr>
        <p:spPr>
          <a:xfrm>
            <a:off x="-42914" y="1556792"/>
            <a:ext cx="9166516" cy="1477328"/>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Octal  </a:t>
            </a:r>
            <a:r>
              <a:rPr lang="fr-FR" b="1" dirty="0" smtClean="0">
                <a:effectLst>
                  <a:outerShdw blurRad="38100" dist="38100" dir="2700000" algn="tl">
                    <a:srgbClr val="000000">
                      <a:alpha val="43137"/>
                    </a:srgbClr>
                  </a:outerShdw>
                </a:effectLst>
                <a:latin typeface="Arial" pitchFamily="34" charset="0"/>
                <a:cs typeface="Arial" pitchFamily="34" charset="0"/>
              </a:rPr>
              <a:t>Binaire</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octal : 527 on convertit chaque symbole, à chaque rang, comme si  c’était une conversion décimale vers du binaire. En se rappelant les poids des trois premiers rangs 4; 2; 1</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a:r>
            <a:br>
              <a:rPr lang="fr-FR" b="1" dirty="0" smtClean="0">
                <a:effectLst>
                  <a:outerShdw blurRad="38100" dist="38100" dir="2700000" algn="tl">
                    <a:srgbClr val="000000">
                      <a:alpha val="43137"/>
                    </a:srgbClr>
                  </a:outerShdw>
                </a:effectLst>
                <a:latin typeface="Arial" pitchFamily="34" charset="0"/>
                <a:cs typeface="Arial" pitchFamily="34" charset="0"/>
                <a:sym typeface="Symbol"/>
              </a:rPr>
            </a:b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On garde l’ordre des rangs tels quels.</a:t>
            </a:r>
          </a:p>
        </p:txBody>
      </p:sp>
      <p:sp>
        <p:nvSpPr>
          <p:cNvPr id="17" name="Rectangle 16"/>
          <p:cNvSpPr/>
          <p:nvPr>
            <p:custDataLst>
              <p:tags r:id="rId4"/>
            </p:custDataLst>
          </p:nvPr>
        </p:nvSpPr>
        <p:spPr>
          <a:xfrm>
            <a:off x="2217795" y="5696083"/>
            <a:ext cx="5405671" cy="461665"/>
          </a:xfrm>
          <a:prstGeom prst="rect">
            <a:avLst/>
          </a:prstGeom>
        </p:spPr>
        <p:txBody>
          <a:bodyPr wrap="squar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527</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8</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101010111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8" name="Groupe 7"/>
          <p:cNvGrpSpPr/>
          <p:nvPr>
            <p:custDataLst>
              <p:tags r:id="rId5"/>
            </p:custDataLst>
          </p:nvPr>
        </p:nvGrpSpPr>
        <p:grpSpPr>
          <a:xfrm>
            <a:off x="1475656" y="3510384"/>
            <a:ext cx="7585634" cy="371475"/>
            <a:chOff x="885539" y="3510384"/>
            <a:chExt cx="7585634" cy="371475"/>
          </a:xfrm>
        </p:grpSpPr>
        <p:sp>
          <p:nvSpPr>
            <p:cNvPr id="159" name="Rectangle 254"/>
            <p:cNvSpPr>
              <a:spLocks noChangeArrowheads="1"/>
            </p:cNvSpPr>
            <p:nvPr/>
          </p:nvSpPr>
          <p:spPr bwMode="auto">
            <a:xfrm>
              <a:off x="885539" y="3510384"/>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5</a:t>
              </a:r>
              <a:endParaRPr lang="fr-FR" sz="2400" b="1" dirty="0">
                <a:solidFill>
                  <a:schemeClr val="bg1"/>
                </a:solidFill>
                <a:latin typeface="Arial" pitchFamily="34" charset="0"/>
                <a:cs typeface="Arial" pitchFamily="34" charset="0"/>
              </a:endParaRPr>
            </a:p>
          </p:txBody>
        </p:sp>
        <p:sp>
          <p:nvSpPr>
            <p:cNvPr id="160" name="Rectangle 254"/>
            <p:cNvSpPr>
              <a:spLocks noChangeArrowheads="1"/>
            </p:cNvSpPr>
            <p:nvPr/>
          </p:nvSpPr>
          <p:spPr bwMode="auto">
            <a:xfrm>
              <a:off x="3416907" y="3510384"/>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a:t>
              </a:r>
              <a:endParaRPr lang="fr-FR" sz="2400" b="1" dirty="0">
                <a:solidFill>
                  <a:schemeClr val="bg1"/>
                </a:solidFill>
                <a:latin typeface="Arial" pitchFamily="34" charset="0"/>
                <a:cs typeface="Arial" pitchFamily="34" charset="0"/>
              </a:endParaRPr>
            </a:p>
          </p:txBody>
        </p:sp>
        <p:sp>
          <p:nvSpPr>
            <p:cNvPr id="161" name="Rectangle 254"/>
            <p:cNvSpPr>
              <a:spLocks noChangeArrowheads="1"/>
            </p:cNvSpPr>
            <p:nvPr/>
          </p:nvSpPr>
          <p:spPr bwMode="auto">
            <a:xfrm>
              <a:off x="5948275" y="3510384"/>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7</a:t>
              </a:r>
              <a:endParaRPr lang="fr-FR" sz="2400" b="1" dirty="0">
                <a:solidFill>
                  <a:schemeClr val="bg1"/>
                </a:solidFill>
                <a:latin typeface="Arial" pitchFamily="34" charset="0"/>
                <a:cs typeface="Arial" pitchFamily="34" charset="0"/>
              </a:endParaRPr>
            </a:p>
          </p:txBody>
        </p:sp>
      </p:grpSp>
      <p:grpSp>
        <p:nvGrpSpPr>
          <p:cNvPr id="6" name="Groupe 5"/>
          <p:cNvGrpSpPr/>
          <p:nvPr>
            <p:custDataLst>
              <p:tags r:id="rId6"/>
            </p:custDataLst>
          </p:nvPr>
        </p:nvGrpSpPr>
        <p:grpSpPr>
          <a:xfrm>
            <a:off x="1475656" y="4692489"/>
            <a:ext cx="7585634" cy="371475"/>
            <a:chOff x="874798" y="3910186"/>
            <a:chExt cx="7585634" cy="371475"/>
          </a:xfrm>
        </p:grpSpPr>
        <p:sp>
          <p:nvSpPr>
            <p:cNvPr id="132" name="Rectangle 254"/>
            <p:cNvSpPr>
              <a:spLocks noChangeArrowheads="1"/>
            </p:cNvSpPr>
            <p:nvPr/>
          </p:nvSpPr>
          <p:spPr bwMode="auto">
            <a:xfrm>
              <a:off x="874798" y="3910186"/>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4  +  0  +  1</a:t>
              </a:r>
              <a:endParaRPr lang="fr-FR" sz="2400" b="1" dirty="0">
                <a:solidFill>
                  <a:schemeClr val="bg1"/>
                </a:solidFill>
                <a:latin typeface="Arial" pitchFamily="34" charset="0"/>
                <a:cs typeface="Arial" pitchFamily="34" charset="0"/>
              </a:endParaRPr>
            </a:p>
          </p:txBody>
        </p:sp>
        <p:sp>
          <p:nvSpPr>
            <p:cNvPr id="133" name="Rectangle 254"/>
            <p:cNvSpPr>
              <a:spLocks noChangeArrowheads="1"/>
            </p:cNvSpPr>
            <p:nvPr/>
          </p:nvSpPr>
          <p:spPr bwMode="auto">
            <a:xfrm>
              <a:off x="3406166" y="3910186"/>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  +  2  +  0</a:t>
              </a:r>
              <a:endParaRPr lang="fr-FR" sz="2400" b="1" dirty="0">
                <a:solidFill>
                  <a:schemeClr val="bg1"/>
                </a:solidFill>
                <a:latin typeface="Arial" pitchFamily="34" charset="0"/>
                <a:cs typeface="Arial" pitchFamily="34" charset="0"/>
              </a:endParaRPr>
            </a:p>
          </p:txBody>
        </p:sp>
        <p:sp>
          <p:nvSpPr>
            <p:cNvPr id="139" name="Rectangle 254"/>
            <p:cNvSpPr>
              <a:spLocks noChangeArrowheads="1"/>
            </p:cNvSpPr>
            <p:nvPr/>
          </p:nvSpPr>
          <p:spPr bwMode="auto">
            <a:xfrm>
              <a:off x="5937534" y="3910186"/>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4  +  2  +  1</a:t>
              </a:r>
              <a:endParaRPr lang="fr-FR" sz="2400" b="1" dirty="0">
                <a:solidFill>
                  <a:schemeClr val="bg1"/>
                </a:solidFill>
                <a:latin typeface="Arial" pitchFamily="34" charset="0"/>
                <a:cs typeface="Arial" pitchFamily="34" charset="0"/>
              </a:endParaRPr>
            </a:p>
          </p:txBody>
        </p:sp>
      </p:grpSp>
      <p:grpSp>
        <p:nvGrpSpPr>
          <p:cNvPr id="5" name="Groupe 4"/>
          <p:cNvGrpSpPr/>
          <p:nvPr>
            <p:custDataLst>
              <p:tags r:id="rId7"/>
            </p:custDataLst>
          </p:nvPr>
        </p:nvGrpSpPr>
        <p:grpSpPr>
          <a:xfrm>
            <a:off x="1475656" y="5086524"/>
            <a:ext cx="7587469" cy="371475"/>
            <a:chOff x="874797" y="4281661"/>
            <a:chExt cx="7587469" cy="371475"/>
          </a:xfrm>
        </p:grpSpPr>
        <p:sp>
          <p:nvSpPr>
            <p:cNvPr id="140" name="Rectangle 254"/>
            <p:cNvSpPr>
              <a:spLocks noChangeArrowheads="1"/>
            </p:cNvSpPr>
            <p:nvPr/>
          </p:nvSpPr>
          <p:spPr bwMode="auto">
            <a:xfrm>
              <a:off x="874797"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162" name="Rectangle 254"/>
            <p:cNvSpPr>
              <a:spLocks noChangeArrowheads="1"/>
            </p:cNvSpPr>
            <p:nvPr/>
          </p:nvSpPr>
          <p:spPr bwMode="auto">
            <a:xfrm>
              <a:off x="1718381"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a:t>
              </a:r>
              <a:endParaRPr lang="fr-FR" sz="2400" b="1" dirty="0">
                <a:solidFill>
                  <a:schemeClr val="bg1"/>
                </a:solidFill>
                <a:latin typeface="Arial" pitchFamily="34" charset="0"/>
                <a:cs typeface="Arial" pitchFamily="34" charset="0"/>
              </a:endParaRPr>
            </a:p>
          </p:txBody>
        </p:sp>
        <p:sp>
          <p:nvSpPr>
            <p:cNvPr id="163" name="Rectangle 254"/>
            <p:cNvSpPr>
              <a:spLocks noChangeArrowheads="1"/>
            </p:cNvSpPr>
            <p:nvPr/>
          </p:nvSpPr>
          <p:spPr bwMode="auto">
            <a:xfrm>
              <a:off x="2561965"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167" name="Rectangle 254"/>
            <p:cNvSpPr>
              <a:spLocks noChangeArrowheads="1"/>
            </p:cNvSpPr>
            <p:nvPr/>
          </p:nvSpPr>
          <p:spPr bwMode="auto">
            <a:xfrm>
              <a:off x="3405549"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a:t>
              </a:r>
              <a:endParaRPr lang="fr-FR" sz="2400" b="1" dirty="0">
                <a:solidFill>
                  <a:schemeClr val="bg1"/>
                </a:solidFill>
                <a:latin typeface="Arial" pitchFamily="34" charset="0"/>
                <a:cs typeface="Arial" pitchFamily="34" charset="0"/>
              </a:endParaRPr>
            </a:p>
          </p:txBody>
        </p:sp>
        <p:sp>
          <p:nvSpPr>
            <p:cNvPr id="168" name="Rectangle 254"/>
            <p:cNvSpPr>
              <a:spLocks noChangeArrowheads="1"/>
            </p:cNvSpPr>
            <p:nvPr/>
          </p:nvSpPr>
          <p:spPr bwMode="auto">
            <a:xfrm>
              <a:off x="4249133"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169" name="Rectangle 254"/>
            <p:cNvSpPr>
              <a:spLocks noChangeArrowheads="1"/>
            </p:cNvSpPr>
            <p:nvPr/>
          </p:nvSpPr>
          <p:spPr bwMode="auto">
            <a:xfrm>
              <a:off x="5092717"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a:t>
              </a:r>
              <a:endParaRPr lang="fr-FR" sz="2400" b="1" dirty="0">
                <a:solidFill>
                  <a:schemeClr val="bg1"/>
                </a:solidFill>
                <a:latin typeface="Arial" pitchFamily="34" charset="0"/>
                <a:cs typeface="Arial" pitchFamily="34" charset="0"/>
              </a:endParaRPr>
            </a:p>
          </p:txBody>
        </p:sp>
        <p:sp>
          <p:nvSpPr>
            <p:cNvPr id="170" name="Rectangle 254"/>
            <p:cNvSpPr>
              <a:spLocks noChangeArrowheads="1"/>
            </p:cNvSpPr>
            <p:nvPr/>
          </p:nvSpPr>
          <p:spPr bwMode="auto">
            <a:xfrm>
              <a:off x="5936301"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171" name="Rectangle 254"/>
            <p:cNvSpPr>
              <a:spLocks noChangeArrowheads="1"/>
            </p:cNvSpPr>
            <p:nvPr/>
          </p:nvSpPr>
          <p:spPr bwMode="auto">
            <a:xfrm>
              <a:off x="6779885"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172" name="Rectangle 254"/>
            <p:cNvSpPr>
              <a:spLocks noChangeArrowheads="1"/>
            </p:cNvSpPr>
            <p:nvPr/>
          </p:nvSpPr>
          <p:spPr bwMode="auto">
            <a:xfrm>
              <a:off x="7623466"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grpSp>
      <p:grpSp>
        <p:nvGrpSpPr>
          <p:cNvPr id="33" name="Groupe 32"/>
          <p:cNvGrpSpPr/>
          <p:nvPr>
            <p:custDataLst>
              <p:tags r:id="rId8"/>
            </p:custDataLst>
          </p:nvPr>
        </p:nvGrpSpPr>
        <p:grpSpPr>
          <a:xfrm>
            <a:off x="1475656" y="3904419"/>
            <a:ext cx="7587469" cy="371475"/>
            <a:chOff x="874797" y="4281661"/>
            <a:chExt cx="7587469" cy="371475"/>
          </a:xfrm>
        </p:grpSpPr>
        <p:sp>
          <p:nvSpPr>
            <p:cNvPr id="34" name="Rectangle 254"/>
            <p:cNvSpPr>
              <a:spLocks noChangeArrowheads="1"/>
            </p:cNvSpPr>
            <p:nvPr/>
          </p:nvSpPr>
          <p:spPr bwMode="auto">
            <a:xfrm>
              <a:off x="874797"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a:t>
              </a:r>
              <a:r>
                <a:rPr lang="fr-FR" sz="2400" b="1" baseline="30000" dirty="0" smtClean="0">
                  <a:solidFill>
                    <a:schemeClr val="bg1"/>
                  </a:solidFill>
                  <a:latin typeface="Arial" pitchFamily="34" charset="0"/>
                  <a:cs typeface="Arial" pitchFamily="34" charset="0"/>
                </a:rPr>
                <a:t>2</a:t>
              </a:r>
              <a:r>
                <a:rPr lang="fr-FR" sz="2400" b="1" dirty="0" smtClean="0">
                  <a:solidFill>
                    <a:schemeClr val="bg1"/>
                  </a:solidFill>
                  <a:latin typeface="Arial" pitchFamily="34" charset="0"/>
                  <a:cs typeface="Arial" pitchFamily="34" charset="0"/>
                </a:rPr>
                <a:t>	</a:t>
              </a:r>
              <a:endParaRPr lang="fr-FR" sz="2400" b="1" dirty="0">
                <a:solidFill>
                  <a:schemeClr val="bg1"/>
                </a:solidFill>
                <a:latin typeface="Arial" pitchFamily="34" charset="0"/>
                <a:cs typeface="Arial" pitchFamily="34" charset="0"/>
              </a:endParaRPr>
            </a:p>
          </p:txBody>
        </p:sp>
        <p:sp>
          <p:nvSpPr>
            <p:cNvPr id="35" name="Rectangle 254"/>
            <p:cNvSpPr>
              <a:spLocks noChangeArrowheads="1"/>
            </p:cNvSpPr>
            <p:nvPr/>
          </p:nvSpPr>
          <p:spPr bwMode="auto">
            <a:xfrm>
              <a:off x="1718381"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a:t>
              </a:r>
              <a:r>
                <a:rPr lang="fr-FR" sz="2400" b="1" baseline="30000" dirty="0" smtClean="0">
                  <a:solidFill>
                    <a:schemeClr val="bg1"/>
                  </a:solidFill>
                  <a:latin typeface="Arial" pitchFamily="34" charset="0"/>
                  <a:cs typeface="Arial" pitchFamily="34" charset="0"/>
                </a:rPr>
                <a:t>1</a:t>
              </a:r>
              <a:endParaRPr lang="fr-FR" sz="2400" b="1" baseline="30000" dirty="0">
                <a:solidFill>
                  <a:schemeClr val="bg1"/>
                </a:solidFill>
                <a:latin typeface="Arial" pitchFamily="34" charset="0"/>
                <a:cs typeface="Arial" pitchFamily="34" charset="0"/>
              </a:endParaRPr>
            </a:p>
          </p:txBody>
        </p:sp>
        <p:sp>
          <p:nvSpPr>
            <p:cNvPr id="36" name="Rectangle 254"/>
            <p:cNvSpPr>
              <a:spLocks noChangeArrowheads="1"/>
            </p:cNvSpPr>
            <p:nvPr/>
          </p:nvSpPr>
          <p:spPr bwMode="auto">
            <a:xfrm>
              <a:off x="2561965"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a:t>
              </a:r>
              <a:r>
                <a:rPr lang="fr-FR" sz="2400" b="1" baseline="30000" dirty="0" smtClean="0">
                  <a:solidFill>
                    <a:schemeClr val="bg1"/>
                  </a:solidFill>
                  <a:latin typeface="Arial" pitchFamily="34" charset="0"/>
                  <a:cs typeface="Arial" pitchFamily="34" charset="0"/>
                </a:rPr>
                <a:t>0</a:t>
              </a:r>
              <a:endParaRPr lang="fr-FR" sz="2400" b="1" baseline="30000" dirty="0">
                <a:solidFill>
                  <a:schemeClr val="bg1"/>
                </a:solidFill>
                <a:latin typeface="Arial" pitchFamily="34" charset="0"/>
                <a:cs typeface="Arial" pitchFamily="34" charset="0"/>
              </a:endParaRPr>
            </a:p>
          </p:txBody>
        </p:sp>
        <p:sp>
          <p:nvSpPr>
            <p:cNvPr id="37" name="Rectangle 254"/>
            <p:cNvSpPr>
              <a:spLocks noChangeArrowheads="1"/>
            </p:cNvSpPr>
            <p:nvPr/>
          </p:nvSpPr>
          <p:spPr bwMode="auto">
            <a:xfrm>
              <a:off x="3405549"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2</a:t>
              </a:r>
              <a:endParaRPr lang="fr-FR" sz="2400" b="1" dirty="0">
                <a:solidFill>
                  <a:schemeClr val="bg1"/>
                </a:solidFill>
                <a:latin typeface="Arial" pitchFamily="34" charset="0"/>
                <a:cs typeface="Arial" pitchFamily="34" charset="0"/>
              </a:endParaRPr>
            </a:p>
          </p:txBody>
        </p:sp>
        <p:sp>
          <p:nvSpPr>
            <p:cNvPr id="38" name="Rectangle 254"/>
            <p:cNvSpPr>
              <a:spLocks noChangeArrowheads="1"/>
            </p:cNvSpPr>
            <p:nvPr/>
          </p:nvSpPr>
          <p:spPr bwMode="auto">
            <a:xfrm>
              <a:off x="4249133"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1</a:t>
              </a:r>
            </a:p>
          </p:txBody>
        </p:sp>
        <p:sp>
          <p:nvSpPr>
            <p:cNvPr id="39" name="Rectangle 254"/>
            <p:cNvSpPr>
              <a:spLocks noChangeArrowheads="1"/>
            </p:cNvSpPr>
            <p:nvPr/>
          </p:nvSpPr>
          <p:spPr bwMode="auto">
            <a:xfrm>
              <a:off x="5092717"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0</a:t>
              </a:r>
            </a:p>
          </p:txBody>
        </p:sp>
        <p:sp>
          <p:nvSpPr>
            <p:cNvPr id="40" name="Rectangle 254"/>
            <p:cNvSpPr>
              <a:spLocks noChangeArrowheads="1"/>
            </p:cNvSpPr>
            <p:nvPr/>
          </p:nvSpPr>
          <p:spPr bwMode="auto">
            <a:xfrm>
              <a:off x="5936301"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2</a:t>
              </a:r>
              <a:endParaRPr lang="fr-FR" sz="2400" b="1" dirty="0">
                <a:solidFill>
                  <a:schemeClr val="bg1"/>
                </a:solidFill>
                <a:latin typeface="Arial" pitchFamily="34" charset="0"/>
                <a:cs typeface="Arial" pitchFamily="34" charset="0"/>
              </a:endParaRPr>
            </a:p>
          </p:txBody>
        </p:sp>
        <p:sp>
          <p:nvSpPr>
            <p:cNvPr id="41" name="Rectangle 254"/>
            <p:cNvSpPr>
              <a:spLocks noChangeArrowheads="1"/>
            </p:cNvSpPr>
            <p:nvPr/>
          </p:nvSpPr>
          <p:spPr bwMode="auto">
            <a:xfrm>
              <a:off x="6779885"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1</a:t>
              </a:r>
            </a:p>
          </p:txBody>
        </p:sp>
        <p:sp>
          <p:nvSpPr>
            <p:cNvPr id="42" name="Rectangle 254"/>
            <p:cNvSpPr>
              <a:spLocks noChangeArrowheads="1"/>
            </p:cNvSpPr>
            <p:nvPr/>
          </p:nvSpPr>
          <p:spPr bwMode="auto">
            <a:xfrm>
              <a:off x="7623466"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0</a:t>
              </a:r>
            </a:p>
          </p:txBody>
        </p:sp>
      </p:grpSp>
      <p:sp>
        <p:nvSpPr>
          <p:cNvPr id="43" name="Rectangle 42"/>
          <p:cNvSpPr/>
          <p:nvPr>
            <p:custDataLst>
              <p:tags r:id="rId9"/>
            </p:custDataLst>
          </p:nvPr>
        </p:nvSpPr>
        <p:spPr>
          <a:xfrm>
            <a:off x="267658" y="3882534"/>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4" name="Rectangle 43"/>
          <p:cNvSpPr/>
          <p:nvPr>
            <p:custDataLst>
              <p:tags r:id="rId10"/>
            </p:custDataLst>
          </p:nvPr>
        </p:nvSpPr>
        <p:spPr>
          <a:xfrm>
            <a:off x="12527" y="4746630"/>
            <a:ext cx="1130439" cy="338554"/>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5" name="Rectangle 44"/>
          <p:cNvSpPr/>
          <p:nvPr>
            <p:custDataLst>
              <p:tags r:id="rId11"/>
            </p:custDataLst>
          </p:nvPr>
        </p:nvSpPr>
        <p:spPr>
          <a:xfrm>
            <a:off x="201808" y="5063698"/>
            <a:ext cx="880369"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Bits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validés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46" name="Connecteur droit avec flèche 45"/>
          <p:cNvCxnSpPr/>
          <p:nvPr>
            <p:custDataLst>
              <p:tags r:id="rId12"/>
            </p:custDataLst>
          </p:nvPr>
        </p:nvCxnSpPr>
        <p:spPr>
          <a:xfrm>
            <a:off x="1096281" y="4060440"/>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47" name="Connecteur droit avec flèche 46"/>
          <p:cNvCxnSpPr/>
          <p:nvPr>
            <p:custDataLst>
              <p:tags r:id="rId13"/>
            </p:custDataLst>
          </p:nvPr>
        </p:nvCxnSpPr>
        <p:spPr>
          <a:xfrm>
            <a:off x="1096281" y="4887732"/>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48" name="Connecteur droit avec flèche 47"/>
          <p:cNvCxnSpPr/>
          <p:nvPr>
            <p:custDataLst>
              <p:tags r:id="rId14"/>
            </p:custDataLst>
          </p:nvPr>
        </p:nvCxnSpPr>
        <p:spPr>
          <a:xfrm>
            <a:off x="1096281" y="5293581"/>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grpSp>
        <p:nvGrpSpPr>
          <p:cNvPr id="49" name="Groupe 48"/>
          <p:cNvGrpSpPr/>
          <p:nvPr>
            <p:custDataLst>
              <p:tags r:id="rId15"/>
            </p:custDataLst>
          </p:nvPr>
        </p:nvGrpSpPr>
        <p:grpSpPr>
          <a:xfrm>
            <a:off x="1475656" y="4298454"/>
            <a:ext cx="7587469" cy="371475"/>
            <a:chOff x="874797" y="4281661"/>
            <a:chExt cx="7587469" cy="371475"/>
          </a:xfrm>
        </p:grpSpPr>
        <p:sp>
          <p:nvSpPr>
            <p:cNvPr id="50" name="Rectangle 254"/>
            <p:cNvSpPr>
              <a:spLocks noChangeArrowheads="1"/>
            </p:cNvSpPr>
            <p:nvPr/>
          </p:nvSpPr>
          <p:spPr bwMode="auto">
            <a:xfrm>
              <a:off x="874797"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4</a:t>
              </a:r>
              <a:r>
                <a:rPr lang="fr-FR" sz="2400" b="1" dirty="0" smtClean="0">
                  <a:solidFill>
                    <a:schemeClr val="bg1"/>
                  </a:solidFill>
                  <a:latin typeface="Arial" pitchFamily="34" charset="0"/>
                  <a:cs typeface="Arial" pitchFamily="34" charset="0"/>
                </a:rPr>
                <a:t>	</a:t>
              </a:r>
              <a:endParaRPr lang="fr-FR" sz="2400" b="1" dirty="0">
                <a:solidFill>
                  <a:schemeClr val="bg1"/>
                </a:solidFill>
                <a:latin typeface="Arial" pitchFamily="34" charset="0"/>
                <a:cs typeface="Arial" pitchFamily="34" charset="0"/>
              </a:endParaRPr>
            </a:p>
          </p:txBody>
        </p:sp>
        <p:sp>
          <p:nvSpPr>
            <p:cNvPr id="51" name="Rectangle 254"/>
            <p:cNvSpPr>
              <a:spLocks noChangeArrowheads="1"/>
            </p:cNvSpPr>
            <p:nvPr/>
          </p:nvSpPr>
          <p:spPr bwMode="auto">
            <a:xfrm>
              <a:off x="1718381"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a:t>
              </a:r>
              <a:endParaRPr lang="fr-FR" sz="2400" b="1" baseline="30000" dirty="0">
                <a:solidFill>
                  <a:schemeClr val="bg1"/>
                </a:solidFill>
                <a:latin typeface="Arial" pitchFamily="34" charset="0"/>
                <a:cs typeface="Arial" pitchFamily="34" charset="0"/>
              </a:endParaRPr>
            </a:p>
          </p:txBody>
        </p:sp>
        <p:sp>
          <p:nvSpPr>
            <p:cNvPr id="52" name="Rectangle 254"/>
            <p:cNvSpPr>
              <a:spLocks noChangeArrowheads="1"/>
            </p:cNvSpPr>
            <p:nvPr/>
          </p:nvSpPr>
          <p:spPr bwMode="auto">
            <a:xfrm>
              <a:off x="2561965"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baseline="30000" dirty="0">
                <a:solidFill>
                  <a:schemeClr val="bg1"/>
                </a:solidFill>
                <a:latin typeface="Arial" pitchFamily="34" charset="0"/>
                <a:cs typeface="Arial" pitchFamily="34" charset="0"/>
              </a:endParaRPr>
            </a:p>
          </p:txBody>
        </p:sp>
        <p:sp>
          <p:nvSpPr>
            <p:cNvPr id="53" name="Rectangle 254"/>
            <p:cNvSpPr>
              <a:spLocks noChangeArrowheads="1"/>
            </p:cNvSpPr>
            <p:nvPr/>
          </p:nvSpPr>
          <p:spPr bwMode="auto">
            <a:xfrm>
              <a:off x="3405549"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4</a:t>
              </a:r>
              <a:endParaRPr lang="fr-FR" sz="2400" b="1" dirty="0">
                <a:solidFill>
                  <a:schemeClr val="bg1"/>
                </a:solidFill>
                <a:latin typeface="Arial" pitchFamily="34" charset="0"/>
                <a:cs typeface="Arial" pitchFamily="34" charset="0"/>
              </a:endParaRPr>
            </a:p>
          </p:txBody>
        </p:sp>
        <p:sp>
          <p:nvSpPr>
            <p:cNvPr id="54" name="Rectangle 254"/>
            <p:cNvSpPr>
              <a:spLocks noChangeArrowheads="1"/>
            </p:cNvSpPr>
            <p:nvPr/>
          </p:nvSpPr>
          <p:spPr bwMode="auto">
            <a:xfrm>
              <a:off x="4249133"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a:t>
              </a:r>
              <a:endParaRPr lang="fr-FR" sz="2400" b="1" baseline="30000" dirty="0">
                <a:solidFill>
                  <a:schemeClr val="bg1"/>
                </a:solidFill>
                <a:latin typeface="Arial" pitchFamily="34" charset="0"/>
                <a:cs typeface="Arial" pitchFamily="34" charset="0"/>
              </a:endParaRPr>
            </a:p>
          </p:txBody>
        </p:sp>
        <p:sp>
          <p:nvSpPr>
            <p:cNvPr id="55" name="Rectangle 254"/>
            <p:cNvSpPr>
              <a:spLocks noChangeArrowheads="1"/>
            </p:cNvSpPr>
            <p:nvPr/>
          </p:nvSpPr>
          <p:spPr bwMode="auto">
            <a:xfrm>
              <a:off x="5092717"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1</a:t>
              </a:r>
              <a:endParaRPr lang="fr-FR" sz="2400" b="1" baseline="30000" dirty="0">
                <a:solidFill>
                  <a:schemeClr val="bg1"/>
                </a:solidFill>
                <a:latin typeface="Arial" pitchFamily="34" charset="0"/>
                <a:cs typeface="Arial" pitchFamily="34" charset="0"/>
              </a:endParaRPr>
            </a:p>
          </p:txBody>
        </p:sp>
        <p:sp>
          <p:nvSpPr>
            <p:cNvPr id="56" name="Rectangle 254"/>
            <p:cNvSpPr>
              <a:spLocks noChangeArrowheads="1"/>
            </p:cNvSpPr>
            <p:nvPr/>
          </p:nvSpPr>
          <p:spPr bwMode="auto">
            <a:xfrm>
              <a:off x="5936301"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4</a:t>
              </a:r>
              <a:endParaRPr lang="fr-FR" sz="2400" b="1" dirty="0">
                <a:solidFill>
                  <a:schemeClr val="bg1"/>
                </a:solidFill>
                <a:latin typeface="Arial" pitchFamily="34" charset="0"/>
                <a:cs typeface="Arial" pitchFamily="34" charset="0"/>
              </a:endParaRPr>
            </a:p>
          </p:txBody>
        </p:sp>
        <p:sp>
          <p:nvSpPr>
            <p:cNvPr id="57" name="Rectangle 254"/>
            <p:cNvSpPr>
              <a:spLocks noChangeArrowheads="1"/>
            </p:cNvSpPr>
            <p:nvPr/>
          </p:nvSpPr>
          <p:spPr bwMode="auto">
            <a:xfrm>
              <a:off x="6779885"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a:t>
              </a:r>
              <a:endParaRPr lang="fr-FR" sz="2400" b="1" baseline="30000" dirty="0">
                <a:solidFill>
                  <a:schemeClr val="bg1"/>
                </a:solidFill>
                <a:latin typeface="Arial" pitchFamily="34" charset="0"/>
                <a:cs typeface="Arial" pitchFamily="34" charset="0"/>
              </a:endParaRPr>
            </a:p>
          </p:txBody>
        </p:sp>
        <p:sp>
          <p:nvSpPr>
            <p:cNvPr id="58" name="Rectangle 254"/>
            <p:cNvSpPr>
              <a:spLocks noChangeArrowheads="1"/>
            </p:cNvSpPr>
            <p:nvPr/>
          </p:nvSpPr>
          <p:spPr bwMode="auto">
            <a:xfrm>
              <a:off x="7623466"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baseline="30000" dirty="0">
                <a:solidFill>
                  <a:schemeClr val="bg1"/>
                </a:solidFill>
                <a:latin typeface="Arial" pitchFamily="34" charset="0"/>
                <a:cs typeface="Arial" pitchFamily="34" charset="0"/>
              </a:endParaRPr>
            </a:p>
          </p:txBody>
        </p:sp>
      </p:grpSp>
      <p:sp>
        <p:nvSpPr>
          <p:cNvPr id="59" name="Rectangle 58"/>
          <p:cNvSpPr/>
          <p:nvPr>
            <p:custDataLst>
              <p:tags r:id="rId16"/>
            </p:custDataLst>
          </p:nvPr>
        </p:nvSpPr>
        <p:spPr>
          <a:xfrm>
            <a:off x="48553" y="4149080"/>
            <a:ext cx="971612" cy="584775"/>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b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b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60" name="Connecteur droit avec flèche 59"/>
          <p:cNvCxnSpPr/>
          <p:nvPr>
            <p:custDataLst>
              <p:tags r:id="rId17"/>
            </p:custDataLst>
          </p:nvPr>
        </p:nvCxnSpPr>
        <p:spPr>
          <a:xfrm>
            <a:off x="1106277" y="4453683"/>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9668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43"/>
                                        </p:tgtEl>
                                        <p:attrNameLst>
                                          <p:attrName>style.visibility</p:attrName>
                                        </p:attrNameLst>
                                      </p:cBhvr>
                                      <p:to>
                                        <p:strVal val="visible"/>
                                      </p:to>
                                    </p:set>
                                    <p:animEffect transition="in" filter="wipe(left)">
                                      <p:cBhvr>
                                        <p:cTn id="16" dur="500"/>
                                        <p:tgtEl>
                                          <p:spTgt spid="43"/>
                                        </p:tgtEl>
                                      </p:cBhvr>
                                    </p:animEffect>
                                  </p:childTnLst>
                                </p:cTn>
                              </p:par>
                            </p:childTnLst>
                          </p:cTn>
                        </p:par>
                        <p:par>
                          <p:cTn id="17" fill="hold">
                            <p:stCondLst>
                              <p:cond delay="1000"/>
                            </p:stCondLst>
                            <p:childTnLst>
                              <p:par>
                                <p:cTn id="18" presetID="22" presetClass="entr" presetSubtype="8" fill="hold" nodeType="afterEffect">
                                  <p:stCondLst>
                                    <p:cond delay="0"/>
                                  </p:stCondLst>
                                  <p:childTnLst>
                                    <p:set>
                                      <p:cBhvr>
                                        <p:cTn id="19" dur="1" fill="hold">
                                          <p:stCondLst>
                                            <p:cond delay="0"/>
                                          </p:stCondLst>
                                        </p:cTn>
                                        <p:tgtEl>
                                          <p:spTgt spid="46"/>
                                        </p:tgtEl>
                                        <p:attrNameLst>
                                          <p:attrName>style.visibility</p:attrName>
                                        </p:attrNameLst>
                                      </p:cBhvr>
                                      <p:to>
                                        <p:strVal val="visible"/>
                                      </p:to>
                                    </p:set>
                                    <p:animEffect transition="in" filter="wipe(left)">
                                      <p:cBhvr>
                                        <p:cTn id="20" dur="500"/>
                                        <p:tgtEl>
                                          <p:spTgt spid="4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2" fill="hold" nodeType="click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wipe(right)">
                                      <p:cBhvr>
                                        <p:cTn id="25" dur="500"/>
                                        <p:tgtEl>
                                          <p:spTgt spid="33"/>
                                        </p:tgtEl>
                                      </p:cBhvr>
                                    </p:animEffec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59"/>
                                        </p:tgtEl>
                                        <p:attrNameLst>
                                          <p:attrName>style.visibility</p:attrName>
                                        </p:attrNameLst>
                                      </p:cBhvr>
                                      <p:to>
                                        <p:strVal val="visible"/>
                                      </p:to>
                                    </p:set>
                                    <p:animEffect transition="in" filter="wipe(left)">
                                      <p:cBhvr>
                                        <p:cTn id="29" dur="500"/>
                                        <p:tgtEl>
                                          <p:spTgt spid="59"/>
                                        </p:tgtEl>
                                      </p:cBhvr>
                                    </p:animEffect>
                                  </p:childTnLst>
                                </p:cTn>
                              </p:par>
                            </p:childTnLst>
                          </p:cTn>
                        </p:par>
                        <p:par>
                          <p:cTn id="30" fill="hold">
                            <p:stCondLst>
                              <p:cond delay="1000"/>
                            </p:stCondLst>
                            <p:childTnLst>
                              <p:par>
                                <p:cTn id="31" presetID="22" presetClass="entr" presetSubtype="8" fill="hold" nodeType="afterEffect">
                                  <p:stCondLst>
                                    <p:cond delay="0"/>
                                  </p:stCondLst>
                                  <p:childTnLst>
                                    <p:set>
                                      <p:cBhvr>
                                        <p:cTn id="32" dur="1" fill="hold">
                                          <p:stCondLst>
                                            <p:cond delay="0"/>
                                          </p:stCondLst>
                                        </p:cTn>
                                        <p:tgtEl>
                                          <p:spTgt spid="60"/>
                                        </p:tgtEl>
                                        <p:attrNameLst>
                                          <p:attrName>style.visibility</p:attrName>
                                        </p:attrNameLst>
                                      </p:cBhvr>
                                      <p:to>
                                        <p:strVal val="visible"/>
                                      </p:to>
                                    </p:set>
                                    <p:animEffect transition="in" filter="wipe(left)">
                                      <p:cBhvr>
                                        <p:cTn id="33" dur="500"/>
                                        <p:tgtEl>
                                          <p:spTgt spid="60"/>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2" fill="hold" nodeType="clickEffect">
                                  <p:stCondLst>
                                    <p:cond delay="0"/>
                                  </p:stCondLst>
                                  <p:childTnLst>
                                    <p:set>
                                      <p:cBhvr>
                                        <p:cTn id="37" dur="1" fill="hold">
                                          <p:stCondLst>
                                            <p:cond delay="0"/>
                                          </p:stCondLst>
                                        </p:cTn>
                                        <p:tgtEl>
                                          <p:spTgt spid="49"/>
                                        </p:tgtEl>
                                        <p:attrNameLst>
                                          <p:attrName>style.visibility</p:attrName>
                                        </p:attrNameLst>
                                      </p:cBhvr>
                                      <p:to>
                                        <p:strVal val="visible"/>
                                      </p:to>
                                    </p:set>
                                    <p:animEffect transition="in" filter="wipe(right)">
                                      <p:cBhvr>
                                        <p:cTn id="38" dur="500"/>
                                        <p:tgtEl>
                                          <p:spTgt spid="49"/>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44"/>
                                        </p:tgtEl>
                                        <p:attrNameLst>
                                          <p:attrName>style.visibility</p:attrName>
                                        </p:attrNameLst>
                                      </p:cBhvr>
                                      <p:to>
                                        <p:strVal val="visible"/>
                                      </p:to>
                                    </p:set>
                                    <p:animEffect transition="in" filter="wipe(left)">
                                      <p:cBhvr>
                                        <p:cTn id="42" dur="500"/>
                                        <p:tgtEl>
                                          <p:spTgt spid="44"/>
                                        </p:tgtEl>
                                      </p:cBhvr>
                                    </p:animEffect>
                                  </p:childTnLst>
                                </p:cTn>
                              </p:par>
                            </p:childTnLst>
                          </p:cTn>
                        </p:par>
                        <p:par>
                          <p:cTn id="43" fill="hold">
                            <p:stCondLst>
                              <p:cond delay="1000"/>
                            </p:stCondLst>
                            <p:childTnLst>
                              <p:par>
                                <p:cTn id="44" presetID="22" presetClass="entr" presetSubtype="8" fill="hold" nodeType="afterEffect">
                                  <p:stCondLst>
                                    <p:cond delay="0"/>
                                  </p:stCondLst>
                                  <p:childTnLst>
                                    <p:set>
                                      <p:cBhvr>
                                        <p:cTn id="45" dur="1" fill="hold">
                                          <p:stCondLst>
                                            <p:cond delay="0"/>
                                          </p:stCondLst>
                                        </p:cTn>
                                        <p:tgtEl>
                                          <p:spTgt spid="47"/>
                                        </p:tgtEl>
                                        <p:attrNameLst>
                                          <p:attrName>style.visibility</p:attrName>
                                        </p:attrNameLst>
                                      </p:cBhvr>
                                      <p:to>
                                        <p:strVal val="visible"/>
                                      </p:to>
                                    </p:set>
                                    <p:animEffect transition="in" filter="wipe(left)">
                                      <p:cBhvr>
                                        <p:cTn id="46" dur="500"/>
                                        <p:tgtEl>
                                          <p:spTgt spid="47"/>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2" fill="hold" nodeType="clickEffect">
                                  <p:stCondLst>
                                    <p:cond delay="0"/>
                                  </p:stCondLst>
                                  <p:childTnLst>
                                    <p:set>
                                      <p:cBhvr>
                                        <p:cTn id="50" dur="1" fill="hold">
                                          <p:stCondLst>
                                            <p:cond delay="0"/>
                                          </p:stCondLst>
                                        </p:cTn>
                                        <p:tgtEl>
                                          <p:spTgt spid="6"/>
                                        </p:tgtEl>
                                        <p:attrNameLst>
                                          <p:attrName>style.visibility</p:attrName>
                                        </p:attrNameLst>
                                      </p:cBhvr>
                                      <p:to>
                                        <p:strVal val="visible"/>
                                      </p:to>
                                    </p:set>
                                    <p:animEffect transition="in" filter="wipe(right)">
                                      <p:cBhvr>
                                        <p:cTn id="51" dur="500"/>
                                        <p:tgtEl>
                                          <p:spTgt spid="6"/>
                                        </p:tgtEl>
                                      </p:cBhvr>
                                    </p:animEffect>
                                  </p:childTnLst>
                                </p:cTn>
                              </p:par>
                            </p:childTnLst>
                          </p:cTn>
                        </p:par>
                        <p:par>
                          <p:cTn id="52" fill="hold">
                            <p:stCondLst>
                              <p:cond delay="500"/>
                            </p:stCondLst>
                            <p:childTnLst>
                              <p:par>
                                <p:cTn id="53" presetID="22" presetClass="entr" presetSubtype="8" fill="hold" grpId="0" nodeType="afterEffect">
                                  <p:stCondLst>
                                    <p:cond delay="0"/>
                                  </p:stCondLst>
                                  <p:childTnLst>
                                    <p:set>
                                      <p:cBhvr>
                                        <p:cTn id="54" dur="1" fill="hold">
                                          <p:stCondLst>
                                            <p:cond delay="0"/>
                                          </p:stCondLst>
                                        </p:cTn>
                                        <p:tgtEl>
                                          <p:spTgt spid="45"/>
                                        </p:tgtEl>
                                        <p:attrNameLst>
                                          <p:attrName>style.visibility</p:attrName>
                                        </p:attrNameLst>
                                      </p:cBhvr>
                                      <p:to>
                                        <p:strVal val="visible"/>
                                      </p:to>
                                    </p:set>
                                    <p:animEffect transition="in" filter="wipe(left)">
                                      <p:cBhvr>
                                        <p:cTn id="55" dur="500"/>
                                        <p:tgtEl>
                                          <p:spTgt spid="45"/>
                                        </p:tgtEl>
                                      </p:cBhvr>
                                    </p:animEffect>
                                  </p:childTnLst>
                                </p:cTn>
                              </p:par>
                            </p:childTnLst>
                          </p:cTn>
                        </p:par>
                        <p:par>
                          <p:cTn id="56" fill="hold">
                            <p:stCondLst>
                              <p:cond delay="1000"/>
                            </p:stCondLst>
                            <p:childTnLst>
                              <p:par>
                                <p:cTn id="57" presetID="22" presetClass="entr" presetSubtype="8" fill="hold" nodeType="afterEffect">
                                  <p:stCondLst>
                                    <p:cond delay="0"/>
                                  </p:stCondLst>
                                  <p:childTnLst>
                                    <p:set>
                                      <p:cBhvr>
                                        <p:cTn id="58" dur="1" fill="hold">
                                          <p:stCondLst>
                                            <p:cond delay="0"/>
                                          </p:stCondLst>
                                        </p:cTn>
                                        <p:tgtEl>
                                          <p:spTgt spid="48"/>
                                        </p:tgtEl>
                                        <p:attrNameLst>
                                          <p:attrName>style.visibility</p:attrName>
                                        </p:attrNameLst>
                                      </p:cBhvr>
                                      <p:to>
                                        <p:strVal val="visible"/>
                                      </p:to>
                                    </p:set>
                                    <p:animEffect transition="in" filter="wipe(left)">
                                      <p:cBhvr>
                                        <p:cTn id="59" dur="500"/>
                                        <p:tgtEl>
                                          <p:spTgt spid="48"/>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2" fill="hold" nodeType="clickEffect">
                                  <p:stCondLst>
                                    <p:cond delay="0"/>
                                  </p:stCondLst>
                                  <p:childTnLst>
                                    <p:set>
                                      <p:cBhvr>
                                        <p:cTn id="63" dur="1" fill="hold">
                                          <p:stCondLst>
                                            <p:cond delay="0"/>
                                          </p:stCondLst>
                                        </p:cTn>
                                        <p:tgtEl>
                                          <p:spTgt spid="5"/>
                                        </p:tgtEl>
                                        <p:attrNameLst>
                                          <p:attrName>style.visibility</p:attrName>
                                        </p:attrNameLst>
                                      </p:cBhvr>
                                      <p:to>
                                        <p:strVal val="visible"/>
                                      </p:to>
                                    </p:set>
                                    <p:animEffect transition="in" filter="wipe(right)">
                                      <p:cBhvr>
                                        <p:cTn id="64" dur="500"/>
                                        <p:tgtEl>
                                          <p:spTgt spid="5"/>
                                        </p:tgtEl>
                                      </p:cBhvr>
                                    </p:animEffect>
                                  </p:childTnLst>
                                </p:cTn>
                              </p:par>
                            </p:childTnLst>
                          </p:cTn>
                        </p:par>
                        <p:par>
                          <p:cTn id="65" fill="hold">
                            <p:stCondLst>
                              <p:cond delay="500"/>
                            </p:stCondLst>
                            <p:childTnLst>
                              <p:par>
                                <p:cTn id="66" presetID="10" presetClass="entr" presetSubtype="0" fill="hold" grpId="0" nodeType="afterEffect">
                                  <p:stCondLst>
                                    <p:cond delay="0"/>
                                  </p:stCondLst>
                                  <p:iterate type="wd">
                                    <p:tmPct val="10000"/>
                                  </p:iterate>
                                  <p:childTnLst>
                                    <p:set>
                                      <p:cBhvr>
                                        <p:cTn id="67" dur="1" fill="hold">
                                          <p:stCondLst>
                                            <p:cond delay="0"/>
                                          </p:stCondLst>
                                        </p:cTn>
                                        <p:tgtEl>
                                          <p:spTgt spid="17"/>
                                        </p:tgtEl>
                                        <p:attrNameLst>
                                          <p:attrName>style.visibility</p:attrName>
                                        </p:attrNameLst>
                                      </p:cBhvr>
                                      <p:to>
                                        <p:strVal val="visible"/>
                                      </p:to>
                                    </p:set>
                                    <p:animEffect transition="in" filter="fade">
                                      <p:cBhvr>
                                        <p:cTn id="6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p:bldP spid="43" grpId="0"/>
      <p:bldP spid="44" grpId="0"/>
      <p:bldP spid="45" grpId="0"/>
      <p:bldP spid="5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custDataLst>
              <p:tags r:id="rId1"/>
            </p:custDataLst>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custDataLst>
              <p:tags r:id="rId2"/>
            </p:custDataLst>
          </p:nvPr>
        </p:nvSpPr>
        <p:spPr>
          <a:xfrm>
            <a:off x="123801" y="974774"/>
            <a:ext cx="6011582"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Octal …  </a:t>
            </a:r>
            <a:endParaRPr lang="fr-FR" sz="2400" u="sng" dirty="0"/>
          </a:p>
        </p:txBody>
      </p:sp>
      <p:sp>
        <p:nvSpPr>
          <p:cNvPr id="7" name="Rectangle 6"/>
          <p:cNvSpPr/>
          <p:nvPr>
            <p:custDataLst>
              <p:tags r:id="rId3"/>
            </p:custDataLst>
          </p:nvPr>
        </p:nvSpPr>
        <p:spPr>
          <a:xfrm>
            <a:off x="-42914" y="1556792"/>
            <a:ext cx="9166516" cy="923330"/>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Octal  </a:t>
            </a:r>
            <a:r>
              <a:rPr lang="fr-FR" b="1" dirty="0" smtClean="0">
                <a:effectLst>
                  <a:outerShdw blurRad="38100" dist="38100" dir="2700000" algn="tl">
                    <a:srgbClr val="000000">
                      <a:alpha val="43137"/>
                    </a:srgbClr>
                  </a:outerShdw>
                </a:effectLst>
                <a:latin typeface="Arial" pitchFamily="34" charset="0"/>
                <a:cs typeface="Arial" pitchFamily="34" charset="0"/>
              </a:rPr>
              <a:t>Binaire</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octal : 346 à convertir en binaire……</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à vous de jouer</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a:t>
            </a:r>
            <a:endParaRPr lang="fr-FR" b="1" dirty="0" smtClean="0">
              <a:effectLst>
                <a:outerShdw blurRad="38100" dist="38100" dir="2700000" algn="tl">
                  <a:srgbClr val="000000">
                    <a:alpha val="43137"/>
                  </a:srgbClr>
                </a:outerShdw>
              </a:effectLst>
              <a:latin typeface="Arial" pitchFamily="34" charset="0"/>
              <a:cs typeface="Arial" pitchFamily="34" charset="0"/>
              <a:sym typeface="Symbol"/>
            </a:endParaRPr>
          </a:p>
        </p:txBody>
      </p:sp>
      <p:sp>
        <p:nvSpPr>
          <p:cNvPr id="17" name="Rectangle 16"/>
          <p:cNvSpPr/>
          <p:nvPr>
            <p:custDataLst>
              <p:tags r:id="rId4"/>
            </p:custDataLst>
          </p:nvPr>
        </p:nvSpPr>
        <p:spPr>
          <a:xfrm>
            <a:off x="2217795" y="5696083"/>
            <a:ext cx="5405671" cy="461665"/>
          </a:xfrm>
          <a:prstGeom prst="rect">
            <a:avLst/>
          </a:prstGeom>
        </p:spPr>
        <p:txBody>
          <a:bodyPr wrap="squar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346</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8</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011100110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5" name="Groupe 4"/>
          <p:cNvGrpSpPr/>
          <p:nvPr>
            <p:custDataLst>
              <p:tags r:id="rId5"/>
            </p:custDataLst>
          </p:nvPr>
        </p:nvGrpSpPr>
        <p:grpSpPr>
          <a:xfrm>
            <a:off x="1440120" y="3440391"/>
            <a:ext cx="7585634" cy="371475"/>
            <a:chOff x="885539" y="3510384"/>
            <a:chExt cx="7585634" cy="371475"/>
          </a:xfrm>
        </p:grpSpPr>
        <p:sp>
          <p:nvSpPr>
            <p:cNvPr id="159" name="Rectangle 254"/>
            <p:cNvSpPr>
              <a:spLocks noChangeArrowheads="1"/>
            </p:cNvSpPr>
            <p:nvPr/>
          </p:nvSpPr>
          <p:spPr bwMode="auto">
            <a:xfrm>
              <a:off x="885539" y="3510384"/>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3</a:t>
              </a:r>
              <a:endParaRPr lang="fr-FR" sz="2400" b="1" dirty="0">
                <a:solidFill>
                  <a:schemeClr val="bg1"/>
                </a:solidFill>
                <a:latin typeface="Arial" pitchFamily="34" charset="0"/>
                <a:cs typeface="Arial" pitchFamily="34" charset="0"/>
              </a:endParaRPr>
            </a:p>
          </p:txBody>
        </p:sp>
        <p:sp>
          <p:nvSpPr>
            <p:cNvPr id="160" name="Rectangle 254"/>
            <p:cNvSpPr>
              <a:spLocks noChangeArrowheads="1"/>
            </p:cNvSpPr>
            <p:nvPr/>
          </p:nvSpPr>
          <p:spPr bwMode="auto">
            <a:xfrm>
              <a:off x="3416907" y="3510384"/>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4</a:t>
              </a:r>
              <a:endParaRPr lang="fr-FR" sz="2400" b="1" dirty="0">
                <a:solidFill>
                  <a:schemeClr val="bg1"/>
                </a:solidFill>
                <a:latin typeface="Arial" pitchFamily="34" charset="0"/>
                <a:cs typeface="Arial" pitchFamily="34" charset="0"/>
              </a:endParaRPr>
            </a:p>
          </p:txBody>
        </p:sp>
        <p:sp>
          <p:nvSpPr>
            <p:cNvPr id="161" name="Rectangle 254"/>
            <p:cNvSpPr>
              <a:spLocks noChangeArrowheads="1"/>
            </p:cNvSpPr>
            <p:nvPr/>
          </p:nvSpPr>
          <p:spPr bwMode="auto">
            <a:xfrm>
              <a:off x="5948275" y="3510384"/>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6</a:t>
              </a:r>
              <a:endParaRPr lang="fr-FR" sz="2400" b="1" dirty="0">
                <a:solidFill>
                  <a:schemeClr val="bg1"/>
                </a:solidFill>
                <a:latin typeface="Arial" pitchFamily="34" charset="0"/>
                <a:cs typeface="Arial" pitchFamily="34" charset="0"/>
              </a:endParaRPr>
            </a:p>
          </p:txBody>
        </p:sp>
      </p:grpSp>
      <p:grpSp>
        <p:nvGrpSpPr>
          <p:cNvPr id="6" name="Groupe 5"/>
          <p:cNvGrpSpPr/>
          <p:nvPr>
            <p:custDataLst>
              <p:tags r:id="rId6"/>
            </p:custDataLst>
          </p:nvPr>
        </p:nvGrpSpPr>
        <p:grpSpPr>
          <a:xfrm>
            <a:off x="1440120" y="4665411"/>
            <a:ext cx="7585634" cy="371475"/>
            <a:chOff x="874798" y="3910186"/>
            <a:chExt cx="7585634" cy="371475"/>
          </a:xfrm>
        </p:grpSpPr>
        <p:sp>
          <p:nvSpPr>
            <p:cNvPr id="132" name="Rectangle 254"/>
            <p:cNvSpPr>
              <a:spLocks noChangeArrowheads="1"/>
            </p:cNvSpPr>
            <p:nvPr/>
          </p:nvSpPr>
          <p:spPr bwMode="auto">
            <a:xfrm>
              <a:off x="874798" y="3910186"/>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  +  2  +  1</a:t>
              </a:r>
              <a:endParaRPr lang="fr-FR" sz="2400" b="1" dirty="0">
                <a:solidFill>
                  <a:schemeClr val="bg1"/>
                </a:solidFill>
                <a:latin typeface="Arial" pitchFamily="34" charset="0"/>
                <a:cs typeface="Arial" pitchFamily="34" charset="0"/>
              </a:endParaRPr>
            </a:p>
          </p:txBody>
        </p:sp>
        <p:sp>
          <p:nvSpPr>
            <p:cNvPr id="133" name="Rectangle 254"/>
            <p:cNvSpPr>
              <a:spLocks noChangeArrowheads="1"/>
            </p:cNvSpPr>
            <p:nvPr/>
          </p:nvSpPr>
          <p:spPr bwMode="auto">
            <a:xfrm>
              <a:off x="3406166" y="3910186"/>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4  +  0  +  0</a:t>
              </a:r>
              <a:endParaRPr lang="fr-FR" sz="2400" b="1" dirty="0">
                <a:solidFill>
                  <a:schemeClr val="bg1"/>
                </a:solidFill>
                <a:latin typeface="Arial" pitchFamily="34" charset="0"/>
                <a:cs typeface="Arial" pitchFamily="34" charset="0"/>
              </a:endParaRPr>
            </a:p>
          </p:txBody>
        </p:sp>
        <p:sp>
          <p:nvSpPr>
            <p:cNvPr id="139" name="Rectangle 254"/>
            <p:cNvSpPr>
              <a:spLocks noChangeArrowheads="1"/>
            </p:cNvSpPr>
            <p:nvPr/>
          </p:nvSpPr>
          <p:spPr bwMode="auto">
            <a:xfrm>
              <a:off x="5937534" y="3910186"/>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4  +  2  +  0</a:t>
              </a:r>
              <a:endParaRPr lang="fr-FR" sz="2400" b="1" dirty="0">
                <a:solidFill>
                  <a:schemeClr val="bg1"/>
                </a:solidFill>
                <a:latin typeface="Arial" pitchFamily="34" charset="0"/>
                <a:cs typeface="Arial" pitchFamily="34" charset="0"/>
              </a:endParaRPr>
            </a:p>
          </p:txBody>
        </p:sp>
      </p:grpSp>
      <p:grpSp>
        <p:nvGrpSpPr>
          <p:cNvPr id="8" name="Groupe 7"/>
          <p:cNvGrpSpPr/>
          <p:nvPr>
            <p:custDataLst>
              <p:tags r:id="rId7"/>
            </p:custDataLst>
          </p:nvPr>
        </p:nvGrpSpPr>
        <p:grpSpPr>
          <a:xfrm>
            <a:off x="1440120" y="5073749"/>
            <a:ext cx="7587469" cy="371475"/>
            <a:chOff x="874797" y="4281661"/>
            <a:chExt cx="7587469" cy="371475"/>
          </a:xfrm>
        </p:grpSpPr>
        <p:sp>
          <p:nvSpPr>
            <p:cNvPr id="140" name="Rectangle 254"/>
            <p:cNvSpPr>
              <a:spLocks noChangeArrowheads="1"/>
            </p:cNvSpPr>
            <p:nvPr/>
          </p:nvSpPr>
          <p:spPr bwMode="auto">
            <a:xfrm>
              <a:off x="874797"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a:t>
              </a:r>
              <a:endParaRPr lang="fr-FR" sz="2400" b="1" dirty="0">
                <a:solidFill>
                  <a:schemeClr val="bg1"/>
                </a:solidFill>
                <a:latin typeface="Arial" pitchFamily="34" charset="0"/>
                <a:cs typeface="Arial" pitchFamily="34" charset="0"/>
              </a:endParaRPr>
            </a:p>
          </p:txBody>
        </p:sp>
        <p:sp>
          <p:nvSpPr>
            <p:cNvPr id="162" name="Rectangle 254"/>
            <p:cNvSpPr>
              <a:spLocks noChangeArrowheads="1"/>
            </p:cNvSpPr>
            <p:nvPr/>
          </p:nvSpPr>
          <p:spPr bwMode="auto">
            <a:xfrm>
              <a:off x="1718381"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163" name="Rectangle 254"/>
            <p:cNvSpPr>
              <a:spLocks noChangeArrowheads="1"/>
            </p:cNvSpPr>
            <p:nvPr/>
          </p:nvSpPr>
          <p:spPr bwMode="auto">
            <a:xfrm>
              <a:off x="2561965"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167" name="Rectangle 254"/>
            <p:cNvSpPr>
              <a:spLocks noChangeArrowheads="1"/>
            </p:cNvSpPr>
            <p:nvPr/>
          </p:nvSpPr>
          <p:spPr bwMode="auto">
            <a:xfrm>
              <a:off x="3405549"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168" name="Rectangle 254"/>
            <p:cNvSpPr>
              <a:spLocks noChangeArrowheads="1"/>
            </p:cNvSpPr>
            <p:nvPr/>
          </p:nvSpPr>
          <p:spPr bwMode="auto">
            <a:xfrm>
              <a:off x="4249133"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a:t>
              </a:r>
              <a:endParaRPr lang="fr-FR" sz="2400" b="1" dirty="0">
                <a:solidFill>
                  <a:schemeClr val="bg1"/>
                </a:solidFill>
                <a:latin typeface="Arial" pitchFamily="34" charset="0"/>
                <a:cs typeface="Arial" pitchFamily="34" charset="0"/>
              </a:endParaRPr>
            </a:p>
          </p:txBody>
        </p:sp>
        <p:sp>
          <p:nvSpPr>
            <p:cNvPr id="169" name="Rectangle 254"/>
            <p:cNvSpPr>
              <a:spLocks noChangeArrowheads="1"/>
            </p:cNvSpPr>
            <p:nvPr/>
          </p:nvSpPr>
          <p:spPr bwMode="auto">
            <a:xfrm>
              <a:off x="5092717"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a:t>
              </a:r>
              <a:endParaRPr lang="fr-FR" sz="2400" b="1" dirty="0">
                <a:solidFill>
                  <a:schemeClr val="bg1"/>
                </a:solidFill>
                <a:latin typeface="Arial" pitchFamily="34" charset="0"/>
                <a:cs typeface="Arial" pitchFamily="34" charset="0"/>
              </a:endParaRPr>
            </a:p>
          </p:txBody>
        </p:sp>
        <p:sp>
          <p:nvSpPr>
            <p:cNvPr id="170" name="Rectangle 254"/>
            <p:cNvSpPr>
              <a:spLocks noChangeArrowheads="1"/>
            </p:cNvSpPr>
            <p:nvPr/>
          </p:nvSpPr>
          <p:spPr bwMode="auto">
            <a:xfrm>
              <a:off x="5936301"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171" name="Rectangle 254"/>
            <p:cNvSpPr>
              <a:spLocks noChangeArrowheads="1"/>
            </p:cNvSpPr>
            <p:nvPr/>
          </p:nvSpPr>
          <p:spPr bwMode="auto">
            <a:xfrm>
              <a:off x="6779885"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172" name="Rectangle 254"/>
            <p:cNvSpPr>
              <a:spLocks noChangeArrowheads="1"/>
            </p:cNvSpPr>
            <p:nvPr/>
          </p:nvSpPr>
          <p:spPr bwMode="auto">
            <a:xfrm>
              <a:off x="7623466"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a:t>
              </a:r>
              <a:endParaRPr lang="fr-FR" sz="2400" b="1" dirty="0">
                <a:solidFill>
                  <a:schemeClr val="bg1"/>
                </a:solidFill>
                <a:latin typeface="Arial" pitchFamily="34" charset="0"/>
                <a:cs typeface="Arial" pitchFamily="34" charset="0"/>
              </a:endParaRPr>
            </a:p>
          </p:txBody>
        </p:sp>
      </p:grpSp>
      <p:grpSp>
        <p:nvGrpSpPr>
          <p:cNvPr id="23" name="Groupe 22"/>
          <p:cNvGrpSpPr/>
          <p:nvPr>
            <p:custDataLst>
              <p:tags r:id="rId8"/>
            </p:custDataLst>
          </p:nvPr>
        </p:nvGrpSpPr>
        <p:grpSpPr>
          <a:xfrm>
            <a:off x="1440120" y="3848731"/>
            <a:ext cx="7587469" cy="371475"/>
            <a:chOff x="874797" y="4281661"/>
            <a:chExt cx="7587469" cy="371475"/>
          </a:xfrm>
        </p:grpSpPr>
        <p:sp>
          <p:nvSpPr>
            <p:cNvPr id="24" name="Rectangle 254"/>
            <p:cNvSpPr>
              <a:spLocks noChangeArrowheads="1"/>
            </p:cNvSpPr>
            <p:nvPr/>
          </p:nvSpPr>
          <p:spPr bwMode="auto">
            <a:xfrm>
              <a:off x="874797"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a:t>
              </a:r>
              <a:r>
                <a:rPr lang="fr-FR" sz="2400" b="1" baseline="30000" dirty="0" smtClean="0">
                  <a:solidFill>
                    <a:schemeClr val="bg1"/>
                  </a:solidFill>
                  <a:latin typeface="Arial" pitchFamily="34" charset="0"/>
                  <a:cs typeface="Arial" pitchFamily="34" charset="0"/>
                </a:rPr>
                <a:t>2</a:t>
              </a:r>
              <a:r>
                <a:rPr lang="fr-FR" sz="2400" b="1" dirty="0" smtClean="0">
                  <a:solidFill>
                    <a:schemeClr val="bg1"/>
                  </a:solidFill>
                  <a:latin typeface="Arial" pitchFamily="34" charset="0"/>
                  <a:cs typeface="Arial" pitchFamily="34" charset="0"/>
                </a:rPr>
                <a:t>	</a:t>
              </a:r>
              <a:endParaRPr lang="fr-FR" sz="2400" b="1" dirty="0">
                <a:solidFill>
                  <a:schemeClr val="bg1"/>
                </a:solidFill>
                <a:latin typeface="Arial" pitchFamily="34" charset="0"/>
                <a:cs typeface="Arial" pitchFamily="34" charset="0"/>
              </a:endParaRPr>
            </a:p>
          </p:txBody>
        </p:sp>
        <p:sp>
          <p:nvSpPr>
            <p:cNvPr id="25" name="Rectangle 254"/>
            <p:cNvSpPr>
              <a:spLocks noChangeArrowheads="1"/>
            </p:cNvSpPr>
            <p:nvPr/>
          </p:nvSpPr>
          <p:spPr bwMode="auto">
            <a:xfrm>
              <a:off x="1718381"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a:t>
              </a:r>
              <a:r>
                <a:rPr lang="fr-FR" sz="2400" b="1" baseline="30000" dirty="0" smtClean="0">
                  <a:solidFill>
                    <a:schemeClr val="bg1"/>
                  </a:solidFill>
                  <a:latin typeface="Arial" pitchFamily="34" charset="0"/>
                  <a:cs typeface="Arial" pitchFamily="34" charset="0"/>
                </a:rPr>
                <a:t>1</a:t>
              </a:r>
              <a:endParaRPr lang="fr-FR" sz="2400" b="1" baseline="30000" dirty="0">
                <a:solidFill>
                  <a:schemeClr val="bg1"/>
                </a:solidFill>
                <a:latin typeface="Arial" pitchFamily="34" charset="0"/>
                <a:cs typeface="Arial" pitchFamily="34" charset="0"/>
              </a:endParaRPr>
            </a:p>
          </p:txBody>
        </p:sp>
        <p:sp>
          <p:nvSpPr>
            <p:cNvPr id="26" name="Rectangle 254"/>
            <p:cNvSpPr>
              <a:spLocks noChangeArrowheads="1"/>
            </p:cNvSpPr>
            <p:nvPr/>
          </p:nvSpPr>
          <p:spPr bwMode="auto">
            <a:xfrm>
              <a:off x="2561965"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a:t>
              </a:r>
              <a:r>
                <a:rPr lang="fr-FR" sz="2400" b="1" baseline="30000" dirty="0" smtClean="0">
                  <a:solidFill>
                    <a:schemeClr val="bg1"/>
                  </a:solidFill>
                  <a:latin typeface="Arial" pitchFamily="34" charset="0"/>
                  <a:cs typeface="Arial" pitchFamily="34" charset="0"/>
                </a:rPr>
                <a:t>0</a:t>
              </a:r>
              <a:endParaRPr lang="fr-FR" sz="2400" b="1" baseline="30000" dirty="0">
                <a:solidFill>
                  <a:schemeClr val="bg1"/>
                </a:solidFill>
                <a:latin typeface="Arial" pitchFamily="34" charset="0"/>
                <a:cs typeface="Arial" pitchFamily="34" charset="0"/>
              </a:endParaRPr>
            </a:p>
          </p:txBody>
        </p:sp>
        <p:sp>
          <p:nvSpPr>
            <p:cNvPr id="27" name="Rectangle 254"/>
            <p:cNvSpPr>
              <a:spLocks noChangeArrowheads="1"/>
            </p:cNvSpPr>
            <p:nvPr/>
          </p:nvSpPr>
          <p:spPr bwMode="auto">
            <a:xfrm>
              <a:off x="3405549"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2</a:t>
              </a:r>
              <a:endParaRPr lang="fr-FR" sz="2400" b="1" dirty="0">
                <a:solidFill>
                  <a:schemeClr val="bg1"/>
                </a:solidFill>
                <a:latin typeface="Arial" pitchFamily="34" charset="0"/>
                <a:cs typeface="Arial" pitchFamily="34" charset="0"/>
              </a:endParaRPr>
            </a:p>
          </p:txBody>
        </p:sp>
        <p:sp>
          <p:nvSpPr>
            <p:cNvPr id="28" name="Rectangle 254"/>
            <p:cNvSpPr>
              <a:spLocks noChangeArrowheads="1"/>
            </p:cNvSpPr>
            <p:nvPr/>
          </p:nvSpPr>
          <p:spPr bwMode="auto">
            <a:xfrm>
              <a:off x="4249133"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1</a:t>
              </a:r>
            </a:p>
          </p:txBody>
        </p:sp>
        <p:sp>
          <p:nvSpPr>
            <p:cNvPr id="29" name="Rectangle 254"/>
            <p:cNvSpPr>
              <a:spLocks noChangeArrowheads="1"/>
            </p:cNvSpPr>
            <p:nvPr/>
          </p:nvSpPr>
          <p:spPr bwMode="auto">
            <a:xfrm>
              <a:off x="5092717"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0</a:t>
              </a:r>
            </a:p>
          </p:txBody>
        </p:sp>
        <p:sp>
          <p:nvSpPr>
            <p:cNvPr id="30" name="Rectangle 254"/>
            <p:cNvSpPr>
              <a:spLocks noChangeArrowheads="1"/>
            </p:cNvSpPr>
            <p:nvPr/>
          </p:nvSpPr>
          <p:spPr bwMode="auto">
            <a:xfrm>
              <a:off x="5936301"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2</a:t>
              </a:r>
              <a:endParaRPr lang="fr-FR" sz="2400" b="1" dirty="0">
                <a:solidFill>
                  <a:schemeClr val="bg1"/>
                </a:solidFill>
                <a:latin typeface="Arial" pitchFamily="34" charset="0"/>
                <a:cs typeface="Arial" pitchFamily="34" charset="0"/>
              </a:endParaRPr>
            </a:p>
          </p:txBody>
        </p:sp>
        <p:sp>
          <p:nvSpPr>
            <p:cNvPr id="31" name="Rectangle 254"/>
            <p:cNvSpPr>
              <a:spLocks noChangeArrowheads="1"/>
            </p:cNvSpPr>
            <p:nvPr/>
          </p:nvSpPr>
          <p:spPr bwMode="auto">
            <a:xfrm>
              <a:off x="6779885"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1</a:t>
              </a:r>
            </a:p>
          </p:txBody>
        </p:sp>
        <p:sp>
          <p:nvSpPr>
            <p:cNvPr id="32" name="Rectangle 254"/>
            <p:cNvSpPr>
              <a:spLocks noChangeArrowheads="1"/>
            </p:cNvSpPr>
            <p:nvPr/>
          </p:nvSpPr>
          <p:spPr bwMode="auto">
            <a:xfrm>
              <a:off x="7623466"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0</a:t>
              </a:r>
            </a:p>
          </p:txBody>
        </p:sp>
      </p:grpSp>
      <p:sp>
        <p:nvSpPr>
          <p:cNvPr id="34" name="Rectangle 33"/>
          <p:cNvSpPr/>
          <p:nvPr>
            <p:custDataLst>
              <p:tags r:id="rId9"/>
            </p:custDataLst>
          </p:nvPr>
        </p:nvSpPr>
        <p:spPr>
          <a:xfrm>
            <a:off x="267658" y="3751293"/>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5" name="Rectangle 34"/>
          <p:cNvSpPr/>
          <p:nvPr>
            <p:custDataLst>
              <p:tags r:id="rId10"/>
            </p:custDataLst>
          </p:nvPr>
        </p:nvSpPr>
        <p:spPr>
          <a:xfrm>
            <a:off x="12527" y="4674622"/>
            <a:ext cx="1130439" cy="338554"/>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6" name="Rectangle 35"/>
          <p:cNvSpPr/>
          <p:nvPr>
            <p:custDataLst>
              <p:tags r:id="rId11"/>
            </p:custDataLst>
          </p:nvPr>
        </p:nvSpPr>
        <p:spPr>
          <a:xfrm>
            <a:off x="201808" y="4993074"/>
            <a:ext cx="880369"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Bits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validés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37" name="Connecteur droit avec flèche 36"/>
          <p:cNvCxnSpPr/>
          <p:nvPr>
            <p:custDataLst>
              <p:tags r:id="rId12"/>
            </p:custDataLst>
          </p:nvPr>
        </p:nvCxnSpPr>
        <p:spPr>
          <a:xfrm>
            <a:off x="1096281" y="3929199"/>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38" name="Connecteur droit avec flèche 37"/>
          <p:cNvCxnSpPr/>
          <p:nvPr>
            <p:custDataLst>
              <p:tags r:id="rId13"/>
            </p:custDataLst>
          </p:nvPr>
        </p:nvCxnSpPr>
        <p:spPr>
          <a:xfrm>
            <a:off x="1096281" y="4817108"/>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39" name="Connecteur droit avec flèche 38"/>
          <p:cNvCxnSpPr/>
          <p:nvPr>
            <p:custDataLst>
              <p:tags r:id="rId14"/>
            </p:custDataLst>
          </p:nvPr>
        </p:nvCxnSpPr>
        <p:spPr>
          <a:xfrm>
            <a:off x="1096281" y="5222957"/>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grpSp>
        <p:nvGrpSpPr>
          <p:cNvPr id="40" name="Groupe 39"/>
          <p:cNvGrpSpPr/>
          <p:nvPr>
            <p:custDataLst>
              <p:tags r:id="rId15"/>
            </p:custDataLst>
          </p:nvPr>
        </p:nvGrpSpPr>
        <p:grpSpPr>
          <a:xfrm>
            <a:off x="1440120" y="4257071"/>
            <a:ext cx="7587469" cy="371475"/>
            <a:chOff x="874797" y="4281661"/>
            <a:chExt cx="7587469" cy="371475"/>
          </a:xfrm>
        </p:grpSpPr>
        <p:sp>
          <p:nvSpPr>
            <p:cNvPr id="41" name="Rectangle 254"/>
            <p:cNvSpPr>
              <a:spLocks noChangeArrowheads="1"/>
            </p:cNvSpPr>
            <p:nvPr/>
          </p:nvSpPr>
          <p:spPr bwMode="auto">
            <a:xfrm>
              <a:off x="874797"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4</a:t>
              </a:r>
              <a:r>
                <a:rPr lang="fr-FR" sz="2400" b="1" dirty="0" smtClean="0">
                  <a:solidFill>
                    <a:schemeClr val="bg1"/>
                  </a:solidFill>
                  <a:latin typeface="Arial" pitchFamily="34" charset="0"/>
                  <a:cs typeface="Arial" pitchFamily="34" charset="0"/>
                </a:rPr>
                <a:t>	</a:t>
              </a:r>
              <a:endParaRPr lang="fr-FR" sz="2400" b="1" dirty="0">
                <a:solidFill>
                  <a:schemeClr val="bg1"/>
                </a:solidFill>
                <a:latin typeface="Arial" pitchFamily="34" charset="0"/>
                <a:cs typeface="Arial" pitchFamily="34" charset="0"/>
              </a:endParaRPr>
            </a:p>
          </p:txBody>
        </p:sp>
        <p:sp>
          <p:nvSpPr>
            <p:cNvPr id="42" name="Rectangle 254"/>
            <p:cNvSpPr>
              <a:spLocks noChangeArrowheads="1"/>
            </p:cNvSpPr>
            <p:nvPr/>
          </p:nvSpPr>
          <p:spPr bwMode="auto">
            <a:xfrm>
              <a:off x="1718381"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a:t>
              </a:r>
              <a:endParaRPr lang="fr-FR" sz="2400" b="1" baseline="30000" dirty="0">
                <a:solidFill>
                  <a:schemeClr val="bg1"/>
                </a:solidFill>
                <a:latin typeface="Arial" pitchFamily="34" charset="0"/>
                <a:cs typeface="Arial" pitchFamily="34" charset="0"/>
              </a:endParaRPr>
            </a:p>
          </p:txBody>
        </p:sp>
        <p:sp>
          <p:nvSpPr>
            <p:cNvPr id="43" name="Rectangle 254"/>
            <p:cNvSpPr>
              <a:spLocks noChangeArrowheads="1"/>
            </p:cNvSpPr>
            <p:nvPr/>
          </p:nvSpPr>
          <p:spPr bwMode="auto">
            <a:xfrm>
              <a:off x="2561965"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baseline="30000" dirty="0">
                <a:solidFill>
                  <a:schemeClr val="bg1"/>
                </a:solidFill>
                <a:latin typeface="Arial" pitchFamily="34" charset="0"/>
                <a:cs typeface="Arial" pitchFamily="34" charset="0"/>
              </a:endParaRPr>
            </a:p>
          </p:txBody>
        </p:sp>
        <p:sp>
          <p:nvSpPr>
            <p:cNvPr id="44" name="Rectangle 254"/>
            <p:cNvSpPr>
              <a:spLocks noChangeArrowheads="1"/>
            </p:cNvSpPr>
            <p:nvPr/>
          </p:nvSpPr>
          <p:spPr bwMode="auto">
            <a:xfrm>
              <a:off x="3405549"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4</a:t>
              </a:r>
              <a:endParaRPr lang="fr-FR" sz="2400" b="1" dirty="0">
                <a:solidFill>
                  <a:schemeClr val="bg1"/>
                </a:solidFill>
                <a:latin typeface="Arial" pitchFamily="34" charset="0"/>
                <a:cs typeface="Arial" pitchFamily="34" charset="0"/>
              </a:endParaRPr>
            </a:p>
          </p:txBody>
        </p:sp>
        <p:sp>
          <p:nvSpPr>
            <p:cNvPr id="45" name="Rectangle 254"/>
            <p:cNvSpPr>
              <a:spLocks noChangeArrowheads="1"/>
            </p:cNvSpPr>
            <p:nvPr/>
          </p:nvSpPr>
          <p:spPr bwMode="auto">
            <a:xfrm>
              <a:off x="4249133"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a:t>
              </a:r>
              <a:endParaRPr lang="fr-FR" sz="2400" b="1" baseline="30000" dirty="0">
                <a:solidFill>
                  <a:schemeClr val="bg1"/>
                </a:solidFill>
                <a:latin typeface="Arial" pitchFamily="34" charset="0"/>
                <a:cs typeface="Arial" pitchFamily="34" charset="0"/>
              </a:endParaRPr>
            </a:p>
          </p:txBody>
        </p:sp>
        <p:sp>
          <p:nvSpPr>
            <p:cNvPr id="46" name="Rectangle 254"/>
            <p:cNvSpPr>
              <a:spLocks noChangeArrowheads="1"/>
            </p:cNvSpPr>
            <p:nvPr/>
          </p:nvSpPr>
          <p:spPr bwMode="auto">
            <a:xfrm>
              <a:off x="5092717"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1</a:t>
              </a:r>
              <a:endParaRPr lang="fr-FR" sz="2400" b="1" baseline="30000" dirty="0">
                <a:solidFill>
                  <a:schemeClr val="bg1"/>
                </a:solidFill>
                <a:latin typeface="Arial" pitchFamily="34" charset="0"/>
                <a:cs typeface="Arial" pitchFamily="34" charset="0"/>
              </a:endParaRPr>
            </a:p>
          </p:txBody>
        </p:sp>
        <p:sp>
          <p:nvSpPr>
            <p:cNvPr id="47" name="Rectangle 254"/>
            <p:cNvSpPr>
              <a:spLocks noChangeArrowheads="1"/>
            </p:cNvSpPr>
            <p:nvPr/>
          </p:nvSpPr>
          <p:spPr bwMode="auto">
            <a:xfrm>
              <a:off x="5936301"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4</a:t>
              </a:r>
              <a:endParaRPr lang="fr-FR" sz="2400" b="1" dirty="0">
                <a:solidFill>
                  <a:schemeClr val="bg1"/>
                </a:solidFill>
                <a:latin typeface="Arial" pitchFamily="34" charset="0"/>
                <a:cs typeface="Arial" pitchFamily="34" charset="0"/>
              </a:endParaRPr>
            </a:p>
          </p:txBody>
        </p:sp>
        <p:sp>
          <p:nvSpPr>
            <p:cNvPr id="48" name="Rectangle 254"/>
            <p:cNvSpPr>
              <a:spLocks noChangeArrowheads="1"/>
            </p:cNvSpPr>
            <p:nvPr/>
          </p:nvSpPr>
          <p:spPr bwMode="auto">
            <a:xfrm>
              <a:off x="6779885"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a:t>
              </a:r>
              <a:endParaRPr lang="fr-FR" sz="2400" b="1" baseline="30000" dirty="0">
                <a:solidFill>
                  <a:schemeClr val="bg1"/>
                </a:solidFill>
                <a:latin typeface="Arial" pitchFamily="34" charset="0"/>
                <a:cs typeface="Arial" pitchFamily="34" charset="0"/>
              </a:endParaRPr>
            </a:p>
          </p:txBody>
        </p:sp>
        <p:sp>
          <p:nvSpPr>
            <p:cNvPr id="49" name="Rectangle 254"/>
            <p:cNvSpPr>
              <a:spLocks noChangeArrowheads="1"/>
            </p:cNvSpPr>
            <p:nvPr/>
          </p:nvSpPr>
          <p:spPr bwMode="auto">
            <a:xfrm>
              <a:off x="7623466"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baseline="30000" dirty="0">
                <a:solidFill>
                  <a:schemeClr val="bg1"/>
                </a:solidFill>
                <a:latin typeface="Arial" pitchFamily="34" charset="0"/>
                <a:cs typeface="Arial" pitchFamily="34" charset="0"/>
              </a:endParaRPr>
            </a:p>
          </p:txBody>
        </p:sp>
      </p:grpSp>
      <p:sp>
        <p:nvSpPr>
          <p:cNvPr id="50" name="Rectangle 49"/>
          <p:cNvSpPr/>
          <p:nvPr>
            <p:custDataLst>
              <p:tags r:id="rId16"/>
            </p:custDataLst>
          </p:nvPr>
        </p:nvSpPr>
        <p:spPr>
          <a:xfrm>
            <a:off x="21924" y="4077072"/>
            <a:ext cx="971612" cy="584775"/>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b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b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51" name="Connecteur droit avec flèche 50"/>
          <p:cNvCxnSpPr/>
          <p:nvPr>
            <p:custDataLst>
              <p:tags r:id="rId17"/>
            </p:custDataLst>
          </p:nvPr>
        </p:nvCxnSpPr>
        <p:spPr>
          <a:xfrm>
            <a:off x="1079648" y="4381675"/>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5634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34"/>
                                        </p:tgtEl>
                                        <p:attrNameLst>
                                          <p:attrName>style.visibility</p:attrName>
                                        </p:attrNameLst>
                                      </p:cBhvr>
                                      <p:to>
                                        <p:strVal val="visible"/>
                                      </p:to>
                                    </p:set>
                                    <p:animEffect transition="in" filter="wipe(left)">
                                      <p:cBhvr>
                                        <p:cTn id="16" dur="500"/>
                                        <p:tgtEl>
                                          <p:spTgt spid="34"/>
                                        </p:tgtEl>
                                      </p:cBhvr>
                                    </p:animEffect>
                                  </p:childTnLst>
                                </p:cTn>
                              </p:par>
                            </p:childTnLst>
                          </p:cTn>
                        </p:par>
                        <p:par>
                          <p:cTn id="17" fill="hold">
                            <p:stCondLst>
                              <p:cond delay="1000"/>
                            </p:stCondLst>
                            <p:childTnLst>
                              <p:par>
                                <p:cTn id="18" presetID="22" presetClass="entr" presetSubtype="8" fill="hold" nodeType="afterEffect">
                                  <p:stCondLst>
                                    <p:cond delay="0"/>
                                  </p:stCondLst>
                                  <p:childTnLst>
                                    <p:set>
                                      <p:cBhvr>
                                        <p:cTn id="19" dur="1" fill="hold">
                                          <p:stCondLst>
                                            <p:cond delay="0"/>
                                          </p:stCondLst>
                                        </p:cTn>
                                        <p:tgtEl>
                                          <p:spTgt spid="37"/>
                                        </p:tgtEl>
                                        <p:attrNameLst>
                                          <p:attrName>style.visibility</p:attrName>
                                        </p:attrNameLst>
                                      </p:cBhvr>
                                      <p:to>
                                        <p:strVal val="visible"/>
                                      </p:to>
                                    </p:set>
                                    <p:animEffect transition="in" filter="wipe(left)">
                                      <p:cBhvr>
                                        <p:cTn id="20" dur="500"/>
                                        <p:tgtEl>
                                          <p:spTgt spid="3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2"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wipe(right)">
                                      <p:cBhvr>
                                        <p:cTn id="25" dur="500"/>
                                        <p:tgtEl>
                                          <p:spTgt spid="23"/>
                                        </p:tgtEl>
                                      </p:cBhvr>
                                    </p:animEffec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50"/>
                                        </p:tgtEl>
                                        <p:attrNameLst>
                                          <p:attrName>style.visibility</p:attrName>
                                        </p:attrNameLst>
                                      </p:cBhvr>
                                      <p:to>
                                        <p:strVal val="visible"/>
                                      </p:to>
                                    </p:set>
                                    <p:animEffect transition="in" filter="wipe(left)">
                                      <p:cBhvr>
                                        <p:cTn id="29" dur="500"/>
                                        <p:tgtEl>
                                          <p:spTgt spid="50"/>
                                        </p:tgtEl>
                                      </p:cBhvr>
                                    </p:animEffect>
                                  </p:childTnLst>
                                </p:cTn>
                              </p:par>
                            </p:childTnLst>
                          </p:cTn>
                        </p:par>
                        <p:par>
                          <p:cTn id="30" fill="hold">
                            <p:stCondLst>
                              <p:cond delay="1000"/>
                            </p:stCondLst>
                            <p:childTnLst>
                              <p:par>
                                <p:cTn id="31" presetID="22" presetClass="entr" presetSubtype="8" fill="hold" nodeType="afterEffect">
                                  <p:stCondLst>
                                    <p:cond delay="0"/>
                                  </p:stCondLst>
                                  <p:childTnLst>
                                    <p:set>
                                      <p:cBhvr>
                                        <p:cTn id="32" dur="1" fill="hold">
                                          <p:stCondLst>
                                            <p:cond delay="0"/>
                                          </p:stCondLst>
                                        </p:cTn>
                                        <p:tgtEl>
                                          <p:spTgt spid="51"/>
                                        </p:tgtEl>
                                        <p:attrNameLst>
                                          <p:attrName>style.visibility</p:attrName>
                                        </p:attrNameLst>
                                      </p:cBhvr>
                                      <p:to>
                                        <p:strVal val="visible"/>
                                      </p:to>
                                    </p:set>
                                    <p:animEffect transition="in" filter="wipe(left)">
                                      <p:cBhvr>
                                        <p:cTn id="33" dur="500"/>
                                        <p:tgtEl>
                                          <p:spTgt spid="51"/>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2" fill="hold" nodeType="clickEffect">
                                  <p:stCondLst>
                                    <p:cond delay="0"/>
                                  </p:stCondLst>
                                  <p:childTnLst>
                                    <p:set>
                                      <p:cBhvr>
                                        <p:cTn id="37" dur="1" fill="hold">
                                          <p:stCondLst>
                                            <p:cond delay="0"/>
                                          </p:stCondLst>
                                        </p:cTn>
                                        <p:tgtEl>
                                          <p:spTgt spid="40"/>
                                        </p:tgtEl>
                                        <p:attrNameLst>
                                          <p:attrName>style.visibility</p:attrName>
                                        </p:attrNameLst>
                                      </p:cBhvr>
                                      <p:to>
                                        <p:strVal val="visible"/>
                                      </p:to>
                                    </p:set>
                                    <p:animEffect transition="in" filter="wipe(right)">
                                      <p:cBhvr>
                                        <p:cTn id="38" dur="500"/>
                                        <p:tgtEl>
                                          <p:spTgt spid="40"/>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35"/>
                                        </p:tgtEl>
                                        <p:attrNameLst>
                                          <p:attrName>style.visibility</p:attrName>
                                        </p:attrNameLst>
                                      </p:cBhvr>
                                      <p:to>
                                        <p:strVal val="visible"/>
                                      </p:to>
                                    </p:set>
                                    <p:animEffect transition="in" filter="wipe(left)">
                                      <p:cBhvr>
                                        <p:cTn id="42" dur="500"/>
                                        <p:tgtEl>
                                          <p:spTgt spid="35"/>
                                        </p:tgtEl>
                                      </p:cBhvr>
                                    </p:animEffect>
                                  </p:childTnLst>
                                </p:cTn>
                              </p:par>
                            </p:childTnLst>
                          </p:cTn>
                        </p:par>
                        <p:par>
                          <p:cTn id="43" fill="hold">
                            <p:stCondLst>
                              <p:cond delay="1000"/>
                            </p:stCondLst>
                            <p:childTnLst>
                              <p:par>
                                <p:cTn id="44" presetID="22" presetClass="entr" presetSubtype="8" fill="hold" nodeType="afterEffect">
                                  <p:stCondLst>
                                    <p:cond delay="0"/>
                                  </p:stCondLst>
                                  <p:childTnLst>
                                    <p:set>
                                      <p:cBhvr>
                                        <p:cTn id="45" dur="1" fill="hold">
                                          <p:stCondLst>
                                            <p:cond delay="0"/>
                                          </p:stCondLst>
                                        </p:cTn>
                                        <p:tgtEl>
                                          <p:spTgt spid="38"/>
                                        </p:tgtEl>
                                        <p:attrNameLst>
                                          <p:attrName>style.visibility</p:attrName>
                                        </p:attrNameLst>
                                      </p:cBhvr>
                                      <p:to>
                                        <p:strVal val="visible"/>
                                      </p:to>
                                    </p:set>
                                    <p:animEffect transition="in" filter="wipe(left)">
                                      <p:cBhvr>
                                        <p:cTn id="46" dur="500"/>
                                        <p:tgtEl>
                                          <p:spTgt spid="38"/>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2" fill="hold" nodeType="clickEffect">
                                  <p:stCondLst>
                                    <p:cond delay="0"/>
                                  </p:stCondLst>
                                  <p:childTnLst>
                                    <p:set>
                                      <p:cBhvr>
                                        <p:cTn id="50" dur="1" fill="hold">
                                          <p:stCondLst>
                                            <p:cond delay="0"/>
                                          </p:stCondLst>
                                        </p:cTn>
                                        <p:tgtEl>
                                          <p:spTgt spid="6"/>
                                        </p:tgtEl>
                                        <p:attrNameLst>
                                          <p:attrName>style.visibility</p:attrName>
                                        </p:attrNameLst>
                                      </p:cBhvr>
                                      <p:to>
                                        <p:strVal val="visible"/>
                                      </p:to>
                                    </p:set>
                                    <p:animEffect transition="in" filter="wipe(right)">
                                      <p:cBhvr>
                                        <p:cTn id="51" dur="500"/>
                                        <p:tgtEl>
                                          <p:spTgt spid="6"/>
                                        </p:tgtEl>
                                      </p:cBhvr>
                                    </p:animEffect>
                                  </p:childTnLst>
                                </p:cTn>
                              </p:par>
                            </p:childTnLst>
                          </p:cTn>
                        </p:par>
                        <p:par>
                          <p:cTn id="52" fill="hold">
                            <p:stCondLst>
                              <p:cond delay="500"/>
                            </p:stCondLst>
                            <p:childTnLst>
                              <p:par>
                                <p:cTn id="53" presetID="22" presetClass="entr" presetSubtype="8" fill="hold" grpId="0" nodeType="afterEffect">
                                  <p:stCondLst>
                                    <p:cond delay="0"/>
                                  </p:stCondLst>
                                  <p:childTnLst>
                                    <p:set>
                                      <p:cBhvr>
                                        <p:cTn id="54" dur="1" fill="hold">
                                          <p:stCondLst>
                                            <p:cond delay="0"/>
                                          </p:stCondLst>
                                        </p:cTn>
                                        <p:tgtEl>
                                          <p:spTgt spid="36"/>
                                        </p:tgtEl>
                                        <p:attrNameLst>
                                          <p:attrName>style.visibility</p:attrName>
                                        </p:attrNameLst>
                                      </p:cBhvr>
                                      <p:to>
                                        <p:strVal val="visible"/>
                                      </p:to>
                                    </p:set>
                                    <p:animEffect transition="in" filter="wipe(left)">
                                      <p:cBhvr>
                                        <p:cTn id="55" dur="500"/>
                                        <p:tgtEl>
                                          <p:spTgt spid="36"/>
                                        </p:tgtEl>
                                      </p:cBhvr>
                                    </p:animEffect>
                                  </p:childTnLst>
                                </p:cTn>
                              </p:par>
                            </p:childTnLst>
                          </p:cTn>
                        </p:par>
                        <p:par>
                          <p:cTn id="56" fill="hold">
                            <p:stCondLst>
                              <p:cond delay="1000"/>
                            </p:stCondLst>
                            <p:childTnLst>
                              <p:par>
                                <p:cTn id="57" presetID="22" presetClass="entr" presetSubtype="8" fill="hold" nodeType="afterEffect">
                                  <p:stCondLst>
                                    <p:cond delay="0"/>
                                  </p:stCondLst>
                                  <p:childTnLst>
                                    <p:set>
                                      <p:cBhvr>
                                        <p:cTn id="58" dur="1" fill="hold">
                                          <p:stCondLst>
                                            <p:cond delay="0"/>
                                          </p:stCondLst>
                                        </p:cTn>
                                        <p:tgtEl>
                                          <p:spTgt spid="39"/>
                                        </p:tgtEl>
                                        <p:attrNameLst>
                                          <p:attrName>style.visibility</p:attrName>
                                        </p:attrNameLst>
                                      </p:cBhvr>
                                      <p:to>
                                        <p:strVal val="visible"/>
                                      </p:to>
                                    </p:set>
                                    <p:animEffect transition="in" filter="wipe(left)">
                                      <p:cBhvr>
                                        <p:cTn id="59" dur="500"/>
                                        <p:tgtEl>
                                          <p:spTgt spid="39"/>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2" fill="hold" nodeType="clickEffect">
                                  <p:stCondLst>
                                    <p:cond delay="0"/>
                                  </p:stCondLst>
                                  <p:childTnLst>
                                    <p:set>
                                      <p:cBhvr>
                                        <p:cTn id="63" dur="1" fill="hold">
                                          <p:stCondLst>
                                            <p:cond delay="0"/>
                                          </p:stCondLst>
                                        </p:cTn>
                                        <p:tgtEl>
                                          <p:spTgt spid="8"/>
                                        </p:tgtEl>
                                        <p:attrNameLst>
                                          <p:attrName>style.visibility</p:attrName>
                                        </p:attrNameLst>
                                      </p:cBhvr>
                                      <p:to>
                                        <p:strVal val="visible"/>
                                      </p:to>
                                    </p:set>
                                    <p:animEffect transition="in" filter="wipe(right)">
                                      <p:cBhvr>
                                        <p:cTn id="64" dur="500"/>
                                        <p:tgtEl>
                                          <p:spTgt spid="8"/>
                                        </p:tgtEl>
                                      </p:cBhvr>
                                    </p:animEffect>
                                  </p:childTnLst>
                                </p:cTn>
                              </p:par>
                            </p:childTnLst>
                          </p:cTn>
                        </p:par>
                        <p:par>
                          <p:cTn id="65" fill="hold">
                            <p:stCondLst>
                              <p:cond delay="500"/>
                            </p:stCondLst>
                            <p:childTnLst>
                              <p:par>
                                <p:cTn id="66" presetID="10" presetClass="entr" presetSubtype="0" fill="hold" grpId="0" nodeType="afterEffect">
                                  <p:stCondLst>
                                    <p:cond delay="0"/>
                                  </p:stCondLst>
                                  <p:iterate type="wd">
                                    <p:tmPct val="10000"/>
                                  </p:iterate>
                                  <p:childTnLst>
                                    <p:set>
                                      <p:cBhvr>
                                        <p:cTn id="67" dur="1" fill="hold">
                                          <p:stCondLst>
                                            <p:cond delay="0"/>
                                          </p:stCondLst>
                                        </p:cTn>
                                        <p:tgtEl>
                                          <p:spTgt spid="17"/>
                                        </p:tgtEl>
                                        <p:attrNameLst>
                                          <p:attrName>style.visibility</p:attrName>
                                        </p:attrNameLst>
                                      </p:cBhvr>
                                      <p:to>
                                        <p:strVal val="visible"/>
                                      </p:to>
                                    </p:set>
                                    <p:animEffect transition="in" filter="fade">
                                      <p:cBhvr>
                                        <p:cTn id="6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p:bldP spid="34" grpId="0"/>
      <p:bldP spid="35" grpId="0"/>
      <p:bldP spid="36" grpId="0"/>
      <p:bldP spid="5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custDataLst>
              <p:tags r:id="rId1"/>
            </p:custDataLst>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custDataLst>
              <p:tags r:id="rId2"/>
            </p:custDataLst>
          </p:nvPr>
        </p:nvSpPr>
        <p:spPr>
          <a:xfrm>
            <a:off x="123801" y="974774"/>
            <a:ext cx="6011582"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Octal …  </a:t>
            </a:r>
            <a:endParaRPr lang="fr-FR" sz="2400" u="sng" dirty="0"/>
          </a:p>
        </p:txBody>
      </p:sp>
      <p:sp>
        <p:nvSpPr>
          <p:cNvPr id="7" name="Rectangle 6"/>
          <p:cNvSpPr/>
          <p:nvPr>
            <p:custDataLst>
              <p:tags r:id="rId3"/>
            </p:custDataLst>
          </p:nvPr>
        </p:nvSpPr>
        <p:spPr>
          <a:xfrm>
            <a:off x="-42914" y="1556792"/>
            <a:ext cx="9166516" cy="1200329"/>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Octal  </a:t>
            </a:r>
            <a:r>
              <a:rPr lang="fr-FR" b="1" dirty="0" smtClean="0">
                <a:effectLst>
                  <a:outerShdw blurRad="38100" dist="38100" dir="2700000" algn="tl">
                    <a:srgbClr val="000000">
                      <a:alpha val="43137"/>
                    </a:srgbClr>
                  </a:outerShdw>
                </a:effectLst>
                <a:latin typeface="Arial" pitchFamily="34" charset="0"/>
                <a:cs typeface="Arial" pitchFamily="34" charset="0"/>
              </a:rPr>
              <a:t>Décimal</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octal : 527 on convertit chaque symbole, à chaque rang, avec pour chaque rang un poids composé de la valeur de la base (ici 8) exposant le rang moins 1.</a:t>
            </a:r>
          </a:p>
        </p:txBody>
      </p:sp>
      <p:sp>
        <p:nvSpPr>
          <p:cNvPr id="17" name="Rectangle 16"/>
          <p:cNvSpPr/>
          <p:nvPr>
            <p:custDataLst>
              <p:tags r:id="rId4"/>
            </p:custDataLst>
          </p:nvPr>
        </p:nvSpPr>
        <p:spPr>
          <a:xfrm>
            <a:off x="2217795" y="5926915"/>
            <a:ext cx="5405671" cy="461665"/>
          </a:xfrm>
          <a:prstGeom prst="rect">
            <a:avLst/>
          </a:prstGeom>
        </p:spPr>
        <p:txBody>
          <a:bodyPr wrap="squar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527</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8</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343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26" name="Rectangle 25"/>
          <p:cNvSpPr/>
          <p:nvPr>
            <p:custDataLst>
              <p:tags r:id="rId5"/>
            </p:custDataLst>
          </p:nvPr>
        </p:nvSpPr>
        <p:spPr>
          <a:xfrm>
            <a:off x="7221703" y="5302357"/>
            <a:ext cx="1742785"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Résultat =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343</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8" name="Groupe 7"/>
          <p:cNvGrpSpPr/>
          <p:nvPr>
            <p:custDataLst>
              <p:tags r:id="rId6"/>
            </p:custDataLst>
          </p:nvPr>
        </p:nvGrpSpPr>
        <p:grpSpPr>
          <a:xfrm>
            <a:off x="1378854" y="3284984"/>
            <a:ext cx="7585634" cy="371475"/>
            <a:chOff x="1234838" y="3284984"/>
            <a:chExt cx="7585634" cy="371475"/>
          </a:xfrm>
        </p:grpSpPr>
        <p:sp>
          <p:nvSpPr>
            <p:cNvPr id="159" name="Rectangle 254"/>
            <p:cNvSpPr>
              <a:spLocks noChangeArrowheads="1"/>
            </p:cNvSpPr>
            <p:nvPr/>
          </p:nvSpPr>
          <p:spPr bwMode="auto">
            <a:xfrm>
              <a:off x="1234838" y="3284984"/>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5</a:t>
              </a:r>
              <a:endParaRPr lang="fr-FR" sz="2400" b="1" dirty="0">
                <a:solidFill>
                  <a:schemeClr val="bg1"/>
                </a:solidFill>
                <a:latin typeface="Arial" pitchFamily="34" charset="0"/>
                <a:cs typeface="Arial" pitchFamily="34" charset="0"/>
              </a:endParaRPr>
            </a:p>
          </p:txBody>
        </p:sp>
        <p:sp>
          <p:nvSpPr>
            <p:cNvPr id="160" name="Rectangle 254"/>
            <p:cNvSpPr>
              <a:spLocks noChangeArrowheads="1"/>
            </p:cNvSpPr>
            <p:nvPr/>
          </p:nvSpPr>
          <p:spPr bwMode="auto">
            <a:xfrm>
              <a:off x="3766206" y="3284984"/>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a:t>
              </a:r>
              <a:endParaRPr lang="fr-FR" sz="2400" b="1" dirty="0">
                <a:solidFill>
                  <a:schemeClr val="bg1"/>
                </a:solidFill>
                <a:latin typeface="Arial" pitchFamily="34" charset="0"/>
                <a:cs typeface="Arial" pitchFamily="34" charset="0"/>
              </a:endParaRPr>
            </a:p>
          </p:txBody>
        </p:sp>
        <p:sp>
          <p:nvSpPr>
            <p:cNvPr id="161" name="Rectangle 254"/>
            <p:cNvSpPr>
              <a:spLocks noChangeArrowheads="1"/>
            </p:cNvSpPr>
            <p:nvPr/>
          </p:nvSpPr>
          <p:spPr bwMode="auto">
            <a:xfrm>
              <a:off x="6297574" y="3284984"/>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7</a:t>
              </a:r>
              <a:endParaRPr lang="fr-FR" sz="2400" b="1" dirty="0">
                <a:solidFill>
                  <a:schemeClr val="bg1"/>
                </a:solidFill>
                <a:latin typeface="Arial" pitchFamily="34" charset="0"/>
                <a:cs typeface="Arial" pitchFamily="34" charset="0"/>
              </a:endParaRPr>
            </a:p>
          </p:txBody>
        </p:sp>
      </p:grpSp>
      <p:grpSp>
        <p:nvGrpSpPr>
          <p:cNvPr id="9" name="Groupe 8"/>
          <p:cNvGrpSpPr/>
          <p:nvPr>
            <p:custDataLst>
              <p:tags r:id="rId7"/>
            </p:custDataLst>
          </p:nvPr>
        </p:nvGrpSpPr>
        <p:grpSpPr>
          <a:xfrm>
            <a:off x="1378854" y="3674548"/>
            <a:ext cx="7585634" cy="371475"/>
            <a:chOff x="1224097" y="3684786"/>
            <a:chExt cx="7585634" cy="371475"/>
          </a:xfrm>
        </p:grpSpPr>
        <p:sp>
          <p:nvSpPr>
            <p:cNvPr id="132" name="Rectangle 254"/>
            <p:cNvSpPr>
              <a:spLocks noChangeArrowheads="1"/>
            </p:cNvSpPr>
            <p:nvPr/>
          </p:nvSpPr>
          <p:spPr bwMode="auto">
            <a:xfrm>
              <a:off x="1224097" y="3684786"/>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8</a:t>
              </a:r>
              <a:r>
                <a:rPr lang="fr-FR" sz="2400" b="1" baseline="30000" dirty="0" smtClean="0">
                  <a:solidFill>
                    <a:schemeClr val="bg1"/>
                  </a:solidFill>
                  <a:latin typeface="Arial" pitchFamily="34" charset="0"/>
                  <a:cs typeface="Arial" pitchFamily="34" charset="0"/>
                </a:rPr>
                <a:t>2</a:t>
              </a:r>
              <a:endParaRPr lang="fr-FR" sz="2400" b="1" baseline="30000" dirty="0">
                <a:solidFill>
                  <a:schemeClr val="bg1"/>
                </a:solidFill>
                <a:latin typeface="Arial" pitchFamily="34" charset="0"/>
                <a:cs typeface="Arial" pitchFamily="34" charset="0"/>
              </a:endParaRPr>
            </a:p>
          </p:txBody>
        </p:sp>
        <p:sp>
          <p:nvSpPr>
            <p:cNvPr id="133" name="Rectangle 254"/>
            <p:cNvSpPr>
              <a:spLocks noChangeArrowheads="1"/>
            </p:cNvSpPr>
            <p:nvPr/>
          </p:nvSpPr>
          <p:spPr bwMode="auto">
            <a:xfrm>
              <a:off x="3755465" y="3684786"/>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8</a:t>
              </a:r>
              <a:r>
                <a:rPr lang="fr-FR" sz="2400" b="1" baseline="30000" dirty="0" smtClean="0">
                  <a:solidFill>
                    <a:schemeClr val="bg1"/>
                  </a:solidFill>
                  <a:latin typeface="Arial" pitchFamily="34" charset="0"/>
                  <a:cs typeface="Arial" pitchFamily="34" charset="0"/>
                </a:rPr>
                <a:t>1</a:t>
              </a:r>
              <a:endParaRPr lang="fr-FR" sz="2400" b="1" baseline="30000" dirty="0">
                <a:solidFill>
                  <a:schemeClr val="bg1"/>
                </a:solidFill>
                <a:latin typeface="Arial" pitchFamily="34" charset="0"/>
                <a:cs typeface="Arial" pitchFamily="34" charset="0"/>
              </a:endParaRPr>
            </a:p>
          </p:txBody>
        </p:sp>
        <p:sp>
          <p:nvSpPr>
            <p:cNvPr id="139" name="Rectangle 254"/>
            <p:cNvSpPr>
              <a:spLocks noChangeArrowheads="1"/>
            </p:cNvSpPr>
            <p:nvPr/>
          </p:nvSpPr>
          <p:spPr bwMode="auto">
            <a:xfrm>
              <a:off x="6286833" y="3684786"/>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8</a:t>
              </a:r>
              <a:r>
                <a:rPr lang="fr-FR" sz="2400" b="1" baseline="30000" dirty="0" smtClean="0">
                  <a:solidFill>
                    <a:schemeClr val="bg1"/>
                  </a:solidFill>
                  <a:latin typeface="Arial" pitchFamily="34" charset="0"/>
                  <a:cs typeface="Arial" pitchFamily="34" charset="0"/>
                </a:rPr>
                <a:t>0</a:t>
              </a:r>
              <a:endParaRPr lang="fr-FR" sz="2400" b="1" baseline="30000" dirty="0">
                <a:solidFill>
                  <a:schemeClr val="bg1"/>
                </a:solidFill>
                <a:latin typeface="Arial" pitchFamily="34" charset="0"/>
                <a:cs typeface="Arial" pitchFamily="34" charset="0"/>
              </a:endParaRPr>
            </a:p>
          </p:txBody>
        </p:sp>
      </p:grpSp>
      <p:grpSp>
        <p:nvGrpSpPr>
          <p:cNvPr id="5" name="Groupe 4"/>
          <p:cNvGrpSpPr/>
          <p:nvPr>
            <p:custDataLst>
              <p:tags r:id="rId8"/>
            </p:custDataLst>
          </p:nvPr>
        </p:nvGrpSpPr>
        <p:grpSpPr>
          <a:xfrm>
            <a:off x="1378854" y="4843239"/>
            <a:ext cx="7585634" cy="385961"/>
            <a:chOff x="874798" y="5085184"/>
            <a:chExt cx="7585634" cy="385961"/>
          </a:xfrm>
        </p:grpSpPr>
        <p:sp>
          <p:nvSpPr>
            <p:cNvPr id="22" name="Rectangle 254"/>
            <p:cNvSpPr>
              <a:spLocks noChangeArrowheads="1"/>
            </p:cNvSpPr>
            <p:nvPr/>
          </p:nvSpPr>
          <p:spPr bwMode="auto">
            <a:xfrm>
              <a:off x="874798" y="5099670"/>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320    +    </a:t>
              </a:r>
              <a:endParaRPr lang="fr-FR" sz="2400" b="1" baseline="30000" dirty="0">
                <a:solidFill>
                  <a:schemeClr val="bg1"/>
                </a:solidFill>
                <a:latin typeface="Arial" pitchFamily="34" charset="0"/>
                <a:cs typeface="Arial" pitchFamily="34" charset="0"/>
              </a:endParaRPr>
            </a:p>
          </p:txBody>
        </p:sp>
        <p:sp>
          <p:nvSpPr>
            <p:cNvPr id="23" name="Rectangle 254"/>
            <p:cNvSpPr>
              <a:spLocks noChangeArrowheads="1"/>
            </p:cNvSpPr>
            <p:nvPr/>
          </p:nvSpPr>
          <p:spPr bwMode="auto">
            <a:xfrm>
              <a:off x="3406166" y="5099670"/>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16    +</a:t>
              </a:r>
              <a:endParaRPr lang="fr-FR" sz="2400" b="1" baseline="30000" dirty="0">
                <a:solidFill>
                  <a:schemeClr val="bg1"/>
                </a:solidFill>
                <a:latin typeface="Arial" pitchFamily="34" charset="0"/>
                <a:cs typeface="Arial" pitchFamily="34" charset="0"/>
              </a:endParaRPr>
            </a:p>
          </p:txBody>
        </p:sp>
        <p:sp>
          <p:nvSpPr>
            <p:cNvPr id="24" name="Rectangle 254"/>
            <p:cNvSpPr>
              <a:spLocks noChangeArrowheads="1"/>
            </p:cNvSpPr>
            <p:nvPr/>
          </p:nvSpPr>
          <p:spPr bwMode="auto">
            <a:xfrm>
              <a:off x="5937534" y="5085184"/>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7</a:t>
              </a:r>
              <a:endParaRPr lang="fr-FR" sz="2400" b="1" baseline="30000" dirty="0">
                <a:solidFill>
                  <a:schemeClr val="bg1"/>
                </a:solidFill>
                <a:latin typeface="Arial" pitchFamily="34" charset="0"/>
                <a:cs typeface="Arial" pitchFamily="34" charset="0"/>
              </a:endParaRPr>
            </a:p>
          </p:txBody>
        </p:sp>
      </p:grpSp>
      <p:grpSp>
        <p:nvGrpSpPr>
          <p:cNvPr id="10" name="Groupe 9"/>
          <p:cNvGrpSpPr/>
          <p:nvPr>
            <p:custDataLst>
              <p:tags r:id="rId9"/>
            </p:custDataLst>
          </p:nvPr>
        </p:nvGrpSpPr>
        <p:grpSpPr>
          <a:xfrm>
            <a:off x="1378854" y="4064112"/>
            <a:ext cx="7585634" cy="371475"/>
            <a:chOff x="1234838" y="4074611"/>
            <a:chExt cx="7585634" cy="371475"/>
          </a:xfrm>
        </p:grpSpPr>
        <p:sp>
          <p:nvSpPr>
            <p:cNvPr id="28" name="Rectangle 254"/>
            <p:cNvSpPr>
              <a:spLocks noChangeArrowheads="1"/>
            </p:cNvSpPr>
            <p:nvPr/>
          </p:nvSpPr>
          <p:spPr bwMode="auto">
            <a:xfrm>
              <a:off x="1234838" y="4074611"/>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64</a:t>
              </a:r>
              <a:endParaRPr lang="fr-FR" sz="2400" b="1" dirty="0">
                <a:solidFill>
                  <a:schemeClr val="bg1"/>
                </a:solidFill>
                <a:latin typeface="Arial" pitchFamily="34" charset="0"/>
                <a:cs typeface="Arial" pitchFamily="34" charset="0"/>
              </a:endParaRPr>
            </a:p>
          </p:txBody>
        </p:sp>
        <p:sp>
          <p:nvSpPr>
            <p:cNvPr id="29" name="Rectangle 254"/>
            <p:cNvSpPr>
              <a:spLocks noChangeArrowheads="1"/>
            </p:cNvSpPr>
            <p:nvPr/>
          </p:nvSpPr>
          <p:spPr bwMode="auto">
            <a:xfrm>
              <a:off x="3766206" y="4074611"/>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8</a:t>
              </a:r>
              <a:endParaRPr lang="fr-FR" sz="2400" b="1" dirty="0">
                <a:solidFill>
                  <a:schemeClr val="bg1"/>
                </a:solidFill>
                <a:latin typeface="Arial" pitchFamily="34" charset="0"/>
                <a:cs typeface="Arial" pitchFamily="34" charset="0"/>
              </a:endParaRPr>
            </a:p>
          </p:txBody>
        </p:sp>
        <p:sp>
          <p:nvSpPr>
            <p:cNvPr id="30" name="Rectangle 254"/>
            <p:cNvSpPr>
              <a:spLocks noChangeArrowheads="1"/>
            </p:cNvSpPr>
            <p:nvPr/>
          </p:nvSpPr>
          <p:spPr bwMode="auto">
            <a:xfrm>
              <a:off x="6297574" y="4074611"/>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grpSp>
      <p:grpSp>
        <p:nvGrpSpPr>
          <p:cNvPr id="11" name="Groupe 10"/>
          <p:cNvGrpSpPr/>
          <p:nvPr>
            <p:custDataLst>
              <p:tags r:id="rId10"/>
            </p:custDataLst>
          </p:nvPr>
        </p:nvGrpSpPr>
        <p:grpSpPr>
          <a:xfrm>
            <a:off x="1378854" y="4453676"/>
            <a:ext cx="7585634" cy="371475"/>
            <a:chOff x="1224097" y="4474413"/>
            <a:chExt cx="7585634" cy="371475"/>
          </a:xfrm>
        </p:grpSpPr>
        <p:sp>
          <p:nvSpPr>
            <p:cNvPr id="31" name="Rectangle 254"/>
            <p:cNvSpPr>
              <a:spLocks noChangeArrowheads="1"/>
            </p:cNvSpPr>
            <p:nvPr/>
          </p:nvSpPr>
          <p:spPr bwMode="auto">
            <a:xfrm>
              <a:off x="1224097" y="4474413"/>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5  X  64</a:t>
              </a:r>
              <a:endParaRPr lang="fr-FR" sz="2400" b="1" baseline="30000" dirty="0">
                <a:solidFill>
                  <a:schemeClr val="bg1"/>
                </a:solidFill>
                <a:latin typeface="Arial" pitchFamily="34" charset="0"/>
                <a:cs typeface="Arial" pitchFamily="34" charset="0"/>
              </a:endParaRPr>
            </a:p>
          </p:txBody>
        </p:sp>
        <p:sp>
          <p:nvSpPr>
            <p:cNvPr id="32" name="Rectangle 254"/>
            <p:cNvSpPr>
              <a:spLocks noChangeArrowheads="1"/>
            </p:cNvSpPr>
            <p:nvPr/>
          </p:nvSpPr>
          <p:spPr bwMode="auto">
            <a:xfrm>
              <a:off x="3755465" y="4474413"/>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  X  8</a:t>
              </a:r>
              <a:endParaRPr lang="fr-FR" sz="2400" b="1" baseline="30000" dirty="0">
                <a:solidFill>
                  <a:schemeClr val="bg1"/>
                </a:solidFill>
                <a:latin typeface="Arial" pitchFamily="34" charset="0"/>
                <a:cs typeface="Arial" pitchFamily="34" charset="0"/>
              </a:endParaRPr>
            </a:p>
          </p:txBody>
        </p:sp>
        <p:sp>
          <p:nvSpPr>
            <p:cNvPr id="33" name="Rectangle 254"/>
            <p:cNvSpPr>
              <a:spLocks noChangeArrowheads="1"/>
            </p:cNvSpPr>
            <p:nvPr/>
          </p:nvSpPr>
          <p:spPr bwMode="auto">
            <a:xfrm>
              <a:off x="6286833" y="4474413"/>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7  X  1</a:t>
              </a:r>
              <a:endParaRPr lang="fr-FR" sz="2400" b="1" baseline="30000" dirty="0">
                <a:solidFill>
                  <a:schemeClr val="bg1"/>
                </a:solidFill>
                <a:latin typeface="Arial" pitchFamily="34" charset="0"/>
                <a:cs typeface="Arial" pitchFamily="34" charset="0"/>
              </a:endParaRPr>
            </a:p>
          </p:txBody>
        </p:sp>
      </p:grpSp>
      <p:sp>
        <p:nvSpPr>
          <p:cNvPr id="35" name="Rectangle 34"/>
          <p:cNvSpPr/>
          <p:nvPr>
            <p:custDataLst>
              <p:tags r:id="rId11"/>
            </p:custDataLst>
          </p:nvPr>
        </p:nvSpPr>
        <p:spPr>
          <a:xfrm>
            <a:off x="162721" y="3944853"/>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6" name="Rectangle 35"/>
          <p:cNvSpPr/>
          <p:nvPr>
            <p:custDataLst>
              <p:tags r:id="rId12"/>
            </p:custDataLst>
          </p:nvPr>
        </p:nvSpPr>
        <p:spPr>
          <a:xfrm>
            <a:off x="-39385" y="4880957"/>
            <a:ext cx="101662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37" name="Connecteur droit avec flèche 36"/>
          <p:cNvCxnSpPr/>
          <p:nvPr>
            <p:custDataLst>
              <p:tags r:id="rId13"/>
            </p:custDataLst>
          </p:nvPr>
        </p:nvCxnSpPr>
        <p:spPr>
          <a:xfrm>
            <a:off x="983711" y="4109487"/>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38" name="Connecteur droit avec flèche 37"/>
          <p:cNvCxnSpPr/>
          <p:nvPr>
            <p:custDataLst>
              <p:tags r:id="rId14"/>
            </p:custDataLst>
          </p:nvPr>
        </p:nvCxnSpPr>
        <p:spPr>
          <a:xfrm>
            <a:off x="983711" y="4619711"/>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39" name="Connecteur droit avec flèche 38"/>
          <p:cNvCxnSpPr/>
          <p:nvPr>
            <p:custDataLst>
              <p:tags r:id="rId15"/>
            </p:custDataLst>
          </p:nvPr>
        </p:nvCxnSpPr>
        <p:spPr>
          <a:xfrm>
            <a:off x="983711" y="5025560"/>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
        <p:nvSpPr>
          <p:cNvPr id="41" name="Rectangle 40"/>
          <p:cNvSpPr/>
          <p:nvPr>
            <p:custDataLst>
              <p:tags r:id="rId16"/>
            </p:custDataLst>
          </p:nvPr>
        </p:nvSpPr>
        <p:spPr>
          <a:xfrm>
            <a:off x="-107513" y="4296182"/>
            <a:ext cx="1152880"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des rangs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4" name="Rectangle 33"/>
          <p:cNvSpPr/>
          <p:nvPr>
            <p:custDataLst>
              <p:tags r:id="rId17"/>
            </p:custDataLst>
          </p:nvPr>
        </p:nvSpPr>
        <p:spPr>
          <a:xfrm>
            <a:off x="7269266" y="2946430"/>
            <a:ext cx="86754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1</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0" name="Rectangle 39"/>
          <p:cNvSpPr/>
          <p:nvPr>
            <p:custDataLst>
              <p:tags r:id="rId18"/>
            </p:custDataLst>
          </p:nvPr>
        </p:nvSpPr>
        <p:spPr>
          <a:xfrm>
            <a:off x="4680190" y="2929553"/>
            <a:ext cx="925253"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2</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2" name="Rectangle 41"/>
          <p:cNvSpPr/>
          <p:nvPr>
            <p:custDataLst>
              <p:tags r:id="rId19"/>
            </p:custDataLst>
          </p:nvPr>
        </p:nvSpPr>
        <p:spPr>
          <a:xfrm>
            <a:off x="2148822" y="2946430"/>
            <a:ext cx="925253"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3</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Tree>
    <p:extLst>
      <p:ext uri="{BB962C8B-B14F-4D97-AF65-F5344CB8AC3E}">
        <p14:creationId xmlns:p14="http://schemas.microsoft.com/office/powerpoint/2010/main" val="1542977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4200"/>
                            </p:stCondLst>
                            <p:childTnLst>
                              <p:par>
                                <p:cTn id="9" presetID="22" presetClass="entr" presetSubtype="8"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par>
                          <p:cTn id="12" fill="hold">
                            <p:stCondLst>
                              <p:cond delay="4700"/>
                            </p:stCondLst>
                            <p:childTnLst>
                              <p:par>
                                <p:cTn id="13" presetID="22" presetClass="entr" presetSubtype="8" fill="hold" grpId="0" nodeType="after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wipe(left)">
                                      <p:cBhvr>
                                        <p:cTn id="15" dur="500"/>
                                        <p:tgtEl>
                                          <p:spTgt spid="34"/>
                                        </p:tgtEl>
                                      </p:cBhvr>
                                    </p:animEffect>
                                  </p:childTnLst>
                                </p:cTn>
                              </p:par>
                            </p:childTnLst>
                          </p:cTn>
                        </p:par>
                        <p:par>
                          <p:cTn id="16" fill="hold">
                            <p:stCondLst>
                              <p:cond delay="5200"/>
                            </p:stCondLst>
                            <p:childTnLst>
                              <p:par>
                                <p:cTn id="17" presetID="22" presetClass="entr" presetSubtype="8" fill="hold" grpId="0" nodeType="afterEffect">
                                  <p:stCondLst>
                                    <p:cond delay="0"/>
                                  </p:stCondLst>
                                  <p:childTnLst>
                                    <p:set>
                                      <p:cBhvr>
                                        <p:cTn id="18" dur="1" fill="hold">
                                          <p:stCondLst>
                                            <p:cond delay="0"/>
                                          </p:stCondLst>
                                        </p:cTn>
                                        <p:tgtEl>
                                          <p:spTgt spid="40"/>
                                        </p:tgtEl>
                                        <p:attrNameLst>
                                          <p:attrName>style.visibility</p:attrName>
                                        </p:attrNameLst>
                                      </p:cBhvr>
                                      <p:to>
                                        <p:strVal val="visible"/>
                                      </p:to>
                                    </p:set>
                                    <p:animEffect transition="in" filter="wipe(left)">
                                      <p:cBhvr>
                                        <p:cTn id="19" dur="500"/>
                                        <p:tgtEl>
                                          <p:spTgt spid="40"/>
                                        </p:tgtEl>
                                      </p:cBhvr>
                                    </p:animEffect>
                                  </p:childTnLst>
                                </p:cTn>
                              </p:par>
                            </p:childTnLst>
                          </p:cTn>
                        </p:par>
                        <p:par>
                          <p:cTn id="20" fill="hold">
                            <p:stCondLst>
                              <p:cond delay="5700"/>
                            </p:stCondLst>
                            <p:childTnLst>
                              <p:par>
                                <p:cTn id="21" presetID="22" presetClass="entr" presetSubtype="8" fill="hold" grpId="0" nodeType="afterEffect">
                                  <p:stCondLst>
                                    <p:cond delay="0"/>
                                  </p:stCondLst>
                                  <p:childTnLst>
                                    <p:set>
                                      <p:cBhvr>
                                        <p:cTn id="22" dur="1" fill="hold">
                                          <p:stCondLst>
                                            <p:cond delay="0"/>
                                          </p:stCondLst>
                                        </p:cTn>
                                        <p:tgtEl>
                                          <p:spTgt spid="42"/>
                                        </p:tgtEl>
                                        <p:attrNameLst>
                                          <p:attrName>style.visibility</p:attrName>
                                        </p:attrNameLst>
                                      </p:cBhvr>
                                      <p:to>
                                        <p:strVal val="visible"/>
                                      </p:to>
                                    </p:set>
                                    <p:animEffect transition="in" filter="wipe(left)">
                                      <p:cBhvr>
                                        <p:cTn id="23" dur="500"/>
                                        <p:tgtEl>
                                          <p:spTgt spid="42"/>
                                        </p:tgtEl>
                                      </p:cBhvr>
                                    </p:animEffect>
                                  </p:childTnLst>
                                </p:cTn>
                              </p:par>
                            </p:childTnLst>
                          </p:cTn>
                        </p:par>
                        <p:par>
                          <p:cTn id="24" fill="hold">
                            <p:stCondLst>
                              <p:cond delay="6200"/>
                            </p:stCondLst>
                            <p:childTnLst>
                              <p:par>
                                <p:cTn id="25" presetID="10" presetClass="entr" presetSubtype="0" fill="hold" grpId="0" nodeType="afterEffect">
                                  <p:stCondLst>
                                    <p:cond delay="0"/>
                                  </p:stCondLst>
                                  <p:iterate type="wd">
                                    <p:tmPct val="10000"/>
                                  </p:iterate>
                                  <p:childTnLst>
                                    <p:set>
                                      <p:cBhvr>
                                        <p:cTn id="26" dur="1" fill="hold">
                                          <p:stCondLst>
                                            <p:cond delay="0"/>
                                          </p:stCondLst>
                                        </p:cTn>
                                        <p:tgtEl>
                                          <p:spTgt spid="35"/>
                                        </p:tgtEl>
                                        <p:attrNameLst>
                                          <p:attrName>style.visibility</p:attrName>
                                        </p:attrNameLst>
                                      </p:cBhvr>
                                      <p:to>
                                        <p:strVal val="visible"/>
                                      </p:to>
                                    </p:set>
                                    <p:animEffect transition="in" filter="fade">
                                      <p:cBhvr>
                                        <p:cTn id="27" dur="500"/>
                                        <p:tgtEl>
                                          <p:spTgt spid="35"/>
                                        </p:tgtEl>
                                      </p:cBhvr>
                                    </p:animEffect>
                                  </p:childTnLst>
                                </p:cTn>
                              </p:par>
                            </p:childTnLst>
                          </p:cTn>
                        </p:par>
                        <p:par>
                          <p:cTn id="28" fill="hold">
                            <p:stCondLst>
                              <p:cond delay="6700"/>
                            </p:stCondLst>
                            <p:childTnLst>
                              <p:par>
                                <p:cTn id="29" presetID="22" presetClass="entr" presetSubtype="8" fill="hold" nodeType="afterEffect">
                                  <p:stCondLst>
                                    <p:cond delay="0"/>
                                  </p:stCondLst>
                                  <p:childTnLst>
                                    <p:set>
                                      <p:cBhvr>
                                        <p:cTn id="30" dur="1" fill="hold">
                                          <p:stCondLst>
                                            <p:cond delay="0"/>
                                          </p:stCondLst>
                                        </p:cTn>
                                        <p:tgtEl>
                                          <p:spTgt spid="37"/>
                                        </p:tgtEl>
                                        <p:attrNameLst>
                                          <p:attrName>style.visibility</p:attrName>
                                        </p:attrNameLst>
                                      </p:cBhvr>
                                      <p:to>
                                        <p:strVal val="visible"/>
                                      </p:to>
                                    </p:set>
                                    <p:animEffect transition="in" filter="wipe(left)">
                                      <p:cBhvr>
                                        <p:cTn id="31" dur="500"/>
                                        <p:tgtEl>
                                          <p:spTgt spid="37"/>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2" fill="hold"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wipe(right)">
                                      <p:cBhvr>
                                        <p:cTn id="36" dur="500"/>
                                        <p:tgtEl>
                                          <p:spTgt spid="9"/>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2" fill="hold"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wipe(right)">
                                      <p:cBhvr>
                                        <p:cTn id="41" dur="500"/>
                                        <p:tgtEl>
                                          <p:spTgt spid="10"/>
                                        </p:tgtEl>
                                      </p:cBhvr>
                                    </p:animEffect>
                                  </p:childTnLst>
                                </p:cTn>
                              </p:par>
                            </p:childTnLst>
                          </p:cTn>
                        </p:par>
                        <p:par>
                          <p:cTn id="42" fill="hold">
                            <p:stCondLst>
                              <p:cond delay="500"/>
                            </p:stCondLst>
                            <p:childTnLst>
                              <p:par>
                                <p:cTn id="43" presetID="10" presetClass="entr" presetSubtype="0" fill="hold" grpId="0" nodeType="afterEffect">
                                  <p:stCondLst>
                                    <p:cond delay="500"/>
                                  </p:stCondLst>
                                  <p:iterate type="wd">
                                    <p:tmPct val="10000"/>
                                  </p:iterate>
                                  <p:childTnLst>
                                    <p:set>
                                      <p:cBhvr>
                                        <p:cTn id="44" dur="1" fill="hold">
                                          <p:stCondLst>
                                            <p:cond delay="0"/>
                                          </p:stCondLst>
                                        </p:cTn>
                                        <p:tgtEl>
                                          <p:spTgt spid="41"/>
                                        </p:tgtEl>
                                        <p:attrNameLst>
                                          <p:attrName>style.visibility</p:attrName>
                                        </p:attrNameLst>
                                      </p:cBhvr>
                                      <p:to>
                                        <p:strVal val="visible"/>
                                      </p:to>
                                    </p:set>
                                    <p:animEffect transition="in" filter="fade">
                                      <p:cBhvr>
                                        <p:cTn id="45" dur="500"/>
                                        <p:tgtEl>
                                          <p:spTgt spid="41"/>
                                        </p:tgtEl>
                                      </p:cBhvr>
                                    </p:animEffect>
                                  </p:childTnLst>
                                </p:cTn>
                              </p:par>
                            </p:childTnLst>
                          </p:cTn>
                        </p:par>
                        <p:par>
                          <p:cTn id="46" fill="hold">
                            <p:stCondLst>
                              <p:cond delay="1600"/>
                            </p:stCondLst>
                            <p:childTnLst>
                              <p:par>
                                <p:cTn id="47" presetID="22" presetClass="entr" presetSubtype="8" fill="hold" nodeType="afterEffect">
                                  <p:stCondLst>
                                    <p:cond delay="0"/>
                                  </p:stCondLst>
                                  <p:childTnLst>
                                    <p:set>
                                      <p:cBhvr>
                                        <p:cTn id="48" dur="1" fill="hold">
                                          <p:stCondLst>
                                            <p:cond delay="0"/>
                                          </p:stCondLst>
                                        </p:cTn>
                                        <p:tgtEl>
                                          <p:spTgt spid="38"/>
                                        </p:tgtEl>
                                        <p:attrNameLst>
                                          <p:attrName>style.visibility</p:attrName>
                                        </p:attrNameLst>
                                      </p:cBhvr>
                                      <p:to>
                                        <p:strVal val="visible"/>
                                      </p:to>
                                    </p:set>
                                    <p:animEffect transition="in" filter="wipe(left)">
                                      <p:cBhvr>
                                        <p:cTn id="49" dur="500"/>
                                        <p:tgtEl>
                                          <p:spTgt spid="38"/>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2" fill="hold" nodeType="clickEffect">
                                  <p:stCondLst>
                                    <p:cond delay="0"/>
                                  </p:stCondLst>
                                  <p:childTnLst>
                                    <p:set>
                                      <p:cBhvr>
                                        <p:cTn id="53" dur="1" fill="hold">
                                          <p:stCondLst>
                                            <p:cond delay="0"/>
                                          </p:stCondLst>
                                        </p:cTn>
                                        <p:tgtEl>
                                          <p:spTgt spid="11"/>
                                        </p:tgtEl>
                                        <p:attrNameLst>
                                          <p:attrName>style.visibility</p:attrName>
                                        </p:attrNameLst>
                                      </p:cBhvr>
                                      <p:to>
                                        <p:strVal val="visible"/>
                                      </p:to>
                                    </p:set>
                                    <p:animEffect transition="in" filter="wipe(right)">
                                      <p:cBhvr>
                                        <p:cTn id="54" dur="500"/>
                                        <p:tgtEl>
                                          <p:spTgt spid="11"/>
                                        </p:tgtEl>
                                      </p:cBhvr>
                                    </p:animEffect>
                                  </p:childTnLst>
                                </p:cTn>
                              </p:par>
                            </p:childTnLst>
                          </p:cTn>
                        </p:par>
                        <p:par>
                          <p:cTn id="55" fill="hold">
                            <p:stCondLst>
                              <p:cond delay="500"/>
                            </p:stCondLst>
                            <p:childTnLst>
                              <p:par>
                                <p:cTn id="56" presetID="10" presetClass="entr" presetSubtype="0" fill="hold" grpId="0" nodeType="afterEffect">
                                  <p:stCondLst>
                                    <p:cond delay="0"/>
                                  </p:stCondLst>
                                  <p:iterate type="wd">
                                    <p:tmPct val="10000"/>
                                  </p:iterate>
                                  <p:childTnLst>
                                    <p:set>
                                      <p:cBhvr>
                                        <p:cTn id="57" dur="1" fill="hold">
                                          <p:stCondLst>
                                            <p:cond delay="0"/>
                                          </p:stCondLst>
                                        </p:cTn>
                                        <p:tgtEl>
                                          <p:spTgt spid="36"/>
                                        </p:tgtEl>
                                        <p:attrNameLst>
                                          <p:attrName>style.visibility</p:attrName>
                                        </p:attrNameLst>
                                      </p:cBhvr>
                                      <p:to>
                                        <p:strVal val="visible"/>
                                      </p:to>
                                    </p:set>
                                    <p:animEffect transition="in" filter="fade">
                                      <p:cBhvr>
                                        <p:cTn id="58" dur="500"/>
                                        <p:tgtEl>
                                          <p:spTgt spid="36"/>
                                        </p:tgtEl>
                                      </p:cBhvr>
                                    </p:animEffect>
                                  </p:childTnLst>
                                </p:cTn>
                              </p:par>
                            </p:childTnLst>
                          </p:cTn>
                        </p:par>
                        <p:par>
                          <p:cTn id="59" fill="hold">
                            <p:stCondLst>
                              <p:cond delay="1000"/>
                            </p:stCondLst>
                            <p:childTnLst>
                              <p:par>
                                <p:cTn id="60" presetID="22" presetClass="entr" presetSubtype="8" fill="hold" nodeType="afterEffect">
                                  <p:stCondLst>
                                    <p:cond delay="0"/>
                                  </p:stCondLst>
                                  <p:childTnLst>
                                    <p:set>
                                      <p:cBhvr>
                                        <p:cTn id="61" dur="1" fill="hold">
                                          <p:stCondLst>
                                            <p:cond delay="0"/>
                                          </p:stCondLst>
                                        </p:cTn>
                                        <p:tgtEl>
                                          <p:spTgt spid="39"/>
                                        </p:tgtEl>
                                        <p:attrNameLst>
                                          <p:attrName>style.visibility</p:attrName>
                                        </p:attrNameLst>
                                      </p:cBhvr>
                                      <p:to>
                                        <p:strVal val="visible"/>
                                      </p:to>
                                    </p:set>
                                    <p:animEffect transition="in" filter="wipe(left)">
                                      <p:cBhvr>
                                        <p:cTn id="62" dur="500"/>
                                        <p:tgtEl>
                                          <p:spTgt spid="39"/>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2" fill="hold" nodeType="clickEffect">
                                  <p:stCondLst>
                                    <p:cond delay="0"/>
                                  </p:stCondLst>
                                  <p:childTnLst>
                                    <p:set>
                                      <p:cBhvr>
                                        <p:cTn id="66" dur="1" fill="hold">
                                          <p:stCondLst>
                                            <p:cond delay="0"/>
                                          </p:stCondLst>
                                        </p:cTn>
                                        <p:tgtEl>
                                          <p:spTgt spid="5"/>
                                        </p:tgtEl>
                                        <p:attrNameLst>
                                          <p:attrName>style.visibility</p:attrName>
                                        </p:attrNameLst>
                                      </p:cBhvr>
                                      <p:to>
                                        <p:strVal val="visible"/>
                                      </p:to>
                                    </p:set>
                                    <p:animEffect transition="in" filter="wipe(right)">
                                      <p:cBhvr>
                                        <p:cTn id="67" dur="500"/>
                                        <p:tgtEl>
                                          <p:spTgt spid="5"/>
                                        </p:tgtEl>
                                      </p:cBhvr>
                                    </p:animEffect>
                                  </p:childTnLst>
                                </p:cTn>
                              </p:par>
                            </p:childTnLst>
                          </p:cTn>
                        </p:par>
                        <p:par>
                          <p:cTn id="68" fill="hold">
                            <p:stCondLst>
                              <p:cond delay="500"/>
                            </p:stCondLst>
                            <p:childTnLst>
                              <p:par>
                                <p:cTn id="69" presetID="22" presetClass="entr" presetSubtype="8" fill="hold" grpId="0" nodeType="afterEffect">
                                  <p:stCondLst>
                                    <p:cond delay="0"/>
                                  </p:stCondLst>
                                  <p:childTnLst>
                                    <p:set>
                                      <p:cBhvr>
                                        <p:cTn id="70" dur="1" fill="hold">
                                          <p:stCondLst>
                                            <p:cond delay="0"/>
                                          </p:stCondLst>
                                        </p:cTn>
                                        <p:tgtEl>
                                          <p:spTgt spid="26"/>
                                        </p:tgtEl>
                                        <p:attrNameLst>
                                          <p:attrName>style.visibility</p:attrName>
                                        </p:attrNameLst>
                                      </p:cBhvr>
                                      <p:to>
                                        <p:strVal val="visible"/>
                                      </p:to>
                                    </p:set>
                                    <p:animEffect transition="in" filter="wipe(left)">
                                      <p:cBhvr>
                                        <p:cTn id="71" dur="500"/>
                                        <p:tgtEl>
                                          <p:spTgt spid="26"/>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17"/>
                                        </p:tgtEl>
                                        <p:attrNameLst>
                                          <p:attrName>style.visibility</p:attrName>
                                        </p:attrNameLst>
                                      </p:cBhvr>
                                      <p:to>
                                        <p:strVal val="visible"/>
                                      </p:to>
                                    </p:set>
                                    <p:animEffect transition="in" filter="wipe(left)">
                                      <p:cBhvr>
                                        <p:cTn id="7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p:bldP spid="26" grpId="0"/>
      <p:bldP spid="35" grpId="0"/>
      <p:bldP spid="36" grpId="0"/>
      <p:bldP spid="41" grpId="0"/>
      <p:bldP spid="34" grpId="0"/>
      <p:bldP spid="40" grpId="0"/>
      <p:bldP spid="4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custDataLst>
              <p:tags r:id="rId1"/>
            </p:custDataLst>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custDataLst>
              <p:tags r:id="rId2"/>
            </p:custDataLst>
          </p:nvPr>
        </p:nvSpPr>
        <p:spPr>
          <a:xfrm>
            <a:off x="123801" y="974774"/>
            <a:ext cx="6011582"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Octal …  </a:t>
            </a:r>
            <a:endParaRPr lang="fr-FR" sz="2400" u="sng" dirty="0"/>
          </a:p>
        </p:txBody>
      </p:sp>
      <p:sp>
        <p:nvSpPr>
          <p:cNvPr id="7" name="Rectangle 6"/>
          <p:cNvSpPr/>
          <p:nvPr>
            <p:custDataLst>
              <p:tags r:id="rId3"/>
            </p:custDataLst>
          </p:nvPr>
        </p:nvSpPr>
        <p:spPr>
          <a:xfrm>
            <a:off x="-42914" y="1702549"/>
            <a:ext cx="9166516" cy="646331"/>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Octal  </a:t>
            </a:r>
            <a:r>
              <a:rPr lang="fr-FR" b="1" dirty="0" smtClean="0">
                <a:effectLst>
                  <a:outerShdw blurRad="38100" dist="38100" dir="2700000" algn="tl">
                    <a:srgbClr val="000000">
                      <a:alpha val="43137"/>
                    </a:srgbClr>
                  </a:outerShdw>
                </a:effectLst>
                <a:latin typeface="Arial" pitchFamily="34" charset="0"/>
                <a:cs typeface="Arial" pitchFamily="34" charset="0"/>
              </a:rPr>
              <a:t>Décimal</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octal : 1346  à vous de jouer….</a:t>
            </a:r>
          </a:p>
        </p:txBody>
      </p:sp>
      <p:sp>
        <p:nvSpPr>
          <p:cNvPr id="17" name="Rectangle 16"/>
          <p:cNvSpPr/>
          <p:nvPr>
            <p:custDataLst>
              <p:tags r:id="rId4"/>
            </p:custDataLst>
          </p:nvPr>
        </p:nvSpPr>
        <p:spPr>
          <a:xfrm>
            <a:off x="2217795" y="5696083"/>
            <a:ext cx="5405671" cy="461665"/>
          </a:xfrm>
          <a:prstGeom prst="rect">
            <a:avLst/>
          </a:prstGeom>
        </p:spPr>
        <p:txBody>
          <a:bodyPr wrap="squar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1346</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8</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26" name="Rectangle 25"/>
          <p:cNvSpPr/>
          <p:nvPr>
            <p:custDataLst>
              <p:tags r:id="rId5"/>
            </p:custDataLst>
          </p:nvPr>
        </p:nvSpPr>
        <p:spPr>
          <a:xfrm>
            <a:off x="6804248" y="5337477"/>
            <a:ext cx="1095172"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5" name="Rectangle 34"/>
          <p:cNvSpPr/>
          <p:nvPr>
            <p:custDataLst>
              <p:tags r:id="rId6"/>
            </p:custDataLst>
          </p:nvPr>
        </p:nvSpPr>
        <p:spPr>
          <a:xfrm>
            <a:off x="162721" y="3861048"/>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6" name="Rectangle 35"/>
          <p:cNvSpPr/>
          <p:nvPr>
            <p:custDataLst>
              <p:tags r:id="rId7"/>
            </p:custDataLst>
          </p:nvPr>
        </p:nvSpPr>
        <p:spPr>
          <a:xfrm>
            <a:off x="-39385" y="4880957"/>
            <a:ext cx="101662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37" name="Connecteur droit avec flèche 36"/>
          <p:cNvCxnSpPr/>
          <p:nvPr>
            <p:custDataLst>
              <p:tags r:id="rId8"/>
            </p:custDataLst>
          </p:nvPr>
        </p:nvCxnSpPr>
        <p:spPr>
          <a:xfrm>
            <a:off x="983711" y="4077072"/>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38" name="Connecteur droit avec flèche 37"/>
          <p:cNvCxnSpPr/>
          <p:nvPr>
            <p:custDataLst>
              <p:tags r:id="rId9"/>
            </p:custDataLst>
          </p:nvPr>
        </p:nvCxnSpPr>
        <p:spPr>
          <a:xfrm>
            <a:off x="983711" y="4619711"/>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39" name="Connecteur droit avec flèche 38"/>
          <p:cNvCxnSpPr/>
          <p:nvPr>
            <p:custDataLst>
              <p:tags r:id="rId10"/>
            </p:custDataLst>
          </p:nvPr>
        </p:nvCxnSpPr>
        <p:spPr>
          <a:xfrm>
            <a:off x="983711" y="5025560"/>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
        <p:nvSpPr>
          <p:cNvPr id="41" name="Rectangle 40"/>
          <p:cNvSpPr/>
          <p:nvPr>
            <p:custDataLst>
              <p:tags r:id="rId11"/>
            </p:custDataLst>
          </p:nvPr>
        </p:nvSpPr>
        <p:spPr>
          <a:xfrm>
            <a:off x="-107513" y="4296182"/>
            <a:ext cx="1152880"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des rangs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8" name="Groupe 7"/>
          <p:cNvGrpSpPr/>
          <p:nvPr>
            <p:custDataLst>
              <p:tags r:id="rId12"/>
            </p:custDataLst>
          </p:nvPr>
        </p:nvGrpSpPr>
        <p:grpSpPr>
          <a:xfrm>
            <a:off x="1266391" y="3284984"/>
            <a:ext cx="7194041" cy="371475"/>
            <a:chOff x="1266391" y="3284984"/>
            <a:chExt cx="7194041" cy="371475"/>
          </a:xfrm>
        </p:grpSpPr>
        <p:sp>
          <p:nvSpPr>
            <p:cNvPr id="159" name="Rectangle 254"/>
            <p:cNvSpPr>
              <a:spLocks noChangeArrowheads="1"/>
            </p:cNvSpPr>
            <p:nvPr/>
          </p:nvSpPr>
          <p:spPr bwMode="auto">
            <a:xfrm>
              <a:off x="3068067" y="3284984"/>
              <a:ext cx="1793441"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3</a:t>
              </a:r>
              <a:endParaRPr lang="fr-FR" sz="2400" b="1" dirty="0">
                <a:solidFill>
                  <a:schemeClr val="bg1"/>
                </a:solidFill>
                <a:latin typeface="Arial" pitchFamily="34" charset="0"/>
                <a:cs typeface="Arial" pitchFamily="34" charset="0"/>
              </a:endParaRPr>
            </a:p>
          </p:txBody>
        </p:sp>
        <p:sp>
          <p:nvSpPr>
            <p:cNvPr id="160" name="Rectangle 254"/>
            <p:cNvSpPr>
              <a:spLocks noChangeArrowheads="1"/>
            </p:cNvSpPr>
            <p:nvPr/>
          </p:nvSpPr>
          <p:spPr bwMode="auto">
            <a:xfrm>
              <a:off x="4867529" y="3284984"/>
              <a:ext cx="1793441"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4</a:t>
              </a:r>
            </a:p>
          </p:txBody>
        </p:sp>
        <p:sp>
          <p:nvSpPr>
            <p:cNvPr id="161" name="Rectangle 254"/>
            <p:cNvSpPr>
              <a:spLocks noChangeArrowheads="1"/>
            </p:cNvSpPr>
            <p:nvPr/>
          </p:nvSpPr>
          <p:spPr bwMode="auto">
            <a:xfrm>
              <a:off x="6666991" y="3284984"/>
              <a:ext cx="1793441"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6</a:t>
              </a:r>
            </a:p>
          </p:txBody>
        </p:sp>
        <p:sp>
          <p:nvSpPr>
            <p:cNvPr id="53" name="Rectangle 254"/>
            <p:cNvSpPr>
              <a:spLocks noChangeArrowheads="1"/>
            </p:cNvSpPr>
            <p:nvPr/>
          </p:nvSpPr>
          <p:spPr bwMode="auto">
            <a:xfrm>
              <a:off x="1266391" y="3284984"/>
              <a:ext cx="1793441"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grpSp>
      <p:grpSp>
        <p:nvGrpSpPr>
          <p:cNvPr id="10" name="Groupe 9"/>
          <p:cNvGrpSpPr/>
          <p:nvPr>
            <p:custDataLst>
              <p:tags r:id="rId13"/>
            </p:custDataLst>
          </p:nvPr>
        </p:nvGrpSpPr>
        <p:grpSpPr>
          <a:xfrm>
            <a:off x="1258756" y="3684786"/>
            <a:ext cx="7194041" cy="371475"/>
            <a:chOff x="1258756" y="3684786"/>
            <a:chExt cx="7194041" cy="371475"/>
          </a:xfrm>
        </p:grpSpPr>
        <p:grpSp>
          <p:nvGrpSpPr>
            <p:cNvPr id="9" name="Groupe 8"/>
            <p:cNvGrpSpPr/>
            <p:nvPr/>
          </p:nvGrpSpPr>
          <p:grpSpPr>
            <a:xfrm>
              <a:off x="3060432" y="3684786"/>
              <a:ext cx="5392365" cy="371475"/>
              <a:chOff x="3060432" y="3684786"/>
              <a:chExt cx="5392365" cy="371475"/>
            </a:xfrm>
          </p:grpSpPr>
          <p:sp>
            <p:nvSpPr>
              <p:cNvPr id="132" name="Rectangle 254"/>
              <p:cNvSpPr>
                <a:spLocks noChangeArrowheads="1"/>
              </p:cNvSpPr>
              <p:nvPr/>
            </p:nvSpPr>
            <p:spPr bwMode="auto">
              <a:xfrm>
                <a:off x="3060432" y="3684786"/>
                <a:ext cx="1793441"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8</a:t>
                </a:r>
                <a:r>
                  <a:rPr lang="fr-FR" sz="2400" b="1" baseline="30000" dirty="0" smtClean="0">
                    <a:solidFill>
                      <a:schemeClr val="bg1"/>
                    </a:solidFill>
                    <a:latin typeface="Arial" pitchFamily="34" charset="0"/>
                    <a:cs typeface="Arial" pitchFamily="34" charset="0"/>
                  </a:rPr>
                  <a:t>2</a:t>
                </a:r>
                <a:endParaRPr lang="fr-FR" sz="2400" b="1" baseline="30000" dirty="0">
                  <a:solidFill>
                    <a:schemeClr val="bg1"/>
                  </a:solidFill>
                  <a:latin typeface="Arial" pitchFamily="34" charset="0"/>
                  <a:cs typeface="Arial" pitchFamily="34" charset="0"/>
                </a:endParaRPr>
              </a:p>
            </p:txBody>
          </p:sp>
          <p:sp>
            <p:nvSpPr>
              <p:cNvPr id="133" name="Rectangle 254"/>
              <p:cNvSpPr>
                <a:spLocks noChangeArrowheads="1"/>
              </p:cNvSpPr>
              <p:nvPr/>
            </p:nvSpPr>
            <p:spPr bwMode="auto">
              <a:xfrm>
                <a:off x="4859894" y="3684786"/>
                <a:ext cx="1793441"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8</a:t>
                </a:r>
                <a:r>
                  <a:rPr lang="fr-FR" sz="2400" b="1" baseline="30000" dirty="0" smtClean="0">
                    <a:solidFill>
                      <a:schemeClr val="bg1"/>
                    </a:solidFill>
                    <a:latin typeface="Arial" pitchFamily="34" charset="0"/>
                    <a:cs typeface="Arial" pitchFamily="34" charset="0"/>
                  </a:rPr>
                  <a:t>1</a:t>
                </a:r>
                <a:endParaRPr lang="fr-FR" sz="2400" b="1" baseline="30000" dirty="0">
                  <a:solidFill>
                    <a:schemeClr val="bg1"/>
                  </a:solidFill>
                  <a:latin typeface="Arial" pitchFamily="34" charset="0"/>
                  <a:cs typeface="Arial" pitchFamily="34" charset="0"/>
                </a:endParaRPr>
              </a:p>
            </p:txBody>
          </p:sp>
          <p:sp>
            <p:nvSpPr>
              <p:cNvPr id="139" name="Rectangle 254"/>
              <p:cNvSpPr>
                <a:spLocks noChangeArrowheads="1"/>
              </p:cNvSpPr>
              <p:nvPr/>
            </p:nvSpPr>
            <p:spPr bwMode="auto">
              <a:xfrm>
                <a:off x="6659356" y="3684786"/>
                <a:ext cx="1793441"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8</a:t>
                </a:r>
                <a:r>
                  <a:rPr lang="fr-FR" sz="2400" b="1" baseline="30000" dirty="0" smtClean="0">
                    <a:solidFill>
                      <a:schemeClr val="bg1"/>
                    </a:solidFill>
                    <a:latin typeface="Arial" pitchFamily="34" charset="0"/>
                    <a:cs typeface="Arial" pitchFamily="34" charset="0"/>
                  </a:rPr>
                  <a:t>0</a:t>
                </a:r>
                <a:endParaRPr lang="fr-FR" sz="2400" b="1" baseline="30000" dirty="0">
                  <a:solidFill>
                    <a:schemeClr val="bg1"/>
                  </a:solidFill>
                  <a:latin typeface="Arial" pitchFamily="34" charset="0"/>
                  <a:cs typeface="Arial" pitchFamily="34" charset="0"/>
                </a:endParaRPr>
              </a:p>
            </p:txBody>
          </p:sp>
        </p:grpSp>
        <p:sp>
          <p:nvSpPr>
            <p:cNvPr id="56" name="Rectangle 254"/>
            <p:cNvSpPr>
              <a:spLocks noChangeArrowheads="1"/>
            </p:cNvSpPr>
            <p:nvPr/>
          </p:nvSpPr>
          <p:spPr bwMode="auto">
            <a:xfrm>
              <a:off x="1258756" y="3684786"/>
              <a:ext cx="1793441"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8</a:t>
              </a:r>
              <a:r>
                <a:rPr lang="fr-FR" sz="2400" b="1" baseline="30000" dirty="0" smtClean="0">
                  <a:solidFill>
                    <a:schemeClr val="bg1"/>
                  </a:solidFill>
                  <a:latin typeface="Arial" pitchFamily="34" charset="0"/>
                  <a:cs typeface="Arial" pitchFamily="34" charset="0"/>
                </a:rPr>
                <a:t>3</a:t>
              </a:r>
              <a:endParaRPr lang="fr-FR" sz="2400" b="1" baseline="30000" dirty="0">
                <a:solidFill>
                  <a:schemeClr val="bg1"/>
                </a:solidFill>
                <a:latin typeface="Arial" pitchFamily="34" charset="0"/>
                <a:cs typeface="Arial" pitchFamily="34" charset="0"/>
              </a:endParaRPr>
            </a:p>
          </p:txBody>
        </p:sp>
      </p:grpSp>
      <p:grpSp>
        <p:nvGrpSpPr>
          <p:cNvPr id="13" name="Groupe 12"/>
          <p:cNvGrpSpPr/>
          <p:nvPr>
            <p:custDataLst>
              <p:tags r:id="rId14"/>
            </p:custDataLst>
          </p:nvPr>
        </p:nvGrpSpPr>
        <p:grpSpPr>
          <a:xfrm>
            <a:off x="1258756" y="4859784"/>
            <a:ext cx="7194041" cy="385961"/>
            <a:chOff x="1258756" y="4859784"/>
            <a:chExt cx="7194041" cy="385961"/>
          </a:xfrm>
        </p:grpSpPr>
        <p:sp>
          <p:nvSpPr>
            <p:cNvPr id="22" name="Rectangle 254"/>
            <p:cNvSpPr>
              <a:spLocks noChangeArrowheads="1"/>
            </p:cNvSpPr>
            <p:nvPr/>
          </p:nvSpPr>
          <p:spPr bwMode="auto">
            <a:xfrm>
              <a:off x="3060432" y="4874270"/>
              <a:ext cx="1793441"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192    +    </a:t>
              </a:r>
              <a:endParaRPr lang="fr-FR" sz="2400" b="1" baseline="30000" dirty="0">
                <a:solidFill>
                  <a:schemeClr val="bg1"/>
                </a:solidFill>
                <a:latin typeface="Arial" pitchFamily="34" charset="0"/>
                <a:cs typeface="Arial" pitchFamily="34" charset="0"/>
              </a:endParaRPr>
            </a:p>
          </p:txBody>
        </p:sp>
        <p:sp>
          <p:nvSpPr>
            <p:cNvPr id="23" name="Rectangle 254"/>
            <p:cNvSpPr>
              <a:spLocks noChangeArrowheads="1"/>
            </p:cNvSpPr>
            <p:nvPr/>
          </p:nvSpPr>
          <p:spPr bwMode="auto">
            <a:xfrm>
              <a:off x="4859894" y="4874270"/>
              <a:ext cx="1793441"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32    +</a:t>
              </a:r>
              <a:endParaRPr lang="fr-FR" sz="2400" b="1" baseline="30000" dirty="0">
                <a:solidFill>
                  <a:schemeClr val="bg1"/>
                </a:solidFill>
                <a:latin typeface="Arial" pitchFamily="34" charset="0"/>
                <a:cs typeface="Arial" pitchFamily="34" charset="0"/>
              </a:endParaRPr>
            </a:p>
          </p:txBody>
        </p:sp>
        <p:sp>
          <p:nvSpPr>
            <p:cNvPr id="24" name="Rectangle 254"/>
            <p:cNvSpPr>
              <a:spLocks noChangeArrowheads="1"/>
            </p:cNvSpPr>
            <p:nvPr/>
          </p:nvSpPr>
          <p:spPr bwMode="auto">
            <a:xfrm>
              <a:off x="6659356" y="4859784"/>
              <a:ext cx="1793441"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6</a:t>
              </a:r>
              <a:endParaRPr lang="fr-FR" sz="2400" b="1" baseline="30000" dirty="0">
                <a:solidFill>
                  <a:schemeClr val="bg1"/>
                </a:solidFill>
                <a:latin typeface="Arial" pitchFamily="34" charset="0"/>
                <a:cs typeface="Arial" pitchFamily="34" charset="0"/>
              </a:endParaRPr>
            </a:p>
          </p:txBody>
        </p:sp>
        <p:sp>
          <p:nvSpPr>
            <p:cNvPr id="50" name="Rectangle 254"/>
            <p:cNvSpPr>
              <a:spLocks noChangeArrowheads="1"/>
            </p:cNvSpPr>
            <p:nvPr/>
          </p:nvSpPr>
          <p:spPr bwMode="auto">
            <a:xfrm>
              <a:off x="1258756" y="4874270"/>
              <a:ext cx="1793441"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512    +    </a:t>
              </a:r>
              <a:endParaRPr lang="fr-FR" sz="2400" b="1" baseline="30000" dirty="0">
                <a:solidFill>
                  <a:schemeClr val="bg1"/>
                </a:solidFill>
                <a:latin typeface="Arial" pitchFamily="34" charset="0"/>
                <a:cs typeface="Arial" pitchFamily="34" charset="0"/>
              </a:endParaRPr>
            </a:p>
          </p:txBody>
        </p:sp>
      </p:grpSp>
      <p:grpSp>
        <p:nvGrpSpPr>
          <p:cNvPr id="11" name="Groupe 10"/>
          <p:cNvGrpSpPr/>
          <p:nvPr>
            <p:custDataLst>
              <p:tags r:id="rId15"/>
            </p:custDataLst>
          </p:nvPr>
        </p:nvGrpSpPr>
        <p:grpSpPr>
          <a:xfrm>
            <a:off x="1266391" y="4074611"/>
            <a:ext cx="7194041" cy="371475"/>
            <a:chOff x="1266391" y="4074611"/>
            <a:chExt cx="7194041" cy="371475"/>
          </a:xfrm>
        </p:grpSpPr>
        <p:sp>
          <p:nvSpPr>
            <p:cNvPr id="28" name="Rectangle 254"/>
            <p:cNvSpPr>
              <a:spLocks noChangeArrowheads="1"/>
            </p:cNvSpPr>
            <p:nvPr/>
          </p:nvSpPr>
          <p:spPr bwMode="auto">
            <a:xfrm>
              <a:off x="3068067" y="4074611"/>
              <a:ext cx="1793441"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64</a:t>
              </a:r>
              <a:endParaRPr lang="fr-FR" sz="2400" b="1" dirty="0">
                <a:solidFill>
                  <a:schemeClr val="bg1"/>
                </a:solidFill>
                <a:latin typeface="Arial" pitchFamily="34" charset="0"/>
                <a:cs typeface="Arial" pitchFamily="34" charset="0"/>
              </a:endParaRPr>
            </a:p>
          </p:txBody>
        </p:sp>
        <p:sp>
          <p:nvSpPr>
            <p:cNvPr id="29" name="Rectangle 254"/>
            <p:cNvSpPr>
              <a:spLocks noChangeArrowheads="1"/>
            </p:cNvSpPr>
            <p:nvPr/>
          </p:nvSpPr>
          <p:spPr bwMode="auto">
            <a:xfrm>
              <a:off x="4867529" y="4074611"/>
              <a:ext cx="1793441"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8</a:t>
              </a:r>
              <a:endParaRPr lang="fr-FR" sz="2400" b="1" dirty="0">
                <a:solidFill>
                  <a:schemeClr val="bg1"/>
                </a:solidFill>
                <a:latin typeface="Arial" pitchFamily="34" charset="0"/>
                <a:cs typeface="Arial" pitchFamily="34" charset="0"/>
              </a:endParaRPr>
            </a:p>
          </p:txBody>
        </p:sp>
        <p:sp>
          <p:nvSpPr>
            <p:cNvPr id="30" name="Rectangle 254"/>
            <p:cNvSpPr>
              <a:spLocks noChangeArrowheads="1"/>
            </p:cNvSpPr>
            <p:nvPr/>
          </p:nvSpPr>
          <p:spPr bwMode="auto">
            <a:xfrm>
              <a:off x="6666991" y="4074611"/>
              <a:ext cx="1793441"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44" name="Rectangle 254"/>
            <p:cNvSpPr>
              <a:spLocks noChangeArrowheads="1"/>
            </p:cNvSpPr>
            <p:nvPr/>
          </p:nvSpPr>
          <p:spPr bwMode="auto">
            <a:xfrm>
              <a:off x="1266391" y="4074611"/>
              <a:ext cx="1793441"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512</a:t>
              </a:r>
              <a:endParaRPr lang="fr-FR" sz="2400" b="1" dirty="0">
                <a:solidFill>
                  <a:schemeClr val="bg1"/>
                </a:solidFill>
                <a:latin typeface="Arial" pitchFamily="34" charset="0"/>
                <a:cs typeface="Arial" pitchFamily="34" charset="0"/>
              </a:endParaRPr>
            </a:p>
          </p:txBody>
        </p:sp>
      </p:grpSp>
      <p:grpSp>
        <p:nvGrpSpPr>
          <p:cNvPr id="12" name="Groupe 11"/>
          <p:cNvGrpSpPr/>
          <p:nvPr>
            <p:custDataLst>
              <p:tags r:id="rId16"/>
            </p:custDataLst>
          </p:nvPr>
        </p:nvGrpSpPr>
        <p:grpSpPr>
          <a:xfrm>
            <a:off x="1258756" y="4474413"/>
            <a:ext cx="7194041" cy="371475"/>
            <a:chOff x="1258756" y="4474413"/>
            <a:chExt cx="7194041" cy="371475"/>
          </a:xfrm>
        </p:grpSpPr>
        <p:sp>
          <p:nvSpPr>
            <p:cNvPr id="31" name="Rectangle 254"/>
            <p:cNvSpPr>
              <a:spLocks noChangeArrowheads="1"/>
            </p:cNvSpPr>
            <p:nvPr/>
          </p:nvSpPr>
          <p:spPr bwMode="auto">
            <a:xfrm>
              <a:off x="3060432" y="4474413"/>
              <a:ext cx="1793441"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3  X  64</a:t>
              </a:r>
              <a:endParaRPr lang="fr-FR" sz="2400" b="1" baseline="30000" dirty="0">
                <a:solidFill>
                  <a:schemeClr val="bg1"/>
                </a:solidFill>
                <a:latin typeface="Arial" pitchFamily="34" charset="0"/>
                <a:cs typeface="Arial" pitchFamily="34" charset="0"/>
              </a:endParaRPr>
            </a:p>
          </p:txBody>
        </p:sp>
        <p:sp>
          <p:nvSpPr>
            <p:cNvPr id="32" name="Rectangle 254"/>
            <p:cNvSpPr>
              <a:spLocks noChangeArrowheads="1"/>
            </p:cNvSpPr>
            <p:nvPr/>
          </p:nvSpPr>
          <p:spPr bwMode="auto">
            <a:xfrm>
              <a:off x="4859894" y="4474413"/>
              <a:ext cx="1793441"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4  X  8</a:t>
              </a:r>
              <a:endParaRPr lang="fr-FR" sz="2400" b="1" baseline="30000" dirty="0">
                <a:solidFill>
                  <a:schemeClr val="bg1"/>
                </a:solidFill>
                <a:latin typeface="Arial" pitchFamily="34" charset="0"/>
                <a:cs typeface="Arial" pitchFamily="34" charset="0"/>
              </a:endParaRPr>
            </a:p>
          </p:txBody>
        </p:sp>
        <p:sp>
          <p:nvSpPr>
            <p:cNvPr id="33" name="Rectangle 254"/>
            <p:cNvSpPr>
              <a:spLocks noChangeArrowheads="1"/>
            </p:cNvSpPr>
            <p:nvPr/>
          </p:nvSpPr>
          <p:spPr bwMode="auto">
            <a:xfrm>
              <a:off x="6659356" y="4474413"/>
              <a:ext cx="1793441"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6  X  1</a:t>
              </a:r>
              <a:endParaRPr lang="fr-FR" sz="2400" b="1" baseline="30000" dirty="0">
                <a:solidFill>
                  <a:schemeClr val="bg1"/>
                </a:solidFill>
                <a:latin typeface="Arial" pitchFamily="34" charset="0"/>
                <a:cs typeface="Arial" pitchFamily="34" charset="0"/>
              </a:endParaRPr>
            </a:p>
          </p:txBody>
        </p:sp>
        <p:sp>
          <p:nvSpPr>
            <p:cNvPr id="47" name="Rectangle 254"/>
            <p:cNvSpPr>
              <a:spLocks noChangeArrowheads="1"/>
            </p:cNvSpPr>
            <p:nvPr/>
          </p:nvSpPr>
          <p:spPr bwMode="auto">
            <a:xfrm>
              <a:off x="1258756" y="4474413"/>
              <a:ext cx="1793441"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  X  512</a:t>
              </a:r>
              <a:endParaRPr lang="fr-FR" sz="2400" b="1" baseline="30000" dirty="0">
                <a:solidFill>
                  <a:schemeClr val="bg1"/>
                </a:solidFill>
                <a:latin typeface="Arial" pitchFamily="34" charset="0"/>
                <a:cs typeface="Arial" pitchFamily="34" charset="0"/>
              </a:endParaRPr>
            </a:p>
          </p:txBody>
        </p:sp>
      </p:grpSp>
      <p:sp>
        <p:nvSpPr>
          <p:cNvPr id="14" name="Rectangle 13"/>
          <p:cNvSpPr/>
          <p:nvPr>
            <p:custDataLst>
              <p:tags r:id="rId17"/>
            </p:custDataLst>
          </p:nvPr>
        </p:nvSpPr>
        <p:spPr>
          <a:xfrm>
            <a:off x="7764281" y="5337246"/>
            <a:ext cx="768159"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742</a:t>
            </a:r>
          </a:p>
        </p:txBody>
      </p:sp>
      <p:sp>
        <p:nvSpPr>
          <p:cNvPr id="15" name="Rectangle 14"/>
          <p:cNvSpPr/>
          <p:nvPr>
            <p:custDataLst>
              <p:tags r:id="rId18"/>
            </p:custDataLst>
          </p:nvPr>
        </p:nvSpPr>
        <p:spPr>
          <a:xfrm>
            <a:off x="4839245" y="5661248"/>
            <a:ext cx="931665" cy="461665"/>
          </a:xfrm>
          <a:prstGeom prst="rect">
            <a:avLst/>
          </a:prstGeom>
        </p:spPr>
        <p:txBody>
          <a:bodyPr wrap="none">
            <a:spAutoFit/>
          </a:bodyPr>
          <a:lstStyle/>
          <a:p>
            <a:r>
              <a:rPr lang="fr-FR" sz="2400" b="1" dirty="0">
                <a:solidFill>
                  <a:schemeClr val="bg1"/>
                </a:solidFill>
                <a:effectLst>
                  <a:outerShdw blurRad="38100" dist="38100" dir="2700000" algn="tl">
                    <a:srgbClr val="000000">
                      <a:alpha val="43137"/>
                    </a:srgbClr>
                  </a:outerShdw>
                </a:effectLst>
                <a:latin typeface="Arial" pitchFamily="34" charset="0"/>
                <a:cs typeface="Arial" pitchFamily="34" charset="0"/>
              </a:rPr>
              <a:t>742 </a:t>
            </a:r>
            <a:r>
              <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rPr>
              <a:t>D</a:t>
            </a:r>
          </a:p>
        </p:txBody>
      </p:sp>
      <p:sp>
        <p:nvSpPr>
          <p:cNvPr id="42" name="Rectangle 41"/>
          <p:cNvSpPr/>
          <p:nvPr>
            <p:custDataLst>
              <p:tags r:id="rId19"/>
            </p:custDataLst>
          </p:nvPr>
        </p:nvSpPr>
        <p:spPr>
          <a:xfrm>
            <a:off x="7092280" y="2929553"/>
            <a:ext cx="86754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1</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3" name="Rectangle 42"/>
          <p:cNvSpPr/>
          <p:nvPr>
            <p:custDataLst>
              <p:tags r:id="rId20"/>
            </p:custDataLst>
          </p:nvPr>
        </p:nvSpPr>
        <p:spPr>
          <a:xfrm>
            <a:off x="5374939" y="2929553"/>
            <a:ext cx="925253"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2</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5" name="Rectangle 44"/>
          <p:cNvSpPr/>
          <p:nvPr>
            <p:custDataLst>
              <p:tags r:id="rId21"/>
            </p:custDataLst>
          </p:nvPr>
        </p:nvSpPr>
        <p:spPr>
          <a:xfrm>
            <a:off x="3502731" y="2929553"/>
            <a:ext cx="925253"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3</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6" name="Rectangle 45"/>
          <p:cNvSpPr/>
          <p:nvPr>
            <p:custDataLst>
              <p:tags r:id="rId22"/>
            </p:custDataLst>
          </p:nvPr>
        </p:nvSpPr>
        <p:spPr>
          <a:xfrm>
            <a:off x="1721703" y="2929553"/>
            <a:ext cx="86754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4</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Tree>
    <p:extLst>
      <p:ext uri="{BB962C8B-B14F-4D97-AF65-F5344CB8AC3E}">
        <p14:creationId xmlns:p14="http://schemas.microsoft.com/office/powerpoint/2010/main" val="1878079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22" presetClass="entr" presetSubtype="8" fill="hold" nodeType="afterEffect">
                                  <p:stCondLst>
                                    <p:cond delay="50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par>
                          <p:cTn id="12" fill="hold">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42"/>
                                        </p:tgtEl>
                                        <p:attrNameLst>
                                          <p:attrName>style.visibility</p:attrName>
                                        </p:attrNameLst>
                                      </p:cBhvr>
                                      <p:to>
                                        <p:strVal val="visible"/>
                                      </p:to>
                                    </p:set>
                                    <p:animEffect transition="in" filter="wipe(left)">
                                      <p:cBhvr>
                                        <p:cTn id="15" dur="500"/>
                                        <p:tgtEl>
                                          <p:spTgt spid="42"/>
                                        </p:tgtEl>
                                      </p:cBhvr>
                                    </p:animEffect>
                                  </p:childTnLst>
                                </p:cTn>
                              </p:par>
                            </p:childTnLst>
                          </p:cTn>
                        </p:par>
                        <p:par>
                          <p:cTn id="16" fill="hold">
                            <p:stCondLst>
                              <p:cond delay="2000"/>
                            </p:stCondLst>
                            <p:childTnLst>
                              <p:par>
                                <p:cTn id="17" presetID="22" presetClass="entr" presetSubtype="8" fill="hold" grpId="0" nodeType="afterEffect">
                                  <p:stCondLst>
                                    <p:cond delay="0"/>
                                  </p:stCondLst>
                                  <p:childTnLst>
                                    <p:set>
                                      <p:cBhvr>
                                        <p:cTn id="18" dur="1" fill="hold">
                                          <p:stCondLst>
                                            <p:cond delay="0"/>
                                          </p:stCondLst>
                                        </p:cTn>
                                        <p:tgtEl>
                                          <p:spTgt spid="43"/>
                                        </p:tgtEl>
                                        <p:attrNameLst>
                                          <p:attrName>style.visibility</p:attrName>
                                        </p:attrNameLst>
                                      </p:cBhvr>
                                      <p:to>
                                        <p:strVal val="visible"/>
                                      </p:to>
                                    </p:set>
                                    <p:animEffect transition="in" filter="wipe(left)">
                                      <p:cBhvr>
                                        <p:cTn id="19" dur="500"/>
                                        <p:tgtEl>
                                          <p:spTgt spid="43"/>
                                        </p:tgtEl>
                                      </p:cBhvr>
                                    </p:animEffect>
                                  </p:childTnLst>
                                </p:cTn>
                              </p:par>
                            </p:childTnLst>
                          </p:cTn>
                        </p:par>
                        <p:par>
                          <p:cTn id="20" fill="hold">
                            <p:stCondLst>
                              <p:cond delay="2500"/>
                            </p:stCondLst>
                            <p:childTnLst>
                              <p:par>
                                <p:cTn id="21" presetID="22" presetClass="entr" presetSubtype="8" fill="hold" grpId="0" nodeType="afterEffect">
                                  <p:stCondLst>
                                    <p:cond delay="0"/>
                                  </p:stCondLst>
                                  <p:childTnLst>
                                    <p:set>
                                      <p:cBhvr>
                                        <p:cTn id="22" dur="1" fill="hold">
                                          <p:stCondLst>
                                            <p:cond delay="0"/>
                                          </p:stCondLst>
                                        </p:cTn>
                                        <p:tgtEl>
                                          <p:spTgt spid="45"/>
                                        </p:tgtEl>
                                        <p:attrNameLst>
                                          <p:attrName>style.visibility</p:attrName>
                                        </p:attrNameLst>
                                      </p:cBhvr>
                                      <p:to>
                                        <p:strVal val="visible"/>
                                      </p:to>
                                    </p:set>
                                    <p:animEffect transition="in" filter="wipe(left)">
                                      <p:cBhvr>
                                        <p:cTn id="23" dur="500"/>
                                        <p:tgtEl>
                                          <p:spTgt spid="45"/>
                                        </p:tgtEl>
                                      </p:cBhvr>
                                    </p:animEffect>
                                  </p:childTnLst>
                                </p:cTn>
                              </p:par>
                            </p:childTnLst>
                          </p:cTn>
                        </p:par>
                        <p:par>
                          <p:cTn id="24" fill="hold">
                            <p:stCondLst>
                              <p:cond delay="3000"/>
                            </p:stCondLst>
                            <p:childTnLst>
                              <p:par>
                                <p:cTn id="25" presetID="22" presetClass="entr" presetSubtype="8" fill="hold" grpId="0" nodeType="afterEffect">
                                  <p:stCondLst>
                                    <p:cond delay="0"/>
                                  </p:stCondLst>
                                  <p:childTnLst>
                                    <p:set>
                                      <p:cBhvr>
                                        <p:cTn id="26" dur="1" fill="hold">
                                          <p:stCondLst>
                                            <p:cond delay="0"/>
                                          </p:stCondLst>
                                        </p:cTn>
                                        <p:tgtEl>
                                          <p:spTgt spid="46"/>
                                        </p:tgtEl>
                                        <p:attrNameLst>
                                          <p:attrName>style.visibility</p:attrName>
                                        </p:attrNameLst>
                                      </p:cBhvr>
                                      <p:to>
                                        <p:strVal val="visible"/>
                                      </p:to>
                                    </p:set>
                                    <p:animEffect transition="in" filter="wipe(left)">
                                      <p:cBhvr>
                                        <p:cTn id="27" dur="500"/>
                                        <p:tgtEl>
                                          <p:spTgt spid="46"/>
                                        </p:tgtEl>
                                      </p:cBhvr>
                                    </p:animEffect>
                                  </p:childTnLst>
                                </p:cTn>
                              </p:par>
                            </p:childTnLst>
                          </p:cTn>
                        </p:par>
                        <p:par>
                          <p:cTn id="28" fill="hold">
                            <p:stCondLst>
                              <p:cond delay="3500"/>
                            </p:stCondLst>
                            <p:childTnLst>
                              <p:par>
                                <p:cTn id="29" presetID="22" presetClass="entr" presetSubtype="8" fill="hold" grpId="0" nodeType="afterEffect">
                                  <p:stCondLst>
                                    <p:cond delay="500"/>
                                  </p:stCondLst>
                                  <p:childTnLst>
                                    <p:set>
                                      <p:cBhvr>
                                        <p:cTn id="30" dur="1" fill="hold">
                                          <p:stCondLst>
                                            <p:cond delay="0"/>
                                          </p:stCondLst>
                                        </p:cTn>
                                        <p:tgtEl>
                                          <p:spTgt spid="35"/>
                                        </p:tgtEl>
                                        <p:attrNameLst>
                                          <p:attrName>style.visibility</p:attrName>
                                        </p:attrNameLst>
                                      </p:cBhvr>
                                      <p:to>
                                        <p:strVal val="visible"/>
                                      </p:to>
                                    </p:set>
                                    <p:animEffect transition="in" filter="wipe(left)">
                                      <p:cBhvr>
                                        <p:cTn id="31" dur="500"/>
                                        <p:tgtEl>
                                          <p:spTgt spid="35"/>
                                        </p:tgtEl>
                                      </p:cBhvr>
                                    </p:animEffect>
                                  </p:childTnLst>
                                </p:cTn>
                              </p:par>
                            </p:childTnLst>
                          </p:cTn>
                        </p:par>
                        <p:par>
                          <p:cTn id="32" fill="hold">
                            <p:stCondLst>
                              <p:cond delay="4500"/>
                            </p:stCondLst>
                            <p:childTnLst>
                              <p:par>
                                <p:cTn id="33" presetID="22" presetClass="entr" presetSubtype="8" fill="hold" nodeType="afterEffect">
                                  <p:stCondLst>
                                    <p:cond delay="500"/>
                                  </p:stCondLst>
                                  <p:childTnLst>
                                    <p:set>
                                      <p:cBhvr>
                                        <p:cTn id="34" dur="1" fill="hold">
                                          <p:stCondLst>
                                            <p:cond delay="0"/>
                                          </p:stCondLst>
                                        </p:cTn>
                                        <p:tgtEl>
                                          <p:spTgt spid="37"/>
                                        </p:tgtEl>
                                        <p:attrNameLst>
                                          <p:attrName>style.visibility</p:attrName>
                                        </p:attrNameLst>
                                      </p:cBhvr>
                                      <p:to>
                                        <p:strVal val="visible"/>
                                      </p:to>
                                    </p:set>
                                    <p:animEffect transition="in" filter="wipe(left)">
                                      <p:cBhvr>
                                        <p:cTn id="35" dur="500"/>
                                        <p:tgtEl>
                                          <p:spTgt spid="3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2" fill="hold"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wipe(right)">
                                      <p:cBhvr>
                                        <p:cTn id="40" dur="500"/>
                                        <p:tgtEl>
                                          <p:spTgt spid="10"/>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2" fill="hold"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wipe(right)">
                                      <p:cBhvr>
                                        <p:cTn id="45" dur="500"/>
                                        <p:tgtEl>
                                          <p:spTgt spid="11"/>
                                        </p:tgtEl>
                                      </p:cBhvr>
                                    </p:animEffect>
                                  </p:childTnLst>
                                </p:cTn>
                              </p:par>
                            </p:childTnLst>
                          </p:cTn>
                        </p:par>
                        <p:par>
                          <p:cTn id="46" fill="hold">
                            <p:stCondLst>
                              <p:cond delay="500"/>
                            </p:stCondLst>
                            <p:childTnLst>
                              <p:par>
                                <p:cTn id="47" presetID="22" presetClass="entr" presetSubtype="8" fill="hold" grpId="0" nodeType="afterEffect">
                                  <p:stCondLst>
                                    <p:cond delay="500"/>
                                  </p:stCondLst>
                                  <p:childTnLst>
                                    <p:set>
                                      <p:cBhvr>
                                        <p:cTn id="48" dur="1" fill="hold">
                                          <p:stCondLst>
                                            <p:cond delay="0"/>
                                          </p:stCondLst>
                                        </p:cTn>
                                        <p:tgtEl>
                                          <p:spTgt spid="41"/>
                                        </p:tgtEl>
                                        <p:attrNameLst>
                                          <p:attrName>style.visibility</p:attrName>
                                        </p:attrNameLst>
                                      </p:cBhvr>
                                      <p:to>
                                        <p:strVal val="visible"/>
                                      </p:to>
                                    </p:set>
                                    <p:animEffect transition="in" filter="wipe(left)">
                                      <p:cBhvr>
                                        <p:cTn id="49" dur="500"/>
                                        <p:tgtEl>
                                          <p:spTgt spid="41"/>
                                        </p:tgtEl>
                                      </p:cBhvr>
                                    </p:animEffect>
                                  </p:childTnLst>
                                </p:cTn>
                              </p:par>
                            </p:childTnLst>
                          </p:cTn>
                        </p:par>
                        <p:par>
                          <p:cTn id="50" fill="hold">
                            <p:stCondLst>
                              <p:cond delay="1500"/>
                            </p:stCondLst>
                            <p:childTnLst>
                              <p:par>
                                <p:cTn id="51" presetID="22" presetClass="entr" presetSubtype="8" fill="hold" nodeType="afterEffect">
                                  <p:stCondLst>
                                    <p:cond delay="500"/>
                                  </p:stCondLst>
                                  <p:childTnLst>
                                    <p:set>
                                      <p:cBhvr>
                                        <p:cTn id="52" dur="1" fill="hold">
                                          <p:stCondLst>
                                            <p:cond delay="0"/>
                                          </p:stCondLst>
                                        </p:cTn>
                                        <p:tgtEl>
                                          <p:spTgt spid="38"/>
                                        </p:tgtEl>
                                        <p:attrNameLst>
                                          <p:attrName>style.visibility</p:attrName>
                                        </p:attrNameLst>
                                      </p:cBhvr>
                                      <p:to>
                                        <p:strVal val="visible"/>
                                      </p:to>
                                    </p:set>
                                    <p:animEffect transition="in" filter="wipe(left)">
                                      <p:cBhvr>
                                        <p:cTn id="53" dur="500"/>
                                        <p:tgtEl>
                                          <p:spTgt spid="38"/>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2" fill="hold" nodeType="clickEffect">
                                  <p:stCondLst>
                                    <p:cond delay="0"/>
                                  </p:stCondLst>
                                  <p:childTnLst>
                                    <p:set>
                                      <p:cBhvr>
                                        <p:cTn id="57" dur="1" fill="hold">
                                          <p:stCondLst>
                                            <p:cond delay="0"/>
                                          </p:stCondLst>
                                        </p:cTn>
                                        <p:tgtEl>
                                          <p:spTgt spid="12"/>
                                        </p:tgtEl>
                                        <p:attrNameLst>
                                          <p:attrName>style.visibility</p:attrName>
                                        </p:attrNameLst>
                                      </p:cBhvr>
                                      <p:to>
                                        <p:strVal val="visible"/>
                                      </p:to>
                                    </p:set>
                                    <p:animEffect transition="in" filter="wipe(right)">
                                      <p:cBhvr>
                                        <p:cTn id="58" dur="500"/>
                                        <p:tgtEl>
                                          <p:spTgt spid="12"/>
                                        </p:tgtEl>
                                      </p:cBhvr>
                                    </p:animEffect>
                                  </p:childTnLst>
                                </p:cTn>
                              </p:par>
                            </p:childTnLst>
                          </p:cTn>
                        </p:par>
                        <p:par>
                          <p:cTn id="59" fill="hold">
                            <p:stCondLst>
                              <p:cond delay="500"/>
                            </p:stCondLst>
                            <p:childTnLst>
                              <p:par>
                                <p:cTn id="60" presetID="22" presetClass="entr" presetSubtype="8" fill="hold" grpId="0" nodeType="afterEffect">
                                  <p:stCondLst>
                                    <p:cond delay="500"/>
                                  </p:stCondLst>
                                  <p:childTnLst>
                                    <p:set>
                                      <p:cBhvr>
                                        <p:cTn id="61" dur="1" fill="hold">
                                          <p:stCondLst>
                                            <p:cond delay="0"/>
                                          </p:stCondLst>
                                        </p:cTn>
                                        <p:tgtEl>
                                          <p:spTgt spid="36"/>
                                        </p:tgtEl>
                                        <p:attrNameLst>
                                          <p:attrName>style.visibility</p:attrName>
                                        </p:attrNameLst>
                                      </p:cBhvr>
                                      <p:to>
                                        <p:strVal val="visible"/>
                                      </p:to>
                                    </p:set>
                                    <p:animEffect transition="in" filter="wipe(left)">
                                      <p:cBhvr>
                                        <p:cTn id="62" dur="500"/>
                                        <p:tgtEl>
                                          <p:spTgt spid="36"/>
                                        </p:tgtEl>
                                      </p:cBhvr>
                                    </p:animEffect>
                                  </p:childTnLst>
                                </p:cTn>
                              </p:par>
                            </p:childTnLst>
                          </p:cTn>
                        </p:par>
                        <p:par>
                          <p:cTn id="63" fill="hold">
                            <p:stCondLst>
                              <p:cond delay="1500"/>
                            </p:stCondLst>
                            <p:childTnLst>
                              <p:par>
                                <p:cTn id="64" presetID="22" presetClass="entr" presetSubtype="8" fill="hold" nodeType="afterEffect">
                                  <p:stCondLst>
                                    <p:cond delay="500"/>
                                  </p:stCondLst>
                                  <p:childTnLst>
                                    <p:set>
                                      <p:cBhvr>
                                        <p:cTn id="65" dur="1" fill="hold">
                                          <p:stCondLst>
                                            <p:cond delay="0"/>
                                          </p:stCondLst>
                                        </p:cTn>
                                        <p:tgtEl>
                                          <p:spTgt spid="39"/>
                                        </p:tgtEl>
                                        <p:attrNameLst>
                                          <p:attrName>style.visibility</p:attrName>
                                        </p:attrNameLst>
                                      </p:cBhvr>
                                      <p:to>
                                        <p:strVal val="visible"/>
                                      </p:to>
                                    </p:set>
                                    <p:animEffect transition="in" filter="wipe(left)">
                                      <p:cBhvr>
                                        <p:cTn id="66" dur="500"/>
                                        <p:tgtEl>
                                          <p:spTgt spid="39"/>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2" fill="hold" nodeType="clickEffect">
                                  <p:stCondLst>
                                    <p:cond delay="0"/>
                                  </p:stCondLst>
                                  <p:childTnLst>
                                    <p:set>
                                      <p:cBhvr>
                                        <p:cTn id="70" dur="1" fill="hold">
                                          <p:stCondLst>
                                            <p:cond delay="0"/>
                                          </p:stCondLst>
                                        </p:cTn>
                                        <p:tgtEl>
                                          <p:spTgt spid="13"/>
                                        </p:tgtEl>
                                        <p:attrNameLst>
                                          <p:attrName>style.visibility</p:attrName>
                                        </p:attrNameLst>
                                      </p:cBhvr>
                                      <p:to>
                                        <p:strVal val="visible"/>
                                      </p:to>
                                    </p:set>
                                    <p:animEffect transition="in" filter="wipe(right)">
                                      <p:cBhvr>
                                        <p:cTn id="71" dur="500"/>
                                        <p:tgtEl>
                                          <p:spTgt spid="13"/>
                                        </p:tgtEl>
                                      </p:cBhvr>
                                    </p:animEffect>
                                  </p:childTnLst>
                                </p:cTn>
                              </p:par>
                            </p:childTnLst>
                          </p:cTn>
                        </p:par>
                        <p:par>
                          <p:cTn id="72" fill="hold">
                            <p:stCondLst>
                              <p:cond delay="500"/>
                            </p:stCondLst>
                            <p:childTnLst>
                              <p:par>
                                <p:cTn id="73" presetID="22" presetClass="entr" presetSubtype="8" fill="hold" grpId="0" nodeType="afterEffect">
                                  <p:stCondLst>
                                    <p:cond delay="500"/>
                                  </p:stCondLst>
                                  <p:childTnLst>
                                    <p:set>
                                      <p:cBhvr>
                                        <p:cTn id="74" dur="1" fill="hold">
                                          <p:stCondLst>
                                            <p:cond delay="0"/>
                                          </p:stCondLst>
                                        </p:cTn>
                                        <p:tgtEl>
                                          <p:spTgt spid="26"/>
                                        </p:tgtEl>
                                        <p:attrNameLst>
                                          <p:attrName>style.visibility</p:attrName>
                                        </p:attrNameLst>
                                      </p:cBhvr>
                                      <p:to>
                                        <p:strVal val="visible"/>
                                      </p:to>
                                    </p:set>
                                    <p:animEffect transition="in" filter="wipe(left)">
                                      <p:cBhvr>
                                        <p:cTn id="75" dur="500"/>
                                        <p:tgtEl>
                                          <p:spTgt spid="26"/>
                                        </p:tgtEl>
                                      </p:cBhvr>
                                    </p:animEffect>
                                  </p:childTnLst>
                                </p:cTn>
                              </p:par>
                            </p:childTnLst>
                          </p:cTn>
                        </p:par>
                        <p:par>
                          <p:cTn id="76" fill="hold">
                            <p:stCondLst>
                              <p:cond delay="1500"/>
                            </p:stCondLst>
                            <p:childTnLst>
                              <p:par>
                                <p:cTn id="77" presetID="22" presetClass="entr" presetSubtype="8" fill="hold" grpId="0" nodeType="afterEffect">
                                  <p:stCondLst>
                                    <p:cond delay="500"/>
                                  </p:stCondLst>
                                  <p:childTnLst>
                                    <p:set>
                                      <p:cBhvr>
                                        <p:cTn id="78" dur="1" fill="hold">
                                          <p:stCondLst>
                                            <p:cond delay="0"/>
                                          </p:stCondLst>
                                        </p:cTn>
                                        <p:tgtEl>
                                          <p:spTgt spid="14"/>
                                        </p:tgtEl>
                                        <p:attrNameLst>
                                          <p:attrName>style.visibility</p:attrName>
                                        </p:attrNameLst>
                                      </p:cBhvr>
                                      <p:to>
                                        <p:strVal val="visible"/>
                                      </p:to>
                                    </p:set>
                                    <p:animEffect transition="in" filter="wipe(left)">
                                      <p:cBhvr>
                                        <p:cTn id="79" dur="500"/>
                                        <p:tgtEl>
                                          <p:spTgt spid="14"/>
                                        </p:tgtEl>
                                      </p:cBhvr>
                                    </p:animEffect>
                                  </p:childTnLst>
                                </p:cTn>
                              </p:par>
                            </p:childTnLst>
                          </p:cTn>
                        </p:par>
                        <p:par>
                          <p:cTn id="80" fill="hold">
                            <p:stCondLst>
                              <p:cond delay="2500"/>
                            </p:stCondLst>
                            <p:childTnLst>
                              <p:par>
                                <p:cTn id="81" presetID="22" presetClass="entr" presetSubtype="8" fill="hold" grpId="0" nodeType="afterEffect">
                                  <p:stCondLst>
                                    <p:cond delay="500"/>
                                  </p:stCondLst>
                                  <p:childTnLst>
                                    <p:set>
                                      <p:cBhvr>
                                        <p:cTn id="82" dur="1" fill="hold">
                                          <p:stCondLst>
                                            <p:cond delay="0"/>
                                          </p:stCondLst>
                                        </p:cTn>
                                        <p:tgtEl>
                                          <p:spTgt spid="17"/>
                                        </p:tgtEl>
                                        <p:attrNameLst>
                                          <p:attrName>style.visibility</p:attrName>
                                        </p:attrNameLst>
                                      </p:cBhvr>
                                      <p:to>
                                        <p:strVal val="visible"/>
                                      </p:to>
                                    </p:set>
                                    <p:animEffect transition="in" filter="wipe(left)">
                                      <p:cBhvr>
                                        <p:cTn id="83" dur="500"/>
                                        <p:tgtEl>
                                          <p:spTgt spid="17"/>
                                        </p:tgtEl>
                                      </p:cBhvr>
                                    </p:animEffect>
                                  </p:childTnLst>
                                </p:cTn>
                              </p:par>
                            </p:childTnLst>
                          </p:cTn>
                        </p:par>
                        <p:par>
                          <p:cTn id="84" fill="hold">
                            <p:stCondLst>
                              <p:cond delay="3500"/>
                            </p:stCondLst>
                            <p:childTnLst>
                              <p:par>
                                <p:cTn id="85" presetID="10" presetClass="entr" presetSubtype="0" fill="hold" grpId="0" nodeType="afterEffect">
                                  <p:stCondLst>
                                    <p:cond delay="0"/>
                                  </p:stCondLst>
                                  <p:childTnLst>
                                    <p:set>
                                      <p:cBhvr>
                                        <p:cTn id="86" dur="1" fill="hold">
                                          <p:stCondLst>
                                            <p:cond delay="0"/>
                                          </p:stCondLst>
                                        </p:cTn>
                                        <p:tgtEl>
                                          <p:spTgt spid="15"/>
                                        </p:tgtEl>
                                        <p:attrNameLst>
                                          <p:attrName>style.visibility</p:attrName>
                                        </p:attrNameLst>
                                      </p:cBhvr>
                                      <p:to>
                                        <p:strVal val="visible"/>
                                      </p:to>
                                    </p:set>
                                    <p:animEffect transition="in" filter="fade">
                                      <p:cBhvr>
                                        <p:cTn id="8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p:bldP spid="26" grpId="0"/>
      <p:bldP spid="35" grpId="0"/>
      <p:bldP spid="36" grpId="0"/>
      <p:bldP spid="41" grpId="0"/>
      <p:bldP spid="14" grpId="0"/>
      <p:bldP spid="15" grpId="0"/>
      <p:bldP spid="42" grpId="0"/>
      <p:bldP spid="43" grpId="0"/>
      <p:bldP spid="45" grpId="0"/>
      <p:bldP spid="4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upload.wikimedia.org/wikipedia/commons/thumb/8/8e/International_Morse_Code-fr.svg/450px-International_Morse_Code-fr.svg.png"/>
          <p:cNvPicPr>
            <a:picLocks noChangeAspect="1" noChangeArrowheads="1"/>
          </p:cNvPicPr>
          <p:nvPr>
            <p:custDataLst>
              <p:tags r:id="rId1"/>
            </p:custDataLst>
          </p:nvPr>
        </p:nvPicPr>
        <p:blipFill rotWithShape="1">
          <a:blip r:embed="rId15">
            <a:lum bright="70000" contrast="-70000"/>
            <a:extLst>
              <a:ext uri="{BEBA8EAE-BF5A-486C-A8C5-ECC9F3942E4B}">
                <a14:imgProps xmlns:a14="http://schemas.microsoft.com/office/drawing/2010/main">
                  <a14:imgLayer r:embed="rId16">
                    <a14:imgEffect>
                      <a14:sharpenSoften amount="50000"/>
                    </a14:imgEffect>
                    <a14:imgEffect>
                      <a14:saturation sat="400000"/>
                    </a14:imgEffect>
                  </a14:imgLayer>
                </a14:imgProps>
              </a:ext>
              <a:ext uri="{28A0092B-C50C-407E-A947-70E740481C1C}">
                <a14:useLocalDpi xmlns:a14="http://schemas.microsoft.com/office/drawing/2010/main" val="0"/>
              </a:ext>
            </a:extLst>
          </a:blip>
          <a:srcRect t="21638"/>
          <a:stretch/>
        </p:blipFill>
        <p:spPr bwMode="auto">
          <a:xfrm>
            <a:off x="5220072" y="2492896"/>
            <a:ext cx="3965427" cy="4005064"/>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ZoneTexte 5"/>
          <p:cNvSpPr txBox="1"/>
          <p:nvPr>
            <p:custDataLst>
              <p:tags r:id="rId2"/>
            </p:custDataLst>
          </p:nvPr>
        </p:nvSpPr>
        <p:spPr>
          <a:xfrm>
            <a:off x="16520" y="964017"/>
            <a:ext cx="8933995" cy="1477328"/>
          </a:xfrm>
          <a:prstGeom prst="rect">
            <a:avLst/>
          </a:prstGeom>
          <a:noFill/>
        </p:spPr>
        <p:txBody>
          <a:bodyPr wrap="square" rtlCol="0">
            <a:spAutoFit/>
          </a:bodyPr>
          <a:lstStyle/>
          <a:p>
            <a:r>
              <a:rPr lang="fr-FR" b="1" dirty="0" smtClean="0">
                <a:solidFill>
                  <a:schemeClr val="bg1"/>
                </a:solidFill>
                <a:latin typeface="Arial" pitchFamily="34" charset="0"/>
                <a:cs typeface="Arial" pitchFamily="34" charset="0"/>
              </a:rPr>
              <a:t>Mais pour être plus efficace dans sa </a:t>
            </a:r>
            <a:r>
              <a:rPr lang="fr-FR" b="1" dirty="0" smtClean="0">
                <a:solidFill>
                  <a:schemeClr val="bg1"/>
                </a:solidFill>
                <a:latin typeface="Arial" pitchFamily="34" charset="0"/>
                <a:cs typeface="Arial" pitchFamily="34" charset="0"/>
              </a:rPr>
              <a:t>communication, il a </a:t>
            </a:r>
            <a:r>
              <a:rPr lang="fr-FR" b="1" dirty="0" smtClean="0">
                <a:solidFill>
                  <a:schemeClr val="bg1"/>
                </a:solidFill>
                <a:latin typeface="Arial" pitchFamily="34" charset="0"/>
                <a:cs typeface="Arial" pitchFamily="34" charset="0"/>
              </a:rPr>
              <a:t>inventé des codes</a:t>
            </a:r>
            <a:r>
              <a:rPr lang="fr-FR" b="1" dirty="0" smtClean="0">
                <a:solidFill>
                  <a:schemeClr val="bg1"/>
                </a:solidFill>
                <a:latin typeface="Arial" pitchFamily="34" charset="0"/>
                <a:cs typeface="Arial" pitchFamily="34" charset="0"/>
              </a:rPr>
              <a:t>…</a:t>
            </a:r>
            <a:endParaRPr lang="fr-FR" b="1" dirty="0" smtClean="0">
              <a:solidFill>
                <a:schemeClr val="bg1"/>
              </a:solidFill>
              <a:latin typeface="Arial" pitchFamily="34" charset="0"/>
              <a:cs typeface="Arial" pitchFamily="34" charset="0"/>
            </a:endParaRPr>
          </a:p>
          <a:p>
            <a:r>
              <a:rPr lang="fr-FR" b="1" dirty="0" smtClean="0">
                <a:solidFill>
                  <a:schemeClr val="bg1"/>
                </a:solidFill>
                <a:latin typeface="Arial" pitchFamily="34" charset="0"/>
                <a:cs typeface="Arial" pitchFamily="34" charset="0"/>
              </a:rPr>
              <a:t>Des mots ayant un sens, des phrases </a:t>
            </a:r>
            <a:r>
              <a:rPr lang="fr-FR" b="1" dirty="0" smtClean="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composées des mêmes mots peuvent prendre une autre signification, ne serait-ce que grâce à une ponctuation . </a:t>
            </a:r>
          </a:p>
          <a:p>
            <a:r>
              <a:rPr lang="fr-FR" b="1" dirty="0" smtClean="0">
                <a:solidFill>
                  <a:schemeClr val="bg1"/>
                </a:solidFill>
                <a:latin typeface="Arial" pitchFamily="34" charset="0"/>
                <a:cs typeface="Arial" pitchFamily="34" charset="0"/>
              </a:rPr>
              <a:t>Des </a:t>
            </a:r>
            <a:r>
              <a:rPr lang="fr-FR" b="1" dirty="0" smtClean="0">
                <a:solidFill>
                  <a:schemeClr val="bg1"/>
                </a:solidFill>
                <a:latin typeface="Arial" pitchFamily="34" charset="0"/>
                <a:cs typeface="Arial" pitchFamily="34" charset="0"/>
              </a:rPr>
              <a:t>mots différents </a:t>
            </a:r>
            <a:r>
              <a:rPr lang="fr-FR" b="1" dirty="0" smtClean="0">
                <a:solidFill>
                  <a:schemeClr val="bg1"/>
                </a:solidFill>
                <a:latin typeface="Arial" pitchFamily="34" charset="0"/>
                <a:cs typeface="Arial" pitchFamily="34" charset="0"/>
              </a:rPr>
              <a:t>en fonction du lieu géographique d’où </a:t>
            </a:r>
            <a:r>
              <a:rPr lang="fr-FR" b="1" dirty="0" smtClean="0">
                <a:solidFill>
                  <a:schemeClr val="bg1"/>
                </a:solidFill>
                <a:latin typeface="Arial" pitchFamily="34" charset="0"/>
                <a:cs typeface="Arial" pitchFamily="34" charset="0"/>
              </a:rPr>
              <a:t>ils viennent</a:t>
            </a:r>
            <a:r>
              <a:rPr lang="fr-FR" b="1" dirty="0" smtClean="0">
                <a:solidFill>
                  <a:schemeClr val="bg1"/>
                </a:solidFill>
                <a:latin typeface="Arial" pitchFamily="34" charset="0"/>
                <a:cs typeface="Arial" pitchFamily="34" charset="0"/>
              </a:rPr>
              <a:t>, la Langue.</a:t>
            </a:r>
          </a:p>
        </p:txBody>
      </p:sp>
      <p:sp>
        <p:nvSpPr>
          <p:cNvPr id="7" name="ZoneTexte 6"/>
          <p:cNvSpPr txBox="1"/>
          <p:nvPr>
            <p:custDataLst>
              <p:tags r:id="rId3"/>
            </p:custDataLst>
          </p:nvPr>
        </p:nvSpPr>
        <p:spPr>
          <a:xfrm>
            <a:off x="35182" y="2348880"/>
            <a:ext cx="5046772" cy="3416320"/>
          </a:xfrm>
          <a:prstGeom prst="rect">
            <a:avLst/>
          </a:prstGeom>
          <a:noFill/>
        </p:spPr>
        <p:txBody>
          <a:bodyPr wrap="square" rtlCol="0">
            <a:spAutoFit/>
          </a:bodyPr>
          <a:lstStyle/>
          <a:p>
            <a:pPr algn="just"/>
            <a:r>
              <a:rPr lang="fr-FR" b="1" dirty="0" smtClean="0">
                <a:solidFill>
                  <a:schemeClr val="bg1"/>
                </a:solidFill>
                <a:latin typeface="Arial" pitchFamily="34" charset="0"/>
                <a:cs typeface="Arial" pitchFamily="34" charset="0"/>
              </a:rPr>
              <a:t>Le niveau de communication à ce stade est </a:t>
            </a:r>
            <a:r>
              <a:rPr lang="fr-FR" b="1" dirty="0" smtClean="0">
                <a:solidFill>
                  <a:schemeClr val="bg1"/>
                </a:solidFill>
                <a:latin typeface="Arial" pitchFamily="34" charset="0"/>
                <a:cs typeface="Arial" pitchFamily="34" charset="0"/>
              </a:rPr>
              <a:t>efficace, </a:t>
            </a:r>
            <a:r>
              <a:rPr lang="fr-FR" b="1" dirty="0" smtClean="0">
                <a:solidFill>
                  <a:schemeClr val="bg1"/>
                </a:solidFill>
                <a:latin typeface="Arial" pitchFamily="34" charset="0"/>
                <a:cs typeface="Arial" pitchFamily="34" charset="0"/>
              </a:rPr>
              <a:t>mais il reste limité à l’entourage immédiat de l’être humain, à portée de voix, de vue</a:t>
            </a:r>
            <a:r>
              <a:rPr lang="fr-FR" b="1" dirty="0" smtClean="0">
                <a:solidFill>
                  <a:schemeClr val="bg1"/>
                </a:solidFill>
                <a:latin typeface="Arial" pitchFamily="34" charset="0"/>
                <a:cs typeface="Arial" pitchFamily="34" charset="0"/>
              </a:rPr>
              <a:t>…</a:t>
            </a:r>
            <a:endParaRPr lang="fr-FR" b="1" dirty="0" smtClean="0">
              <a:solidFill>
                <a:schemeClr val="bg1"/>
              </a:solidFill>
              <a:latin typeface="Arial" pitchFamily="34" charset="0"/>
              <a:cs typeface="Arial" pitchFamily="34" charset="0"/>
            </a:endParaRPr>
          </a:p>
          <a:p>
            <a:pPr algn="just"/>
            <a:r>
              <a:rPr lang="fr-FR" b="1" dirty="0" smtClean="0">
                <a:solidFill>
                  <a:schemeClr val="bg1"/>
                </a:solidFill>
                <a:latin typeface="Arial" pitchFamily="34" charset="0"/>
                <a:cs typeface="Arial" pitchFamily="34" charset="0"/>
              </a:rPr>
              <a:t>Il a cherché très rapidement à communiquer plus loin, au moyen de …. signaux lumineux, de signaux électriques, alors apparut en 1832 un premier langage, appelé le « morse ». Composé de signaux courts </a:t>
            </a:r>
            <a:r>
              <a:rPr lang="fr-FR" b="1" dirty="0" smtClean="0">
                <a:solidFill>
                  <a:schemeClr val="bg1"/>
                </a:solidFill>
                <a:latin typeface="Arial" pitchFamily="34" charset="0"/>
                <a:cs typeface="Arial" pitchFamily="34" charset="0"/>
              </a:rPr>
              <a:t>longs, </a:t>
            </a:r>
            <a:r>
              <a:rPr lang="fr-FR" b="1" dirty="0" smtClean="0">
                <a:solidFill>
                  <a:schemeClr val="bg1"/>
                </a:solidFill>
                <a:latin typeface="Arial" pitchFamily="34" charset="0"/>
                <a:cs typeface="Arial" pitchFamily="34" charset="0"/>
              </a:rPr>
              <a:t>dans un ordre et à une cadence bien définie, il est considéré comme l’origine des communications numériques.</a:t>
            </a:r>
          </a:p>
        </p:txBody>
      </p:sp>
      <p:sp>
        <p:nvSpPr>
          <p:cNvPr id="5" name="Étoile à 24 branches 4"/>
          <p:cNvSpPr/>
          <p:nvPr>
            <p:custDataLst>
              <p:tags r:id="rId4"/>
            </p:custDataLst>
          </p:nvPr>
        </p:nvSpPr>
        <p:spPr>
          <a:xfrm>
            <a:off x="3588342" y="5279752"/>
            <a:ext cx="1584176" cy="1584176"/>
          </a:xfrm>
          <a:prstGeom prst="star24">
            <a:avLst/>
          </a:prstGeom>
          <a:gradFill flip="none" rotWithShape="1">
            <a:gsLst>
              <a:gs pos="76000">
                <a:srgbClr val="FFFF00">
                  <a:alpha val="63000"/>
                </a:srgbClr>
              </a:gs>
              <a:gs pos="47000">
                <a:schemeClr val="tx1"/>
              </a:gs>
              <a:gs pos="100000">
                <a:schemeClr val="accent6">
                  <a:lumMod val="75000"/>
                </a:schemeClr>
              </a:gs>
            </a:gsLst>
            <a:path path="shape">
              <a:fillToRect l="50000" t="50000" r="50000" b="50000"/>
            </a:path>
            <a:tileRect/>
          </a:gradFill>
          <a:effectLst>
            <a:softEdge rad="254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lumMod val="50000"/>
                </a:schemeClr>
              </a:solidFill>
            </a:endParaRPr>
          </a:p>
        </p:txBody>
      </p:sp>
      <p:sp>
        <p:nvSpPr>
          <p:cNvPr id="11" name="ZoneTexte 10"/>
          <p:cNvSpPr txBox="1"/>
          <p:nvPr>
            <p:custDataLst>
              <p:tags r:id="rId5"/>
            </p:custDataLst>
          </p:nvPr>
        </p:nvSpPr>
        <p:spPr>
          <a:xfrm>
            <a:off x="1137395" y="116632"/>
            <a:ext cx="6644768"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latin typeface="Arial" pitchFamily="34" charset="0"/>
                <a:cs typeface="Arial" pitchFamily="34" charset="0"/>
              </a:rPr>
              <a:t>C</a:t>
            </a:r>
            <a:r>
              <a:rPr lang="fr-FR" sz="4400" b="1" dirty="0" smtClean="0">
                <a:effectLst>
                  <a:outerShdw blurRad="38100" dist="38100" dir="2700000" algn="tl">
                    <a:srgbClr val="000000">
                      <a:alpha val="43137"/>
                    </a:srgbClr>
                  </a:outerShdw>
                </a:effectLst>
                <a:latin typeface="Arial" pitchFamily="34" charset="0"/>
                <a:cs typeface="Arial" pitchFamily="34" charset="0"/>
              </a:rPr>
              <a:t>odage de l’information</a:t>
            </a:r>
            <a:endParaRPr lang="fr-FR" sz="4400" b="1" dirty="0">
              <a:effectLst>
                <a:outerShdw blurRad="38100" dist="38100" dir="2700000" algn="tl">
                  <a:srgbClr val="000000">
                    <a:alpha val="43137"/>
                  </a:srgbClr>
                </a:outerShdw>
              </a:effectLst>
              <a:latin typeface="Arial" pitchFamily="34" charset="0"/>
              <a:cs typeface="Arial" pitchFamily="34" charset="0"/>
            </a:endParaRPr>
          </a:p>
        </p:txBody>
      </p:sp>
      <p:sp>
        <p:nvSpPr>
          <p:cNvPr id="10" name="Rectangle 9"/>
          <p:cNvSpPr/>
          <p:nvPr>
            <p:custDataLst>
              <p:tags r:id="rId6"/>
            </p:custDataLst>
          </p:nvPr>
        </p:nvSpPr>
        <p:spPr>
          <a:xfrm>
            <a:off x="1458797" y="6148100"/>
            <a:ext cx="423513" cy="523220"/>
          </a:xfrm>
          <a:prstGeom prst="rect">
            <a:avLst/>
          </a:prstGeom>
        </p:spPr>
        <p:txBody>
          <a:bodyPr wrap="none">
            <a:spAutoFit/>
          </a:bodyPr>
          <a:lstStyle/>
          <a:p>
            <a:pPr algn="ctr"/>
            <a:r>
              <a:rPr lang="fr-FR" sz="2800" b="1" dirty="0" smtClean="0"/>
              <a:t>B</a:t>
            </a:r>
            <a:endParaRPr lang="fr-FR" sz="2800" b="1" dirty="0"/>
          </a:p>
        </p:txBody>
      </p:sp>
      <p:sp>
        <p:nvSpPr>
          <p:cNvPr id="14" name="Rectangle 13"/>
          <p:cNvSpPr/>
          <p:nvPr>
            <p:custDataLst>
              <p:tags r:id="rId7"/>
            </p:custDataLst>
          </p:nvPr>
        </p:nvSpPr>
        <p:spPr>
          <a:xfrm>
            <a:off x="1728129" y="6148100"/>
            <a:ext cx="484427" cy="523220"/>
          </a:xfrm>
          <a:prstGeom prst="rect">
            <a:avLst/>
          </a:prstGeom>
        </p:spPr>
        <p:txBody>
          <a:bodyPr wrap="none">
            <a:spAutoFit/>
          </a:bodyPr>
          <a:lstStyle/>
          <a:p>
            <a:pPr algn="ctr"/>
            <a:r>
              <a:rPr lang="fr-FR" sz="2800" b="1" dirty="0" smtClean="0"/>
              <a:t>O</a:t>
            </a:r>
            <a:endParaRPr lang="fr-FR" sz="2800" b="1" dirty="0"/>
          </a:p>
        </p:txBody>
      </p:sp>
      <p:sp>
        <p:nvSpPr>
          <p:cNvPr id="15" name="Rectangle 14"/>
          <p:cNvSpPr/>
          <p:nvPr>
            <p:custDataLst>
              <p:tags r:id="rId8"/>
            </p:custDataLst>
          </p:nvPr>
        </p:nvSpPr>
        <p:spPr>
          <a:xfrm>
            <a:off x="2058375" y="6148100"/>
            <a:ext cx="484427" cy="523220"/>
          </a:xfrm>
          <a:prstGeom prst="rect">
            <a:avLst/>
          </a:prstGeom>
        </p:spPr>
        <p:txBody>
          <a:bodyPr wrap="none">
            <a:spAutoFit/>
          </a:bodyPr>
          <a:lstStyle/>
          <a:p>
            <a:pPr algn="ctr"/>
            <a:r>
              <a:rPr lang="fr-FR" sz="2800" b="1" dirty="0" smtClean="0"/>
              <a:t>N</a:t>
            </a:r>
            <a:endParaRPr lang="fr-FR" sz="2800" b="1" dirty="0"/>
          </a:p>
        </p:txBody>
      </p:sp>
      <p:sp>
        <p:nvSpPr>
          <p:cNvPr id="16" name="Rectangle 15"/>
          <p:cNvSpPr/>
          <p:nvPr>
            <p:custDataLst>
              <p:tags r:id="rId9"/>
            </p:custDataLst>
          </p:nvPr>
        </p:nvSpPr>
        <p:spPr>
          <a:xfrm>
            <a:off x="2388621" y="6148100"/>
            <a:ext cx="324128" cy="523220"/>
          </a:xfrm>
          <a:prstGeom prst="rect">
            <a:avLst/>
          </a:prstGeom>
        </p:spPr>
        <p:txBody>
          <a:bodyPr wrap="none">
            <a:spAutoFit/>
          </a:bodyPr>
          <a:lstStyle/>
          <a:p>
            <a:pPr algn="ctr"/>
            <a:r>
              <a:rPr lang="fr-FR" sz="2800" b="1" dirty="0" smtClean="0"/>
              <a:t>J</a:t>
            </a:r>
            <a:endParaRPr lang="fr-FR" sz="2800" b="1" dirty="0"/>
          </a:p>
        </p:txBody>
      </p:sp>
      <p:sp>
        <p:nvSpPr>
          <p:cNvPr id="17" name="Rectangle 16"/>
          <p:cNvSpPr/>
          <p:nvPr>
            <p:custDataLst>
              <p:tags r:id="rId10"/>
            </p:custDataLst>
          </p:nvPr>
        </p:nvSpPr>
        <p:spPr>
          <a:xfrm>
            <a:off x="2558568" y="6148100"/>
            <a:ext cx="484427" cy="523220"/>
          </a:xfrm>
          <a:prstGeom prst="rect">
            <a:avLst/>
          </a:prstGeom>
        </p:spPr>
        <p:txBody>
          <a:bodyPr wrap="none">
            <a:spAutoFit/>
          </a:bodyPr>
          <a:lstStyle/>
          <a:p>
            <a:pPr algn="ctr"/>
            <a:r>
              <a:rPr lang="fr-FR" sz="2800" b="1" dirty="0" smtClean="0"/>
              <a:t>O</a:t>
            </a:r>
            <a:endParaRPr lang="fr-FR" sz="2800" b="1" dirty="0"/>
          </a:p>
        </p:txBody>
      </p:sp>
      <p:sp>
        <p:nvSpPr>
          <p:cNvPr id="18" name="Rectangle 17"/>
          <p:cNvSpPr/>
          <p:nvPr>
            <p:custDataLst>
              <p:tags r:id="rId11"/>
            </p:custDataLst>
          </p:nvPr>
        </p:nvSpPr>
        <p:spPr>
          <a:xfrm>
            <a:off x="2888814" y="6148100"/>
            <a:ext cx="463588" cy="523220"/>
          </a:xfrm>
          <a:prstGeom prst="rect">
            <a:avLst/>
          </a:prstGeom>
        </p:spPr>
        <p:txBody>
          <a:bodyPr wrap="none">
            <a:spAutoFit/>
          </a:bodyPr>
          <a:lstStyle/>
          <a:p>
            <a:pPr algn="ctr"/>
            <a:r>
              <a:rPr lang="fr-FR" sz="2800" b="1" dirty="0" smtClean="0"/>
              <a:t>U</a:t>
            </a:r>
            <a:endParaRPr lang="fr-FR" sz="2800" b="1" dirty="0"/>
          </a:p>
        </p:txBody>
      </p:sp>
      <p:sp>
        <p:nvSpPr>
          <p:cNvPr id="19" name="Rectangle 18"/>
          <p:cNvSpPr/>
          <p:nvPr>
            <p:custDataLst>
              <p:tags r:id="rId12"/>
            </p:custDataLst>
          </p:nvPr>
        </p:nvSpPr>
        <p:spPr>
          <a:xfrm>
            <a:off x="3198223" y="6148100"/>
            <a:ext cx="444352" cy="523220"/>
          </a:xfrm>
          <a:prstGeom prst="rect">
            <a:avLst/>
          </a:prstGeom>
        </p:spPr>
        <p:txBody>
          <a:bodyPr wrap="none">
            <a:spAutoFit/>
          </a:bodyPr>
          <a:lstStyle/>
          <a:p>
            <a:pPr algn="ctr"/>
            <a:r>
              <a:rPr lang="fr-FR" sz="2800" b="1" dirty="0" smtClean="0"/>
              <a:t>R</a:t>
            </a:r>
            <a:endParaRPr lang="fr-FR" sz="2800" b="1" dirty="0"/>
          </a:p>
        </p:txBody>
      </p:sp>
    </p:spTree>
    <p:extLst>
      <p:ext uri="{BB962C8B-B14F-4D97-AF65-F5344CB8AC3E}">
        <p14:creationId xmlns:p14="http://schemas.microsoft.com/office/powerpoint/2010/main" val="4274136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3250"/>
                            </p:stCondLst>
                            <p:childTnLst>
                              <p:par>
                                <p:cTn id="9" presetID="10" presetClass="entr" presetSubtype="0" fill="hold" grpId="0" nodeType="afterEffect">
                                  <p:stCondLst>
                                    <p:cond delay="1750"/>
                                  </p:stCondLst>
                                  <p:iterate type="wd">
                                    <p:tmPct val="10000"/>
                                  </p:iterate>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1" nodeType="clickEffect">
                                  <p:stCondLst>
                                    <p:cond delay="0"/>
                                  </p:stCondLst>
                                  <p:childTnLst>
                                    <p:set>
                                      <p:cBhvr>
                                        <p:cTn id="15" dur="1" fill="hold">
                                          <p:stCondLst>
                                            <p:cond delay="0"/>
                                          </p:stCondLst>
                                        </p:cTn>
                                        <p:tgtEl>
                                          <p:spTgt spid="5"/>
                                        </p:tgtEl>
                                        <p:attrNameLst>
                                          <p:attrName>style.visibility</p:attrName>
                                        </p:attrNameLst>
                                      </p:cBhvr>
                                      <p:to>
                                        <p:strVal val="visible"/>
                                      </p:to>
                                    </p:set>
                                  </p:childTnLst>
                                </p:cTn>
                              </p:par>
                              <p:par>
                                <p:cTn id="16" presetID="35" presetClass="emph" presetSubtype="0" fill="hold" grpId="0" nodeType="withEffect">
                                  <p:stCondLst>
                                    <p:cond delay="750"/>
                                  </p:stCondLst>
                                  <p:childTnLst>
                                    <p:anim calcmode="discrete" valueType="str">
                                      <p:cBhvr>
                                        <p:cTn id="17" dur="250" fill="hold"/>
                                        <p:tgtEl>
                                          <p:spTgt spid="5"/>
                                        </p:tgtEl>
                                        <p:attrNameLst>
                                          <p:attrName>style.visibility</p:attrName>
                                        </p:attrNameLst>
                                      </p:cBhvr>
                                      <p:tavLst>
                                        <p:tav tm="0">
                                          <p:val>
                                            <p:strVal val="hidden"/>
                                          </p:val>
                                        </p:tav>
                                        <p:tav tm="50000">
                                          <p:val>
                                            <p:strVal val="visible"/>
                                          </p:val>
                                        </p:tav>
                                      </p:tavLst>
                                    </p:anim>
                                  </p:childTnLst>
                                </p:cTn>
                              </p:par>
                            </p:childTnLst>
                          </p:cTn>
                        </p:par>
                        <p:par>
                          <p:cTn id="18" fill="hold">
                            <p:stCondLst>
                              <p:cond delay="1000"/>
                            </p:stCondLst>
                            <p:childTnLst>
                              <p:par>
                                <p:cTn id="19" presetID="35" presetClass="emph" presetSubtype="0" fill="hold" grpId="2" nodeType="afterEffect">
                                  <p:stCondLst>
                                    <p:cond delay="250"/>
                                  </p:stCondLst>
                                  <p:childTnLst>
                                    <p:anim calcmode="discrete" valueType="str">
                                      <p:cBhvr>
                                        <p:cTn id="20" dur="250" fill="hold"/>
                                        <p:tgtEl>
                                          <p:spTgt spid="5"/>
                                        </p:tgtEl>
                                        <p:attrNameLst>
                                          <p:attrName>style.visibility</p:attrName>
                                        </p:attrNameLst>
                                      </p:cBhvr>
                                      <p:tavLst>
                                        <p:tav tm="0">
                                          <p:val>
                                            <p:strVal val="hidden"/>
                                          </p:val>
                                        </p:tav>
                                        <p:tav tm="50000">
                                          <p:val>
                                            <p:strVal val="visible"/>
                                          </p:val>
                                        </p:tav>
                                      </p:tavLst>
                                    </p:anim>
                                  </p:childTnLst>
                                </p:cTn>
                              </p:par>
                            </p:childTnLst>
                          </p:cTn>
                        </p:par>
                        <p:par>
                          <p:cTn id="21" fill="hold">
                            <p:stCondLst>
                              <p:cond delay="1500"/>
                            </p:stCondLst>
                            <p:childTnLst>
                              <p:par>
                                <p:cTn id="22" presetID="35" presetClass="emph" presetSubtype="0" fill="hold" grpId="3" nodeType="afterEffect">
                                  <p:stCondLst>
                                    <p:cond delay="250"/>
                                  </p:stCondLst>
                                  <p:childTnLst>
                                    <p:anim calcmode="discrete" valueType="str">
                                      <p:cBhvr>
                                        <p:cTn id="23" dur="250" fill="hold"/>
                                        <p:tgtEl>
                                          <p:spTgt spid="5"/>
                                        </p:tgtEl>
                                        <p:attrNameLst>
                                          <p:attrName>style.visibility</p:attrName>
                                        </p:attrNameLst>
                                      </p:cBhvr>
                                      <p:tavLst>
                                        <p:tav tm="0">
                                          <p:val>
                                            <p:strVal val="hidden"/>
                                          </p:val>
                                        </p:tav>
                                        <p:tav tm="50000">
                                          <p:val>
                                            <p:strVal val="visible"/>
                                          </p:val>
                                        </p:tav>
                                      </p:tavLst>
                                    </p:anim>
                                  </p:childTnLst>
                                </p:cTn>
                              </p:par>
                            </p:childTnLst>
                          </p:cTn>
                        </p:par>
                        <p:par>
                          <p:cTn id="24" fill="hold">
                            <p:stCondLst>
                              <p:cond delay="2000"/>
                            </p:stCondLst>
                            <p:childTnLst>
                              <p:par>
                                <p:cTn id="25" presetID="35" presetClass="emph" presetSubtype="0" fill="hold" grpId="4" nodeType="afterEffect">
                                  <p:stCondLst>
                                    <p:cond delay="250"/>
                                  </p:stCondLst>
                                  <p:childTnLst>
                                    <p:anim calcmode="discrete" valueType="str">
                                      <p:cBhvr>
                                        <p:cTn id="26" dur="750" fill="hold"/>
                                        <p:tgtEl>
                                          <p:spTgt spid="5"/>
                                        </p:tgtEl>
                                        <p:attrNameLst>
                                          <p:attrName>style.visibility</p:attrName>
                                        </p:attrNameLst>
                                      </p:cBhvr>
                                      <p:tavLst>
                                        <p:tav tm="0">
                                          <p:val>
                                            <p:strVal val="hidden"/>
                                          </p:val>
                                        </p:tav>
                                        <p:tav tm="50000">
                                          <p:val>
                                            <p:strVal val="visible"/>
                                          </p:val>
                                        </p:tav>
                                      </p:tavLst>
                                    </p:anim>
                                  </p:childTnLst>
                                </p:cTn>
                              </p:par>
                              <p:par>
                                <p:cTn id="27" presetID="10"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
                                        <p:tgtEl>
                                          <p:spTgt spid="10"/>
                                        </p:tgtEl>
                                      </p:cBhvr>
                                    </p:animEffect>
                                  </p:childTnLst>
                                </p:cTn>
                              </p:par>
                            </p:childTnLst>
                          </p:cTn>
                        </p:par>
                        <p:par>
                          <p:cTn id="30" fill="hold">
                            <p:stCondLst>
                              <p:cond delay="3000"/>
                            </p:stCondLst>
                            <p:childTnLst>
                              <p:par>
                                <p:cTn id="31" presetID="35" presetClass="emph" presetSubtype="0" fill="hold" grpId="5" nodeType="afterEffect">
                                  <p:stCondLst>
                                    <p:cond delay="750"/>
                                  </p:stCondLst>
                                  <p:childTnLst>
                                    <p:anim calcmode="discrete" valueType="str">
                                      <p:cBhvr>
                                        <p:cTn id="32" dur="250" fill="hold"/>
                                        <p:tgtEl>
                                          <p:spTgt spid="5"/>
                                        </p:tgtEl>
                                        <p:attrNameLst>
                                          <p:attrName>style.visibility</p:attrName>
                                        </p:attrNameLst>
                                      </p:cBhvr>
                                      <p:tavLst>
                                        <p:tav tm="0">
                                          <p:val>
                                            <p:strVal val="hidden"/>
                                          </p:val>
                                        </p:tav>
                                        <p:tav tm="50000">
                                          <p:val>
                                            <p:strVal val="visible"/>
                                          </p:val>
                                        </p:tav>
                                      </p:tavLst>
                                    </p:anim>
                                  </p:childTnLst>
                                </p:cTn>
                              </p:par>
                            </p:childTnLst>
                          </p:cTn>
                        </p:par>
                        <p:par>
                          <p:cTn id="33" fill="hold">
                            <p:stCondLst>
                              <p:cond delay="4000"/>
                            </p:stCondLst>
                            <p:childTnLst>
                              <p:par>
                                <p:cTn id="34" presetID="35" presetClass="emph" presetSubtype="0" fill="hold" grpId="6" nodeType="afterEffect">
                                  <p:stCondLst>
                                    <p:cond delay="750"/>
                                  </p:stCondLst>
                                  <p:childTnLst>
                                    <p:anim calcmode="discrete" valueType="str">
                                      <p:cBhvr>
                                        <p:cTn id="35" dur="250" fill="hold"/>
                                        <p:tgtEl>
                                          <p:spTgt spid="5"/>
                                        </p:tgtEl>
                                        <p:attrNameLst>
                                          <p:attrName>style.visibility</p:attrName>
                                        </p:attrNameLst>
                                      </p:cBhvr>
                                      <p:tavLst>
                                        <p:tav tm="0">
                                          <p:val>
                                            <p:strVal val="hidden"/>
                                          </p:val>
                                        </p:tav>
                                        <p:tav tm="50000">
                                          <p:val>
                                            <p:strVal val="visible"/>
                                          </p:val>
                                        </p:tav>
                                      </p:tavLst>
                                    </p:anim>
                                  </p:childTnLst>
                                </p:cTn>
                              </p:par>
                            </p:childTnLst>
                          </p:cTn>
                        </p:par>
                        <p:par>
                          <p:cTn id="36" fill="hold">
                            <p:stCondLst>
                              <p:cond delay="5000"/>
                            </p:stCondLst>
                            <p:childTnLst>
                              <p:par>
                                <p:cTn id="37" presetID="35" presetClass="emph" presetSubtype="0" fill="hold" grpId="7" nodeType="afterEffect">
                                  <p:stCondLst>
                                    <p:cond delay="750"/>
                                  </p:stCondLst>
                                  <p:childTnLst>
                                    <p:anim calcmode="discrete" valueType="str">
                                      <p:cBhvr>
                                        <p:cTn id="38" dur="750" fill="hold"/>
                                        <p:tgtEl>
                                          <p:spTgt spid="5"/>
                                        </p:tgtEl>
                                        <p:attrNameLst>
                                          <p:attrName>style.visibility</p:attrName>
                                        </p:attrNameLst>
                                      </p:cBhvr>
                                      <p:tavLst>
                                        <p:tav tm="0">
                                          <p:val>
                                            <p:strVal val="hidden"/>
                                          </p:val>
                                        </p:tav>
                                        <p:tav tm="50000">
                                          <p:val>
                                            <p:strVal val="visible"/>
                                          </p:val>
                                        </p:tav>
                                      </p:tavLst>
                                    </p:anim>
                                  </p:childTnLst>
                                </p:cTn>
                              </p:par>
                              <p:par>
                                <p:cTn id="39" presetID="10" presetClass="entr" presetSubtype="0"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100"/>
                                        <p:tgtEl>
                                          <p:spTgt spid="14"/>
                                        </p:tgtEl>
                                      </p:cBhvr>
                                    </p:animEffect>
                                  </p:childTnLst>
                                </p:cTn>
                              </p:par>
                            </p:childTnLst>
                          </p:cTn>
                        </p:par>
                        <p:par>
                          <p:cTn id="42" fill="hold">
                            <p:stCondLst>
                              <p:cond delay="6500"/>
                            </p:stCondLst>
                            <p:childTnLst>
                              <p:par>
                                <p:cTn id="43" presetID="35" presetClass="emph" presetSubtype="0" fill="hold" grpId="8" nodeType="afterEffect">
                                  <p:stCondLst>
                                    <p:cond delay="750"/>
                                  </p:stCondLst>
                                  <p:childTnLst>
                                    <p:anim calcmode="discrete" valueType="str">
                                      <p:cBhvr>
                                        <p:cTn id="44" dur="250" fill="hold"/>
                                        <p:tgtEl>
                                          <p:spTgt spid="5"/>
                                        </p:tgtEl>
                                        <p:attrNameLst>
                                          <p:attrName>style.visibility</p:attrName>
                                        </p:attrNameLst>
                                      </p:cBhvr>
                                      <p:tavLst>
                                        <p:tav tm="0">
                                          <p:val>
                                            <p:strVal val="hidden"/>
                                          </p:val>
                                        </p:tav>
                                        <p:tav tm="50000">
                                          <p:val>
                                            <p:strVal val="visible"/>
                                          </p:val>
                                        </p:tav>
                                      </p:tavLst>
                                    </p:anim>
                                  </p:childTnLst>
                                </p:cTn>
                              </p:par>
                            </p:childTnLst>
                          </p:cTn>
                        </p:par>
                        <p:par>
                          <p:cTn id="45" fill="hold">
                            <p:stCondLst>
                              <p:cond delay="7500"/>
                            </p:stCondLst>
                            <p:childTnLst>
                              <p:par>
                                <p:cTn id="46" presetID="35" presetClass="emph" presetSubtype="0" fill="hold" grpId="9" nodeType="afterEffect">
                                  <p:stCondLst>
                                    <p:cond delay="250"/>
                                  </p:stCondLst>
                                  <p:childTnLst>
                                    <p:anim calcmode="discrete" valueType="str">
                                      <p:cBhvr>
                                        <p:cTn id="47" dur="750" fill="hold"/>
                                        <p:tgtEl>
                                          <p:spTgt spid="5"/>
                                        </p:tgtEl>
                                        <p:attrNameLst>
                                          <p:attrName>style.visibility</p:attrName>
                                        </p:attrNameLst>
                                      </p:cBhvr>
                                      <p:tavLst>
                                        <p:tav tm="0">
                                          <p:val>
                                            <p:strVal val="hidden"/>
                                          </p:val>
                                        </p:tav>
                                        <p:tav tm="50000">
                                          <p:val>
                                            <p:strVal val="visible"/>
                                          </p:val>
                                        </p:tav>
                                      </p:tavLst>
                                    </p:anim>
                                  </p:childTnLst>
                                </p:cTn>
                              </p:par>
                              <p:par>
                                <p:cTn id="48" presetID="10" presetClass="entr" presetSubtype="0" fill="hold" grpId="0" nodeType="with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fade">
                                      <p:cBhvr>
                                        <p:cTn id="50" dur="100"/>
                                        <p:tgtEl>
                                          <p:spTgt spid="15"/>
                                        </p:tgtEl>
                                      </p:cBhvr>
                                    </p:animEffect>
                                  </p:childTnLst>
                                </p:cTn>
                              </p:par>
                            </p:childTnLst>
                          </p:cTn>
                        </p:par>
                        <p:par>
                          <p:cTn id="51" fill="hold">
                            <p:stCondLst>
                              <p:cond delay="8500"/>
                            </p:stCondLst>
                            <p:childTnLst>
                              <p:par>
                                <p:cTn id="52" presetID="35" presetClass="emph" presetSubtype="0" fill="hold" grpId="10" nodeType="afterEffect">
                                  <p:stCondLst>
                                    <p:cond delay="250"/>
                                  </p:stCondLst>
                                  <p:childTnLst>
                                    <p:anim calcmode="discrete" valueType="str">
                                      <p:cBhvr>
                                        <p:cTn id="53" dur="250" fill="hold"/>
                                        <p:tgtEl>
                                          <p:spTgt spid="5"/>
                                        </p:tgtEl>
                                        <p:attrNameLst>
                                          <p:attrName>style.visibility</p:attrName>
                                        </p:attrNameLst>
                                      </p:cBhvr>
                                      <p:tavLst>
                                        <p:tav tm="0">
                                          <p:val>
                                            <p:strVal val="hidden"/>
                                          </p:val>
                                        </p:tav>
                                        <p:tav tm="50000">
                                          <p:val>
                                            <p:strVal val="visible"/>
                                          </p:val>
                                        </p:tav>
                                      </p:tavLst>
                                    </p:anim>
                                  </p:childTnLst>
                                </p:cTn>
                              </p:par>
                            </p:childTnLst>
                          </p:cTn>
                        </p:par>
                        <p:par>
                          <p:cTn id="54" fill="hold">
                            <p:stCondLst>
                              <p:cond delay="9000"/>
                            </p:stCondLst>
                            <p:childTnLst>
                              <p:par>
                                <p:cTn id="55" presetID="35" presetClass="emph" presetSubtype="0" fill="hold" grpId="11" nodeType="afterEffect">
                                  <p:stCondLst>
                                    <p:cond delay="750"/>
                                  </p:stCondLst>
                                  <p:childTnLst>
                                    <p:anim calcmode="discrete" valueType="str">
                                      <p:cBhvr>
                                        <p:cTn id="56" dur="250" fill="hold"/>
                                        <p:tgtEl>
                                          <p:spTgt spid="5"/>
                                        </p:tgtEl>
                                        <p:attrNameLst>
                                          <p:attrName>style.visibility</p:attrName>
                                        </p:attrNameLst>
                                      </p:cBhvr>
                                      <p:tavLst>
                                        <p:tav tm="0">
                                          <p:val>
                                            <p:strVal val="hidden"/>
                                          </p:val>
                                        </p:tav>
                                        <p:tav tm="50000">
                                          <p:val>
                                            <p:strVal val="visible"/>
                                          </p:val>
                                        </p:tav>
                                      </p:tavLst>
                                    </p:anim>
                                  </p:childTnLst>
                                </p:cTn>
                              </p:par>
                            </p:childTnLst>
                          </p:cTn>
                        </p:par>
                        <p:par>
                          <p:cTn id="57" fill="hold">
                            <p:stCondLst>
                              <p:cond delay="10000"/>
                            </p:stCondLst>
                            <p:childTnLst>
                              <p:par>
                                <p:cTn id="58" presetID="35" presetClass="emph" presetSubtype="0" fill="hold" grpId="12" nodeType="afterEffect">
                                  <p:stCondLst>
                                    <p:cond delay="750"/>
                                  </p:stCondLst>
                                  <p:childTnLst>
                                    <p:anim calcmode="discrete" valueType="str">
                                      <p:cBhvr>
                                        <p:cTn id="59" dur="250" fill="hold"/>
                                        <p:tgtEl>
                                          <p:spTgt spid="5"/>
                                        </p:tgtEl>
                                        <p:attrNameLst>
                                          <p:attrName>style.visibility</p:attrName>
                                        </p:attrNameLst>
                                      </p:cBhvr>
                                      <p:tavLst>
                                        <p:tav tm="0">
                                          <p:val>
                                            <p:strVal val="hidden"/>
                                          </p:val>
                                        </p:tav>
                                        <p:tav tm="50000">
                                          <p:val>
                                            <p:strVal val="visible"/>
                                          </p:val>
                                        </p:tav>
                                      </p:tavLst>
                                    </p:anim>
                                  </p:childTnLst>
                                </p:cTn>
                              </p:par>
                            </p:childTnLst>
                          </p:cTn>
                        </p:par>
                        <p:par>
                          <p:cTn id="60" fill="hold">
                            <p:stCondLst>
                              <p:cond delay="11000"/>
                            </p:stCondLst>
                            <p:childTnLst>
                              <p:par>
                                <p:cTn id="61" presetID="35" presetClass="emph" presetSubtype="0" fill="hold" grpId="13" nodeType="afterEffect">
                                  <p:stCondLst>
                                    <p:cond delay="750"/>
                                  </p:stCondLst>
                                  <p:childTnLst>
                                    <p:anim calcmode="discrete" valueType="str">
                                      <p:cBhvr>
                                        <p:cTn id="62" dur="750" fill="hold"/>
                                        <p:tgtEl>
                                          <p:spTgt spid="5"/>
                                        </p:tgtEl>
                                        <p:attrNameLst>
                                          <p:attrName>style.visibility</p:attrName>
                                        </p:attrNameLst>
                                      </p:cBhvr>
                                      <p:tavLst>
                                        <p:tav tm="0">
                                          <p:val>
                                            <p:strVal val="hidden"/>
                                          </p:val>
                                        </p:tav>
                                        <p:tav tm="50000">
                                          <p:val>
                                            <p:strVal val="visible"/>
                                          </p:val>
                                        </p:tav>
                                      </p:tavLst>
                                    </p:anim>
                                  </p:childTnLst>
                                </p:cTn>
                              </p:par>
                              <p:par>
                                <p:cTn id="63" presetID="10" presetClass="entr" presetSubtype="0" fill="hold" grpId="0" nodeType="withEffect">
                                  <p:stCondLst>
                                    <p:cond delay="0"/>
                                  </p:stCondLst>
                                  <p:childTnLst>
                                    <p:set>
                                      <p:cBhvr>
                                        <p:cTn id="64" dur="1" fill="hold">
                                          <p:stCondLst>
                                            <p:cond delay="0"/>
                                          </p:stCondLst>
                                        </p:cTn>
                                        <p:tgtEl>
                                          <p:spTgt spid="16"/>
                                        </p:tgtEl>
                                        <p:attrNameLst>
                                          <p:attrName>style.visibility</p:attrName>
                                        </p:attrNameLst>
                                      </p:cBhvr>
                                      <p:to>
                                        <p:strVal val="visible"/>
                                      </p:to>
                                    </p:set>
                                    <p:animEffect transition="in" filter="fade">
                                      <p:cBhvr>
                                        <p:cTn id="65" dur="100"/>
                                        <p:tgtEl>
                                          <p:spTgt spid="16"/>
                                        </p:tgtEl>
                                      </p:cBhvr>
                                    </p:animEffect>
                                  </p:childTnLst>
                                </p:cTn>
                              </p:par>
                            </p:childTnLst>
                          </p:cTn>
                        </p:par>
                        <p:par>
                          <p:cTn id="66" fill="hold">
                            <p:stCondLst>
                              <p:cond delay="12500"/>
                            </p:stCondLst>
                            <p:childTnLst>
                              <p:par>
                                <p:cTn id="67" presetID="35" presetClass="emph" presetSubtype="0" fill="hold" grpId="14" nodeType="afterEffect">
                                  <p:stCondLst>
                                    <p:cond delay="750"/>
                                  </p:stCondLst>
                                  <p:childTnLst>
                                    <p:anim calcmode="discrete" valueType="str">
                                      <p:cBhvr>
                                        <p:cTn id="68" dur="250" fill="hold"/>
                                        <p:tgtEl>
                                          <p:spTgt spid="5"/>
                                        </p:tgtEl>
                                        <p:attrNameLst>
                                          <p:attrName>style.visibility</p:attrName>
                                        </p:attrNameLst>
                                      </p:cBhvr>
                                      <p:tavLst>
                                        <p:tav tm="0">
                                          <p:val>
                                            <p:strVal val="hidden"/>
                                          </p:val>
                                        </p:tav>
                                        <p:tav tm="50000">
                                          <p:val>
                                            <p:strVal val="visible"/>
                                          </p:val>
                                        </p:tav>
                                      </p:tavLst>
                                    </p:anim>
                                  </p:childTnLst>
                                </p:cTn>
                              </p:par>
                            </p:childTnLst>
                          </p:cTn>
                        </p:par>
                        <p:par>
                          <p:cTn id="69" fill="hold">
                            <p:stCondLst>
                              <p:cond delay="13500"/>
                            </p:stCondLst>
                            <p:childTnLst>
                              <p:par>
                                <p:cTn id="70" presetID="35" presetClass="emph" presetSubtype="0" fill="hold" grpId="15" nodeType="afterEffect">
                                  <p:stCondLst>
                                    <p:cond delay="750"/>
                                  </p:stCondLst>
                                  <p:childTnLst>
                                    <p:anim calcmode="discrete" valueType="str">
                                      <p:cBhvr>
                                        <p:cTn id="71" dur="250" fill="hold"/>
                                        <p:tgtEl>
                                          <p:spTgt spid="5"/>
                                        </p:tgtEl>
                                        <p:attrNameLst>
                                          <p:attrName>style.visibility</p:attrName>
                                        </p:attrNameLst>
                                      </p:cBhvr>
                                      <p:tavLst>
                                        <p:tav tm="0">
                                          <p:val>
                                            <p:strVal val="hidden"/>
                                          </p:val>
                                        </p:tav>
                                        <p:tav tm="50000">
                                          <p:val>
                                            <p:strVal val="visible"/>
                                          </p:val>
                                        </p:tav>
                                      </p:tavLst>
                                    </p:anim>
                                  </p:childTnLst>
                                </p:cTn>
                              </p:par>
                            </p:childTnLst>
                          </p:cTn>
                        </p:par>
                        <p:par>
                          <p:cTn id="72" fill="hold">
                            <p:stCondLst>
                              <p:cond delay="14500"/>
                            </p:stCondLst>
                            <p:childTnLst>
                              <p:par>
                                <p:cTn id="73" presetID="35" presetClass="emph" presetSubtype="0" fill="hold" grpId="16" nodeType="afterEffect">
                                  <p:stCondLst>
                                    <p:cond delay="750"/>
                                  </p:stCondLst>
                                  <p:childTnLst>
                                    <p:anim calcmode="discrete" valueType="str">
                                      <p:cBhvr>
                                        <p:cTn id="74" dur="750" fill="hold"/>
                                        <p:tgtEl>
                                          <p:spTgt spid="5"/>
                                        </p:tgtEl>
                                        <p:attrNameLst>
                                          <p:attrName>style.visibility</p:attrName>
                                        </p:attrNameLst>
                                      </p:cBhvr>
                                      <p:tavLst>
                                        <p:tav tm="0">
                                          <p:val>
                                            <p:strVal val="hidden"/>
                                          </p:val>
                                        </p:tav>
                                        <p:tav tm="50000">
                                          <p:val>
                                            <p:strVal val="visible"/>
                                          </p:val>
                                        </p:tav>
                                      </p:tavLst>
                                    </p:anim>
                                  </p:childTnLst>
                                </p:cTn>
                              </p:par>
                              <p:par>
                                <p:cTn id="75" presetID="10" presetClass="entr" presetSubtype="0" fill="hold" grpId="0" nodeType="with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fade">
                                      <p:cBhvr>
                                        <p:cTn id="77" dur="100"/>
                                        <p:tgtEl>
                                          <p:spTgt spid="17"/>
                                        </p:tgtEl>
                                      </p:cBhvr>
                                    </p:animEffect>
                                  </p:childTnLst>
                                </p:cTn>
                              </p:par>
                            </p:childTnLst>
                          </p:cTn>
                        </p:par>
                        <p:par>
                          <p:cTn id="78" fill="hold">
                            <p:stCondLst>
                              <p:cond delay="16000"/>
                            </p:stCondLst>
                            <p:childTnLst>
                              <p:par>
                                <p:cTn id="79" presetID="35" presetClass="emph" presetSubtype="0" fill="hold" grpId="17" nodeType="afterEffect">
                                  <p:stCondLst>
                                    <p:cond delay="250"/>
                                  </p:stCondLst>
                                  <p:childTnLst>
                                    <p:anim calcmode="discrete" valueType="str">
                                      <p:cBhvr>
                                        <p:cTn id="80" dur="250" fill="hold"/>
                                        <p:tgtEl>
                                          <p:spTgt spid="5"/>
                                        </p:tgtEl>
                                        <p:attrNameLst>
                                          <p:attrName>style.visibility</p:attrName>
                                        </p:attrNameLst>
                                      </p:cBhvr>
                                      <p:tavLst>
                                        <p:tav tm="0">
                                          <p:val>
                                            <p:strVal val="hidden"/>
                                          </p:val>
                                        </p:tav>
                                        <p:tav tm="50000">
                                          <p:val>
                                            <p:strVal val="visible"/>
                                          </p:val>
                                        </p:tav>
                                      </p:tavLst>
                                    </p:anim>
                                  </p:childTnLst>
                                </p:cTn>
                              </p:par>
                            </p:childTnLst>
                          </p:cTn>
                        </p:par>
                        <p:par>
                          <p:cTn id="81" fill="hold">
                            <p:stCondLst>
                              <p:cond delay="16500"/>
                            </p:stCondLst>
                            <p:childTnLst>
                              <p:par>
                                <p:cTn id="82" presetID="35" presetClass="emph" presetSubtype="0" fill="hold" grpId="18" nodeType="afterEffect">
                                  <p:stCondLst>
                                    <p:cond delay="250"/>
                                  </p:stCondLst>
                                  <p:childTnLst>
                                    <p:anim calcmode="discrete" valueType="str">
                                      <p:cBhvr>
                                        <p:cTn id="83" dur="250" fill="hold"/>
                                        <p:tgtEl>
                                          <p:spTgt spid="5"/>
                                        </p:tgtEl>
                                        <p:attrNameLst>
                                          <p:attrName>style.visibility</p:attrName>
                                        </p:attrNameLst>
                                      </p:cBhvr>
                                      <p:tavLst>
                                        <p:tav tm="0">
                                          <p:val>
                                            <p:strVal val="hidden"/>
                                          </p:val>
                                        </p:tav>
                                        <p:tav tm="50000">
                                          <p:val>
                                            <p:strVal val="visible"/>
                                          </p:val>
                                        </p:tav>
                                      </p:tavLst>
                                    </p:anim>
                                  </p:childTnLst>
                                </p:cTn>
                              </p:par>
                            </p:childTnLst>
                          </p:cTn>
                        </p:par>
                        <p:par>
                          <p:cTn id="84" fill="hold">
                            <p:stCondLst>
                              <p:cond delay="17000"/>
                            </p:stCondLst>
                            <p:childTnLst>
                              <p:par>
                                <p:cTn id="85" presetID="35" presetClass="emph" presetSubtype="0" fill="hold" grpId="19" nodeType="afterEffect">
                                  <p:stCondLst>
                                    <p:cond delay="750"/>
                                  </p:stCondLst>
                                  <p:childTnLst>
                                    <p:anim calcmode="discrete" valueType="str">
                                      <p:cBhvr>
                                        <p:cTn id="86" dur="750" fill="hold"/>
                                        <p:tgtEl>
                                          <p:spTgt spid="5"/>
                                        </p:tgtEl>
                                        <p:attrNameLst>
                                          <p:attrName>style.visibility</p:attrName>
                                        </p:attrNameLst>
                                      </p:cBhvr>
                                      <p:tavLst>
                                        <p:tav tm="0">
                                          <p:val>
                                            <p:strVal val="hidden"/>
                                          </p:val>
                                        </p:tav>
                                        <p:tav tm="50000">
                                          <p:val>
                                            <p:strVal val="visible"/>
                                          </p:val>
                                        </p:tav>
                                      </p:tavLst>
                                    </p:anim>
                                  </p:childTnLst>
                                </p:cTn>
                              </p:par>
                              <p:par>
                                <p:cTn id="87" presetID="10" presetClass="entr" presetSubtype="0" fill="hold" grpId="0" nodeType="withEffect">
                                  <p:stCondLst>
                                    <p:cond delay="0"/>
                                  </p:stCondLst>
                                  <p:childTnLst>
                                    <p:set>
                                      <p:cBhvr>
                                        <p:cTn id="88" dur="1" fill="hold">
                                          <p:stCondLst>
                                            <p:cond delay="0"/>
                                          </p:stCondLst>
                                        </p:cTn>
                                        <p:tgtEl>
                                          <p:spTgt spid="18"/>
                                        </p:tgtEl>
                                        <p:attrNameLst>
                                          <p:attrName>style.visibility</p:attrName>
                                        </p:attrNameLst>
                                      </p:cBhvr>
                                      <p:to>
                                        <p:strVal val="visible"/>
                                      </p:to>
                                    </p:set>
                                    <p:animEffect transition="in" filter="fade">
                                      <p:cBhvr>
                                        <p:cTn id="89" dur="100"/>
                                        <p:tgtEl>
                                          <p:spTgt spid="18"/>
                                        </p:tgtEl>
                                      </p:cBhvr>
                                    </p:animEffect>
                                  </p:childTnLst>
                                </p:cTn>
                              </p:par>
                            </p:childTnLst>
                          </p:cTn>
                        </p:par>
                        <p:par>
                          <p:cTn id="90" fill="hold">
                            <p:stCondLst>
                              <p:cond delay="18500"/>
                            </p:stCondLst>
                            <p:childTnLst>
                              <p:par>
                                <p:cTn id="91" presetID="35" presetClass="emph" presetSubtype="0" fill="hold" grpId="20" nodeType="afterEffect">
                                  <p:stCondLst>
                                    <p:cond delay="250"/>
                                  </p:stCondLst>
                                  <p:childTnLst>
                                    <p:anim calcmode="discrete" valueType="str">
                                      <p:cBhvr>
                                        <p:cTn id="92" dur="250" fill="hold"/>
                                        <p:tgtEl>
                                          <p:spTgt spid="5"/>
                                        </p:tgtEl>
                                        <p:attrNameLst>
                                          <p:attrName>style.visibility</p:attrName>
                                        </p:attrNameLst>
                                      </p:cBhvr>
                                      <p:tavLst>
                                        <p:tav tm="0">
                                          <p:val>
                                            <p:strVal val="hidden"/>
                                          </p:val>
                                        </p:tav>
                                        <p:tav tm="50000">
                                          <p:val>
                                            <p:strVal val="visible"/>
                                          </p:val>
                                        </p:tav>
                                      </p:tavLst>
                                    </p:anim>
                                  </p:childTnLst>
                                </p:cTn>
                              </p:par>
                            </p:childTnLst>
                          </p:cTn>
                        </p:par>
                        <p:par>
                          <p:cTn id="93" fill="hold">
                            <p:stCondLst>
                              <p:cond delay="19000"/>
                            </p:stCondLst>
                            <p:childTnLst>
                              <p:par>
                                <p:cTn id="94" presetID="35" presetClass="emph" presetSubtype="0" fill="hold" grpId="21" nodeType="afterEffect">
                                  <p:stCondLst>
                                    <p:cond delay="750"/>
                                  </p:stCondLst>
                                  <p:childTnLst>
                                    <p:anim calcmode="discrete" valueType="str">
                                      <p:cBhvr>
                                        <p:cTn id="95" dur="250" fill="hold"/>
                                        <p:tgtEl>
                                          <p:spTgt spid="5"/>
                                        </p:tgtEl>
                                        <p:attrNameLst>
                                          <p:attrName>style.visibility</p:attrName>
                                        </p:attrNameLst>
                                      </p:cBhvr>
                                      <p:tavLst>
                                        <p:tav tm="0">
                                          <p:val>
                                            <p:strVal val="hidden"/>
                                          </p:val>
                                        </p:tav>
                                        <p:tav tm="50000">
                                          <p:val>
                                            <p:strVal val="visible"/>
                                          </p:val>
                                        </p:tav>
                                      </p:tavLst>
                                    </p:anim>
                                  </p:childTnLst>
                                </p:cTn>
                              </p:par>
                            </p:childTnLst>
                          </p:cTn>
                        </p:par>
                        <p:par>
                          <p:cTn id="96" fill="hold">
                            <p:stCondLst>
                              <p:cond delay="20000"/>
                            </p:stCondLst>
                            <p:childTnLst>
                              <p:par>
                                <p:cTn id="97" presetID="1" presetClass="exit" presetSubtype="0" fill="hold" grpId="22" nodeType="afterEffect">
                                  <p:stCondLst>
                                    <p:cond delay="250"/>
                                  </p:stCondLst>
                                  <p:childTnLst>
                                    <p:set>
                                      <p:cBhvr>
                                        <p:cTn id="98" dur="1" fill="hold">
                                          <p:stCondLst>
                                            <p:cond delay="0"/>
                                          </p:stCondLst>
                                        </p:cTn>
                                        <p:tgtEl>
                                          <p:spTgt spid="5"/>
                                        </p:tgtEl>
                                        <p:attrNameLst>
                                          <p:attrName>style.visibility</p:attrName>
                                        </p:attrNameLst>
                                      </p:cBhvr>
                                      <p:to>
                                        <p:strVal val="hidden"/>
                                      </p:to>
                                    </p:set>
                                  </p:childTnLst>
                                </p:cTn>
                              </p:par>
                              <p:par>
                                <p:cTn id="99" presetID="10" presetClass="entr" presetSubtype="0" fill="hold" grpId="0" nodeType="withEffect">
                                  <p:stCondLst>
                                    <p:cond delay="0"/>
                                  </p:stCondLst>
                                  <p:childTnLst>
                                    <p:set>
                                      <p:cBhvr>
                                        <p:cTn id="100" dur="1" fill="hold">
                                          <p:stCondLst>
                                            <p:cond delay="0"/>
                                          </p:stCondLst>
                                        </p:cTn>
                                        <p:tgtEl>
                                          <p:spTgt spid="19"/>
                                        </p:tgtEl>
                                        <p:attrNameLst>
                                          <p:attrName>style.visibility</p:attrName>
                                        </p:attrNameLst>
                                      </p:cBhvr>
                                      <p:to>
                                        <p:strVal val="visible"/>
                                      </p:to>
                                    </p:set>
                                    <p:animEffect transition="in" filter="fade">
                                      <p:cBhvr>
                                        <p:cTn id="101" dur="100"/>
                                        <p:tgtEl>
                                          <p:spTgt spid="19"/>
                                        </p:tgtEl>
                                      </p:cBhvr>
                                    </p:animEffect>
                                  </p:childTnLst>
                                </p:cTn>
                              </p:par>
                            </p:childTnLst>
                          </p:cTn>
                        </p:par>
                      </p:childTnLst>
                    </p:cTn>
                  </p:par>
                  <p:par>
                    <p:cTn id="102" fill="hold">
                      <p:stCondLst>
                        <p:cond delay="indefinite"/>
                      </p:stCondLst>
                      <p:childTnLst>
                        <p:par>
                          <p:cTn id="103" fill="hold">
                            <p:stCondLst>
                              <p:cond delay="0"/>
                            </p:stCondLst>
                            <p:childTnLst>
                              <p:par>
                                <p:cTn id="104" presetID="53" presetClass="entr" presetSubtype="16" fill="hold" nodeType="clickEffect">
                                  <p:stCondLst>
                                    <p:cond delay="0"/>
                                  </p:stCondLst>
                                  <p:childTnLst>
                                    <p:set>
                                      <p:cBhvr>
                                        <p:cTn id="105" dur="1" fill="hold">
                                          <p:stCondLst>
                                            <p:cond delay="0"/>
                                          </p:stCondLst>
                                        </p:cTn>
                                        <p:tgtEl>
                                          <p:spTgt spid="3074"/>
                                        </p:tgtEl>
                                        <p:attrNameLst>
                                          <p:attrName>style.visibility</p:attrName>
                                        </p:attrNameLst>
                                      </p:cBhvr>
                                      <p:to>
                                        <p:strVal val="visible"/>
                                      </p:to>
                                    </p:set>
                                    <p:anim calcmode="lin" valueType="num">
                                      <p:cBhvr>
                                        <p:cTn id="106" dur="500" fill="hold"/>
                                        <p:tgtEl>
                                          <p:spTgt spid="3074"/>
                                        </p:tgtEl>
                                        <p:attrNameLst>
                                          <p:attrName>ppt_w</p:attrName>
                                        </p:attrNameLst>
                                      </p:cBhvr>
                                      <p:tavLst>
                                        <p:tav tm="0">
                                          <p:val>
                                            <p:fltVal val="0"/>
                                          </p:val>
                                        </p:tav>
                                        <p:tav tm="100000">
                                          <p:val>
                                            <p:strVal val="#ppt_w"/>
                                          </p:val>
                                        </p:tav>
                                      </p:tavLst>
                                    </p:anim>
                                    <p:anim calcmode="lin" valueType="num">
                                      <p:cBhvr>
                                        <p:cTn id="107" dur="500" fill="hold"/>
                                        <p:tgtEl>
                                          <p:spTgt spid="3074"/>
                                        </p:tgtEl>
                                        <p:attrNameLst>
                                          <p:attrName>ppt_h</p:attrName>
                                        </p:attrNameLst>
                                      </p:cBhvr>
                                      <p:tavLst>
                                        <p:tav tm="0">
                                          <p:val>
                                            <p:fltVal val="0"/>
                                          </p:val>
                                        </p:tav>
                                        <p:tav tm="100000">
                                          <p:val>
                                            <p:strVal val="#ppt_h"/>
                                          </p:val>
                                        </p:tav>
                                      </p:tavLst>
                                    </p:anim>
                                    <p:animEffect transition="in" filter="fade">
                                      <p:cBhvr>
                                        <p:cTn id="108" dur="500"/>
                                        <p:tgtEl>
                                          <p:spTgt spid="3074"/>
                                        </p:tgtEl>
                                      </p:cBhvr>
                                    </p:animEffect>
                                  </p:childTnLst>
                                </p:cTn>
                              </p:par>
                              <p:par>
                                <p:cTn id="109" presetID="35" presetClass="emph" presetSubtype="0" fill="hold" nodeType="withEffect">
                                  <p:stCondLst>
                                    <p:cond delay="0"/>
                                  </p:stCondLst>
                                  <p:childTnLst>
                                    <p:anim calcmode="discrete" valueType="str">
                                      <p:cBhvr>
                                        <p:cTn id="110" dur="1000" fill="hold"/>
                                        <p:tgtEl>
                                          <p:spTgt spid="3074"/>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5" grpId="0" animBg="1"/>
      <p:bldP spid="5" grpId="1" animBg="1"/>
      <p:bldP spid="5" grpId="2" animBg="1"/>
      <p:bldP spid="5" grpId="3" animBg="1"/>
      <p:bldP spid="5" grpId="4" animBg="1"/>
      <p:bldP spid="5" grpId="5" animBg="1"/>
      <p:bldP spid="5" grpId="6" animBg="1"/>
      <p:bldP spid="5" grpId="7" animBg="1"/>
      <p:bldP spid="5" grpId="8" animBg="1"/>
      <p:bldP spid="5" grpId="9" animBg="1"/>
      <p:bldP spid="5" grpId="10" animBg="1"/>
      <p:bldP spid="5" grpId="11" animBg="1"/>
      <p:bldP spid="5" grpId="12" animBg="1"/>
      <p:bldP spid="5" grpId="13" animBg="1"/>
      <p:bldP spid="5" grpId="14" animBg="1"/>
      <p:bldP spid="5" grpId="15" animBg="1"/>
      <p:bldP spid="5" grpId="16" animBg="1"/>
      <p:bldP spid="5" grpId="17" animBg="1"/>
      <p:bldP spid="5" grpId="18" animBg="1"/>
      <p:bldP spid="5" grpId="19" animBg="1"/>
      <p:bldP spid="5" grpId="20" animBg="1"/>
      <p:bldP spid="5" grpId="21" animBg="1"/>
      <p:bldP spid="5" grpId="22" animBg="1"/>
      <p:bldP spid="10" grpId="0"/>
      <p:bldP spid="14" grpId="0"/>
      <p:bldP spid="15" grpId="0"/>
      <p:bldP spid="16" grpId="0"/>
      <p:bldP spid="17" grpId="0"/>
      <p:bldP spid="18" grpId="0"/>
      <p:bldP spid="1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custDataLst>
              <p:tags r:id="rId1"/>
            </p:custDataLst>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custDataLst>
              <p:tags r:id="rId2"/>
            </p:custDataLst>
          </p:nvPr>
        </p:nvSpPr>
        <p:spPr>
          <a:xfrm>
            <a:off x="123801" y="974774"/>
            <a:ext cx="5703806"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Octal   </a:t>
            </a:r>
            <a:endParaRPr lang="fr-FR" sz="2400" u="sng" dirty="0"/>
          </a:p>
        </p:txBody>
      </p:sp>
      <p:sp>
        <p:nvSpPr>
          <p:cNvPr id="7" name="Rectangle 6"/>
          <p:cNvSpPr/>
          <p:nvPr>
            <p:custDataLst>
              <p:tags r:id="rId3"/>
            </p:custDataLst>
          </p:nvPr>
        </p:nvSpPr>
        <p:spPr>
          <a:xfrm>
            <a:off x="-22516" y="1844824"/>
            <a:ext cx="9166516" cy="1477328"/>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Décimal   </a:t>
            </a:r>
            <a:r>
              <a:rPr lang="fr-FR" b="1" dirty="0" smtClean="0">
                <a:effectLst>
                  <a:outerShdw blurRad="38100" dist="38100" dir="2700000" algn="tl">
                    <a:srgbClr val="000000">
                      <a:alpha val="43137"/>
                    </a:srgbClr>
                  </a:outerShdw>
                </a:effectLst>
                <a:latin typeface="Arial" pitchFamily="34" charset="0"/>
                <a:cs typeface="Arial" pitchFamily="34" charset="0"/>
              </a:rPr>
              <a:t>Octal</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décimal à convertir 1780. </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On effectue des divisions par  8 successives en restant sur des valeurs entières. On conserve chaque reste inférieur ou égal à 7  ainsi que le dernier diviseur. Le résultat est reconstitué en partant du dernier diviseur jusqu’au premier reste</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endParaRPr lang="fr-FR" b="1" dirty="0" smtClean="0">
              <a:effectLst>
                <a:outerShdw blurRad="38100" dist="38100" dir="2700000" algn="tl">
                  <a:srgbClr val="000000">
                    <a:alpha val="43137"/>
                  </a:srgbClr>
                </a:outerShdw>
              </a:effectLst>
              <a:latin typeface="Arial" pitchFamily="34" charset="0"/>
              <a:cs typeface="Arial" pitchFamily="34" charset="0"/>
              <a:sym typeface="Symbol"/>
            </a:endParaRPr>
          </a:p>
        </p:txBody>
      </p:sp>
      <p:sp>
        <p:nvSpPr>
          <p:cNvPr id="8" name="Rectangle 7"/>
          <p:cNvSpPr/>
          <p:nvPr>
            <p:custDataLst>
              <p:tags r:id="rId4"/>
            </p:custDataLst>
          </p:nvPr>
        </p:nvSpPr>
        <p:spPr>
          <a:xfrm>
            <a:off x="6400209" y="5371535"/>
            <a:ext cx="896399"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3364</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4" name="Rectangle 13"/>
          <p:cNvSpPr/>
          <p:nvPr>
            <p:custDataLst>
              <p:tags r:id="rId5"/>
            </p:custDataLst>
          </p:nvPr>
        </p:nvSpPr>
        <p:spPr>
          <a:xfrm>
            <a:off x="6313149" y="5040237"/>
            <a:ext cx="1095172"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7" name="Rectangle 16"/>
          <p:cNvSpPr/>
          <p:nvPr>
            <p:custDataLst>
              <p:tags r:id="rId6"/>
            </p:custDataLst>
          </p:nvPr>
        </p:nvSpPr>
        <p:spPr>
          <a:xfrm>
            <a:off x="2411760" y="6243389"/>
            <a:ext cx="4680520" cy="461665"/>
          </a:xfrm>
          <a:prstGeom prst="rect">
            <a:avLst/>
          </a:prstGeom>
        </p:spPr>
        <p:txBody>
          <a:bodyPr wrap="square">
            <a:spAutoFit/>
          </a:bodyPr>
          <a:lstStyle/>
          <a:p>
            <a:r>
              <a:rPr lang="fr-FR" sz="2400" b="1" dirty="0" smtClean="0">
                <a:solidFill>
                  <a:schemeClr val="bg1"/>
                </a:solidFill>
                <a:latin typeface="Arial" pitchFamily="34" charset="0"/>
                <a:cs typeface="Arial" pitchFamily="34" charset="0"/>
              </a:rPr>
              <a:t>On écrit:  1780</a:t>
            </a:r>
            <a:r>
              <a:rPr lang="fr-FR" sz="2400" b="1" baseline="-25000" dirty="0" smtClean="0">
                <a:solidFill>
                  <a:schemeClr val="bg1"/>
                </a:solidFill>
                <a:latin typeface="Arial" pitchFamily="34" charset="0"/>
                <a:cs typeface="Arial" pitchFamily="34" charset="0"/>
              </a:rPr>
              <a:t>D</a:t>
            </a:r>
            <a:r>
              <a:rPr lang="fr-FR" sz="2400" b="1" dirty="0" smtClean="0">
                <a:solidFill>
                  <a:schemeClr val="bg1"/>
                </a:solidFill>
                <a:latin typeface="Arial" pitchFamily="34" charset="0"/>
                <a:cs typeface="Arial" pitchFamily="34" charset="0"/>
              </a:rPr>
              <a:t>  = 3364 </a:t>
            </a:r>
            <a:r>
              <a:rPr lang="fr-FR" sz="2400" b="1" baseline="-25000" dirty="0" smtClean="0">
                <a:solidFill>
                  <a:schemeClr val="bg1"/>
                </a:solidFill>
                <a:latin typeface="Arial" pitchFamily="34" charset="0"/>
                <a:cs typeface="Arial" pitchFamily="34" charset="0"/>
              </a:rPr>
              <a:t>8</a:t>
            </a:r>
            <a:r>
              <a:rPr lang="fr-FR" sz="2400" b="1" dirty="0" smtClean="0">
                <a:solidFill>
                  <a:schemeClr val="bg1"/>
                </a:solidFill>
                <a:latin typeface="Arial" pitchFamily="34" charset="0"/>
                <a:cs typeface="Arial" pitchFamily="34" charset="0"/>
              </a:rPr>
              <a:t> </a:t>
            </a:r>
            <a:endParaRPr lang="fr-FR" sz="2400" b="1" baseline="-25000" dirty="0">
              <a:solidFill>
                <a:schemeClr val="bg1"/>
              </a:solidFill>
              <a:latin typeface="Arial" pitchFamily="34" charset="0"/>
              <a:cs typeface="Arial" pitchFamily="34" charset="0"/>
            </a:endParaRPr>
          </a:p>
        </p:txBody>
      </p:sp>
      <p:sp>
        <p:nvSpPr>
          <p:cNvPr id="53" name="Forme libre 52"/>
          <p:cNvSpPr/>
          <p:nvPr>
            <p:custDataLst>
              <p:tags r:id="rId7"/>
            </p:custDataLst>
          </p:nvPr>
        </p:nvSpPr>
        <p:spPr>
          <a:xfrm>
            <a:off x="2565325" y="4801526"/>
            <a:ext cx="2547412" cy="931730"/>
          </a:xfrm>
          <a:custGeom>
            <a:avLst/>
            <a:gdLst>
              <a:gd name="connsiteX0" fmla="*/ 6200079 w 6200079"/>
              <a:gd name="connsiteY0" fmla="*/ 1851102 h 1898920"/>
              <a:gd name="connsiteX1" fmla="*/ 4181708 w 6200079"/>
              <a:gd name="connsiteY1" fmla="*/ 1661531 h 1898920"/>
              <a:gd name="connsiteX2" fmla="*/ 0 w 6200079"/>
              <a:gd name="connsiteY2" fmla="*/ 0 h 1898920"/>
            </a:gdLst>
            <a:ahLst/>
            <a:cxnLst>
              <a:cxn ang="0">
                <a:pos x="connsiteX0" y="connsiteY0"/>
              </a:cxn>
              <a:cxn ang="0">
                <a:pos x="connsiteX1" y="connsiteY1"/>
              </a:cxn>
              <a:cxn ang="0">
                <a:pos x="connsiteX2" y="connsiteY2"/>
              </a:cxn>
            </a:cxnLst>
            <a:rect l="l" t="t" r="r" b="b"/>
            <a:pathLst>
              <a:path w="6200079" h="1898920">
                <a:moveTo>
                  <a:pt x="6200079" y="1851102"/>
                </a:moveTo>
                <a:cubicBezTo>
                  <a:pt x="5707566" y="1910575"/>
                  <a:pt x="5215054" y="1970048"/>
                  <a:pt x="4181708" y="1661531"/>
                </a:cubicBezTo>
                <a:cubicBezTo>
                  <a:pt x="3148362" y="1353014"/>
                  <a:pt x="1574181" y="676507"/>
                  <a:pt x="0" y="0"/>
                </a:cubicBezTo>
              </a:path>
            </a:pathLst>
          </a:custGeom>
          <a:noFill/>
          <a:ln w="57150">
            <a:solidFill>
              <a:srgbClr val="00FF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0" name="Groupe 19"/>
          <p:cNvGrpSpPr/>
          <p:nvPr>
            <p:custDataLst>
              <p:tags r:id="rId8"/>
            </p:custDataLst>
          </p:nvPr>
        </p:nvGrpSpPr>
        <p:grpSpPr>
          <a:xfrm>
            <a:off x="2808480" y="3763159"/>
            <a:ext cx="1296144" cy="1177587"/>
            <a:chOff x="1547664" y="2971072"/>
            <a:chExt cx="1296144" cy="1177587"/>
          </a:xfrm>
        </p:grpSpPr>
        <p:grpSp>
          <p:nvGrpSpPr>
            <p:cNvPr id="18" name="Groupe 17"/>
            <p:cNvGrpSpPr/>
            <p:nvPr/>
          </p:nvGrpSpPr>
          <p:grpSpPr>
            <a:xfrm>
              <a:off x="1547664" y="2971072"/>
              <a:ext cx="1296144" cy="1177587"/>
              <a:chOff x="1547664" y="2971072"/>
              <a:chExt cx="1296144" cy="1177587"/>
            </a:xfrm>
          </p:grpSpPr>
          <p:grpSp>
            <p:nvGrpSpPr>
              <p:cNvPr id="22" name="Groupe 21"/>
              <p:cNvGrpSpPr/>
              <p:nvPr/>
            </p:nvGrpSpPr>
            <p:grpSpPr>
              <a:xfrm>
                <a:off x="2195736" y="2971072"/>
                <a:ext cx="648072" cy="1177587"/>
                <a:chOff x="2195736" y="2996952"/>
                <a:chExt cx="648072" cy="1177587"/>
              </a:xfrm>
            </p:grpSpPr>
            <p:cxnSp>
              <p:nvCxnSpPr>
                <p:cNvPr id="19" name="Connecteur droit 18"/>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 name="ZoneTexte 5"/>
              <p:cNvSpPr txBox="1"/>
              <p:nvPr/>
            </p:nvSpPr>
            <p:spPr>
              <a:xfrm>
                <a:off x="1547664" y="3059668"/>
                <a:ext cx="697627"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1780</a:t>
                </a:r>
                <a:endParaRPr lang="fr-FR" b="1" dirty="0">
                  <a:solidFill>
                    <a:schemeClr val="bg1"/>
                  </a:solidFill>
                  <a:latin typeface="Arial" pitchFamily="34" charset="0"/>
                  <a:cs typeface="Arial" pitchFamily="34" charset="0"/>
                </a:endParaRPr>
              </a:p>
            </p:txBody>
          </p:sp>
          <p:sp>
            <p:nvSpPr>
              <p:cNvPr id="54" name="ZoneTexte 53"/>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grpSp>
        <p:sp>
          <p:nvSpPr>
            <p:cNvPr id="55" name="ZoneTexte 54"/>
            <p:cNvSpPr txBox="1"/>
            <p:nvPr/>
          </p:nvSpPr>
          <p:spPr>
            <a:xfrm>
              <a:off x="2225937" y="3386570"/>
              <a:ext cx="569387"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222</a:t>
              </a:r>
              <a:endParaRPr lang="fr-FR" b="1" dirty="0">
                <a:solidFill>
                  <a:schemeClr val="bg1"/>
                </a:solidFill>
                <a:latin typeface="Arial" pitchFamily="34" charset="0"/>
                <a:cs typeface="Arial" pitchFamily="34" charset="0"/>
              </a:endParaRPr>
            </a:p>
          </p:txBody>
        </p:sp>
        <p:sp>
          <p:nvSpPr>
            <p:cNvPr id="56" name="ZoneTexte 55"/>
            <p:cNvSpPr txBox="1"/>
            <p:nvPr/>
          </p:nvSpPr>
          <p:spPr>
            <a:xfrm>
              <a:off x="1666806" y="328498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18</a:t>
              </a:r>
              <a:endParaRPr lang="fr-FR" b="1" dirty="0">
                <a:solidFill>
                  <a:schemeClr val="bg1"/>
                </a:solidFill>
                <a:latin typeface="Arial" pitchFamily="34" charset="0"/>
                <a:cs typeface="Arial" pitchFamily="34" charset="0"/>
              </a:endParaRPr>
            </a:p>
          </p:txBody>
        </p:sp>
        <p:sp>
          <p:nvSpPr>
            <p:cNvPr id="57" name="ZoneTexte 56"/>
            <p:cNvSpPr txBox="1"/>
            <p:nvPr/>
          </p:nvSpPr>
          <p:spPr>
            <a:xfrm>
              <a:off x="1763688" y="353837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20</a:t>
              </a:r>
              <a:endParaRPr lang="fr-FR" b="1" dirty="0">
                <a:solidFill>
                  <a:schemeClr val="bg1"/>
                </a:solidFill>
                <a:latin typeface="Arial" pitchFamily="34" charset="0"/>
                <a:cs typeface="Arial" pitchFamily="34" charset="0"/>
              </a:endParaRPr>
            </a:p>
          </p:txBody>
        </p:sp>
      </p:grpSp>
      <p:grpSp>
        <p:nvGrpSpPr>
          <p:cNvPr id="58" name="Groupe 57"/>
          <p:cNvGrpSpPr/>
          <p:nvPr>
            <p:custDataLst>
              <p:tags r:id="rId9"/>
            </p:custDataLst>
          </p:nvPr>
        </p:nvGrpSpPr>
        <p:grpSpPr>
          <a:xfrm>
            <a:off x="3591470" y="4118281"/>
            <a:ext cx="1072285" cy="1177587"/>
            <a:chOff x="1771523" y="2971072"/>
            <a:chExt cx="1072285" cy="1177587"/>
          </a:xfrm>
        </p:grpSpPr>
        <p:grpSp>
          <p:nvGrpSpPr>
            <p:cNvPr id="59" name="Groupe 58"/>
            <p:cNvGrpSpPr/>
            <p:nvPr/>
          </p:nvGrpSpPr>
          <p:grpSpPr>
            <a:xfrm>
              <a:off x="2195736" y="2971072"/>
              <a:ext cx="648072" cy="1177587"/>
              <a:chOff x="2195736" y="2971072"/>
              <a:chExt cx="648072" cy="1177587"/>
            </a:xfrm>
          </p:grpSpPr>
          <p:grpSp>
            <p:nvGrpSpPr>
              <p:cNvPr id="63" name="Groupe 62"/>
              <p:cNvGrpSpPr/>
              <p:nvPr/>
            </p:nvGrpSpPr>
            <p:grpSpPr>
              <a:xfrm>
                <a:off x="2195736" y="2971072"/>
                <a:ext cx="648072" cy="1177587"/>
                <a:chOff x="2195736" y="2996952"/>
                <a:chExt cx="648072" cy="1177587"/>
              </a:xfrm>
            </p:grpSpPr>
            <p:cxnSp>
              <p:nvCxnSpPr>
                <p:cNvPr id="66" name="Connecteur droit 6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7" name="Connecteur droit 6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5" name="ZoneTexte 64"/>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grpSp>
        <p:sp>
          <p:nvSpPr>
            <p:cNvPr id="60" name="ZoneTexte 59"/>
            <p:cNvSpPr txBox="1"/>
            <p:nvPr/>
          </p:nvSpPr>
          <p:spPr>
            <a:xfrm>
              <a:off x="2223123" y="3386570"/>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27</a:t>
              </a:r>
              <a:endParaRPr lang="fr-FR" b="1" dirty="0">
                <a:solidFill>
                  <a:schemeClr val="bg1"/>
                </a:solidFill>
                <a:latin typeface="Arial" pitchFamily="34" charset="0"/>
                <a:cs typeface="Arial" pitchFamily="34" charset="0"/>
              </a:endParaRPr>
            </a:p>
          </p:txBody>
        </p:sp>
        <p:sp>
          <p:nvSpPr>
            <p:cNvPr id="61" name="ZoneTexte 60"/>
            <p:cNvSpPr txBox="1"/>
            <p:nvPr/>
          </p:nvSpPr>
          <p:spPr>
            <a:xfrm>
              <a:off x="1771523" y="328498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62</a:t>
              </a:r>
              <a:endParaRPr lang="fr-FR" b="1" dirty="0">
                <a:solidFill>
                  <a:schemeClr val="bg1"/>
                </a:solidFill>
                <a:latin typeface="Arial" pitchFamily="34" charset="0"/>
                <a:cs typeface="Arial" pitchFamily="34" charset="0"/>
              </a:endParaRPr>
            </a:p>
          </p:txBody>
        </p:sp>
        <p:sp>
          <p:nvSpPr>
            <p:cNvPr id="62" name="ZoneTexte 61"/>
            <p:cNvSpPr txBox="1"/>
            <p:nvPr/>
          </p:nvSpPr>
          <p:spPr>
            <a:xfrm>
              <a:off x="1827755"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6</a:t>
              </a:r>
              <a:endParaRPr lang="fr-FR" b="1" dirty="0">
                <a:solidFill>
                  <a:schemeClr val="bg1"/>
                </a:solidFill>
                <a:latin typeface="Arial" pitchFamily="34" charset="0"/>
                <a:cs typeface="Arial" pitchFamily="34" charset="0"/>
              </a:endParaRPr>
            </a:p>
          </p:txBody>
        </p:sp>
      </p:grpSp>
      <p:grpSp>
        <p:nvGrpSpPr>
          <p:cNvPr id="69" name="Groupe 68"/>
          <p:cNvGrpSpPr/>
          <p:nvPr>
            <p:custDataLst>
              <p:tags r:id="rId10"/>
            </p:custDataLst>
          </p:nvPr>
        </p:nvGrpSpPr>
        <p:grpSpPr>
          <a:xfrm>
            <a:off x="4151758" y="4483660"/>
            <a:ext cx="1068314" cy="1177587"/>
            <a:chOff x="1775494" y="2971072"/>
            <a:chExt cx="1068314" cy="1177587"/>
          </a:xfrm>
        </p:grpSpPr>
        <p:grpSp>
          <p:nvGrpSpPr>
            <p:cNvPr id="70" name="Groupe 69"/>
            <p:cNvGrpSpPr/>
            <p:nvPr/>
          </p:nvGrpSpPr>
          <p:grpSpPr>
            <a:xfrm>
              <a:off x="2195736" y="2971072"/>
              <a:ext cx="648072" cy="1177587"/>
              <a:chOff x="2195736" y="2971072"/>
              <a:chExt cx="648072" cy="1177587"/>
            </a:xfrm>
          </p:grpSpPr>
          <p:grpSp>
            <p:nvGrpSpPr>
              <p:cNvPr id="74" name="Groupe 73"/>
              <p:cNvGrpSpPr/>
              <p:nvPr/>
            </p:nvGrpSpPr>
            <p:grpSpPr>
              <a:xfrm>
                <a:off x="2195736" y="2971072"/>
                <a:ext cx="648072" cy="1177587"/>
                <a:chOff x="2195736" y="2996952"/>
                <a:chExt cx="648072" cy="1177587"/>
              </a:xfrm>
            </p:grpSpPr>
            <p:cxnSp>
              <p:nvCxnSpPr>
                <p:cNvPr id="76" name="Connecteur droit 7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7" name="Connecteur droit 7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75" name="ZoneTexte 74"/>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grpSp>
        <p:sp>
          <p:nvSpPr>
            <p:cNvPr id="71" name="ZoneTexte 70"/>
            <p:cNvSpPr txBox="1"/>
            <p:nvPr/>
          </p:nvSpPr>
          <p:spPr>
            <a:xfrm>
              <a:off x="2233108" y="336958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3</a:t>
              </a:r>
              <a:endParaRPr lang="fr-FR" b="1" dirty="0">
                <a:solidFill>
                  <a:schemeClr val="bg1"/>
                </a:solidFill>
                <a:latin typeface="Arial" pitchFamily="34" charset="0"/>
                <a:cs typeface="Arial" pitchFamily="34" charset="0"/>
              </a:endParaRPr>
            </a:p>
          </p:txBody>
        </p:sp>
        <p:sp>
          <p:nvSpPr>
            <p:cNvPr id="72" name="ZoneTexte 71"/>
            <p:cNvSpPr txBox="1"/>
            <p:nvPr/>
          </p:nvSpPr>
          <p:spPr>
            <a:xfrm>
              <a:off x="1775494" y="328498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3</a:t>
              </a:r>
              <a:endParaRPr lang="fr-FR" b="1" dirty="0">
                <a:solidFill>
                  <a:schemeClr val="bg1"/>
                </a:solidFill>
                <a:latin typeface="Arial" pitchFamily="34" charset="0"/>
                <a:cs typeface="Arial" pitchFamily="34" charset="0"/>
              </a:endParaRPr>
            </a:p>
          </p:txBody>
        </p:sp>
      </p:grpSp>
      <p:sp>
        <p:nvSpPr>
          <p:cNvPr id="78" name="Ellipse 77"/>
          <p:cNvSpPr/>
          <p:nvPr>
            <p:custDataLst>
              <p:tags r:id="rId11"/>
            </p:custDataLst>
          </p:nvPr>
        </p:nvSpPr>
        <p:spPr>
          <a:xfrm>
            <a:off x="3647702" y="4705455"/>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Ellipse 78"/>
          <p:cNvSpPr/>
          <p:nvPr>
            <p:custDataLst>
              <p:tags r:id="rId12"/>
            </p:custDataLst>
          </p:nvPr>
        </p:nvSpPr>
        <p:spPr>
          <a:xfrm>
            <a:off x="4171310" y="4821794"/>
            <a:ext cx="312906" cy="354644"/>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Ellipse 88"/>
          <p:cNvSpPr/>
          <p:nvPr>
            <p:custDataLst>
              <p:tags r:id="rId13"/>
            </p:custDataLst>
          </p:nvPr>
        </p:nvSpPr>
        <p:spPr>
          <a:xfrm>
            <a:off x="4634417" y="4908113"/>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4" name="ZoneTexte 93"/>
          <p:cNvSpPr txBox="1"/>
          <p:nvPr>
            <p:custDataLst>
              <p:tags r:id="rId14"/>
            </p:custDataLst>
          </p:nvPr>
        </p:nvSpPr>
        <p:spPr>
          <a:xfrm>
            <a:off x="3106966" y="4616859"/>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45" name="Ellipse 44"/>
          <p:cNvSpPr/>
          <p:nvPr>
            <p:custDataLst>
              <p:tags r:id="rId15"/>
            </p:custDataLst>
          </p:nvPr>
        </p:nvSpPr>
        <p:spPr>
          <a:xfrm>
            <a:off x="3059832" y="4653136"/>
            <a:ext cx="367928" cy="313202"/>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230556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up)">
                                      <p:cBhvr>
                                        <p:cTn id="12" dur="500"/>
                                        <p:tgtEl>
                                          <p:spTgt spid="20"/>
                                        </p:tgtEl>
                                      </p:cBhvr>
                                    </p:animEffect>
                                  </p:childTnLst>
                                </p:cTn>
                              </p:par>
                            </p:childTnLst>
                          </p:cTn>
                        </p:par>
                        <p:par>
                          <p:cTn id="13" fill="hold">
                            <p:stCondLst>
                              <p:cond delay="500"/>
                            </p:stCondLst>
                            <p:childTnLst>
                              <p:par>
                                <p:cTn id="14" presetID="22" presetClass="entr" presetSubtype="1" fill="hold" grpId="0" nodeType="afterEffect">
                                  <p:stCondLst>
                                    <p:cond delay="500"/>
                                  </p:stCondLst>
                                  <p:childTnLst>
                                    <p:set>
                                      <p:cBhvr>
                                        <p:cTn id="15" dur="1" fill="hold">
                                          <p:stCondLst>
                                            <p:cond delay="0"/>
                                          </p:stCondLst>
                                        </p:cTn>
                                        <p:tgtEl>
                                          <p:spTgt spid="94"/>
                                        </p:tgtEl>
                                        <p:attrNameLst>
                                          <p:attrName>style.visibility</p:attrName>
                                        </p:attrNameLst>
                                      </p:cBhvr>
                                      <p:to>
                                        <p:strVal val="visible"/>
                                      </p:to>
                                    </p:set>
                                    <p:animEffect transition="in" filter="wipe(up)">
                                      <p:cBhvr>
                                        <p:cTn id="16" dur="500"/>
                                        <p:tgtEl>
                                          <p:spTgt spid="94"/>
                                        </p:tgtEl>
                                      </p:cBhvr>
                                    </p:animEffect>
                                  </p:childTnLst>
                                </p:cTn>
                              </p:par>
                            </p:childTnLst>
                          </p:cTn>
                        </p:par>
                        <p:par>
                          <p:cTn id="17" fill="hold">
                            <p:stCondLst>
                              <p:cond delay="1500"/>
                            </p:stCondLst>
                            <p:childTnLst>
                              <p:par>
                                <p:cTn id="18" presetID="22" presetClass="entr" presetSubtype="1" fill="hold" grpId="0" nodeType="afterEffect">
                                  <p:stCondLst>
                                    <p:cond delay="500"/>
                                  </p:stCondLst>
                                  <p:childTnLst>
                                    <p:set>
                                      <p:cBhvr>
                                        <p:cTn id="19" dur="1" fill="hold">
                                          <p:stCondLst>
                                            <p:cond delay="0"/>
                                          </p:stCondLst>
                                        </p:cTn>
                                        <p:tgtEl>
                                          <p:spTgt spid="45"/>
                                        </p:tgtEl>
                                        <p:attrNameLst>
                                          <p:attrName>style.visibility</p:attrName>
                                        </p:attrNameLst>
                                      </p:cBhvr>
                                      <p:to>
                                        <p:strVal val="visible"/>
                                      </p:to>
                                    </p:set>
                                    <p:animEffect transition="in" filter="wipe(up)">
                                      <p:cBhvr>
                                        <p:cTn id="20" dur="500"/>
                                        <p:tgtEl>
                                          <p:spTgt spid="4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58"/>
                                        </p:tgtEl>
                                        <p:attrNameLst>
                                          <p:attrName>style.visibility</p:attrName>
                                        </p:attrNameLst>
                                      </p:cBhvr>
                                      <p:to>
                                        <p:strVal val="visible"/>
                                      </p:to>
                                    </p:set>
                                    <p:animEffect transition="in" filter="wipe(up)">
                                      <p:cBhvr>
                                        <p:cTn id="25" dur="500"/>
                                        <p:tgtEl>
                                          <p:spTgt spid="58"/>
                                        </p:tgtEl>
                                      </p:cBhvr>
                                    </p:animEffect>
                                  </p:childTnLst>
                                </p:cTn>
                              </p:par>
                            </p:childTnLst>
                          </p:cTn>
                        </p:par>
                        <p:par>
                          <p:cTn id="26" fill="hold">
                            <p:stCondLst>
                              <p:cond delay="500"/>
                            </p:stCondLst>
                            <p:childTnLst>
                              <p:par>
                                <p:cTn id="27" presetID="22" presetClass="entr" presetSubtype="1" fill="hold" grpId="0" nodeType="afterEffect">
                                  <p:stCondLst>
                                    <p:cond delay="750"/>
                                  </p:stCondLst>
                                  <p:childTnLst>
                                    <p:set>
                                      <p:cBhvr>
                                        <p:cTn id="28" dur="1" fill="hold">
                                          <p:stCondLst>
                                            <p:cond delay="0"/>
                                          </p:stCondLst>
                                        </p:cTn>
                                        <p:tgtEl>
                                          <p:spTgt spid="78"/>
                                        </p:tgtEl>
                                        <p:attrNameLst>
                                          <p:attrName>style.visibility</p:attrName>
                                        </p:attrNameLst>
                                      </p:cBhvr>
                                      <p:to>
                                        <p:strVal val="visible"/>
                                      </p:to>
                                    </p:set>
                                    <p:animEffect transition="in" filter="wipe(up)">
                                      <p:cBhvr>
                                        <p:cTn id="29" dur="500"/>
                                        <p:tgtEl>
                                          <p:spTgt spid="78"/>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nodeType="clickEffect">
                                  <p:stCondLst>
                                    <p:cond delay="0"/>
                                  </p:stCondLst>
                                  <p:childTnLst>
                                    <p:set>
                                      <p:cBhvr>
                                        <p:cTn id="33" dur="1" fill="hold">
                                          <p:stCondLst>
                                            <p:cond delay="0"/>
                                          </p:stCondLst>
                                        </p:cTn>
                                        <p:tgtEl>
                                          <p:spTgt spid="69"/>
                                        </p:tgtEl>
                                        <p:attrNameLst>
                                          <p:attrName>style.visibility</p:attrName>
                                        </p:attrNameLst>
                                      </p:cBhvr>
                                      <p:to>
                                        <p:strVal val="visible"/>
                                      </p:to>
                                    </p:set>
                                    <p:animEffect transition="in" filter="wipe(up)">
                                      <p:cBhvr>
                                        <p:cTn id="34" dur="500"/>
                                        <p:tgtEl>
                                          <p:spTgt spid="69"/>
                                        </p:tgtEl>
                                      </p:cBhvr>
                                    </p:animEffect>
                                  </p:childTnLst>
                                </p:cTn>
                              </p:par>
                            </p:childTnLst>
                          </p:cTn>
                        </p:par>
                        <p:par>
                          <p:cTn id="35" fill="hold">
                            <p:stCondLst>
                              <p:cond delay="500"/>
                            </p:stCondLst>
                            <p:childTnLst>
                              <p:par>
                                <p:cTn id="36" presetID="22" presetClass="entr" presetSubtype="1" fill="hold" grpId="0" nodeType="afterEffect">
                                  <p:stCondLst>
                                    <p:cond delay="750"/>
                                  </p:stCondLst>
                                  <p:childTnLst>
                                    <p:set>
                                      <p:cBhvr>
                                        <p:cTn id="37" dur="1" fill="hold">
                                          <p:stCondLst>
                                            <p:cond delay="0"/>
                                          </p:stCondLst>
                                        </p:cTn>
                                        <p:tgtEl>
                                          <p:spTgt spid="79"/>
                                        </p:tgtEl>
                                        <p:attrNameLst>
                                          <p:attrName>style.visibility</p:attrName>
                                        </p:attrNameLst>
                                      </p:cBhvr>
                                      <p:to>
                                        <p:strVal val="visible"/>
                                      </p:to>
                                    </p:set>
                                    <p:animEffect transition="in" filter="wipe(up)">
                                      <p:cBhvr>
                                        <p:cTn id="38" dur="500"/>
                                        <p:tgtEl>
                                          <p:spTgt spid="79"/>
                                        </p:tgtEl>
                                      </p:cBhvr>
                                    </p:animEffect>
                                  </p:childTnLst>
                                </p:cTn>
                              </p:par>
                            </p:childTnLst>
                          </p:cTn>
                        </p:par>
                        <p:par>
                          <p:cTn id="39" fill="hold">
                            <p:stCondLst>
                              <p:cond delay="1750"/>
                            </p:stCondLst>
                            <p:childTnLst>
                              <p:par>
                                <p:cTn id="40" presetID="22" presetClass="entr" presetSubtype="1" fill="hold" grpId="0" nodeType="afterEffect">
                                  <p:stCondLst>
                                    <p:cond delay="750"/>
                                  </p:stCondLst>
                                  <p:childTnLst>
                                    <p:set>
                                      <p:cBhvr>
                                        <p:cTn id="41" dur="1" fill="hold">
                                          <p:stCondLst>
                                            <p:cond delay="0"/>
                                          </p:stCondLst>
                                        </p:cTn>
                                        <p:tgtEl>
                                          <p:spTgt spid="89"/>
                                        </p:tgtEl>
                                        <p:attrNameLst>
                                          <p:attrName>style.visibility</p:attrName>
                                        </p:attrNameLst>
                                      </p:cBhvr>
                                      <p:to>
                                        <p:strVal val="visible"/>
                                      </p:to>
                                    </p:set>
                                    <p:animEffect transition="in" filter="wipe(up)">
                                      <p:cBhvr>
                                        <p:cTn id="42" dur="500"/>
                                        <p:tgtEl>
                                          <p:spTgt spid="89"/>
                                        </p:tgtEl>
                                      </p:cBhvr>
                                    </p:animEffect>
                                  </p:childTnLst>
                                </p:cTn>
                              </p:par>
                            </p:childTnLst>
                          </p:cTn>
                        </p:par>
                        <p:par>
                          <p:cTn id="43" fill="hold">
                            <p:stCondLst>
                              <p:cond delay="3000"/>
                            </p:stCondLst>
                            <p:childTnLst>
                              <p:par>
                                <p:cTn id="44" presetID="22" presetClass="entr" presetSubtype="2" fill="hold" grpId="0" nodeType="afterEffect">
                                  <p:stCondLst>
                                    <p:cond delay="750"/>
                                  </p:stCondLst>
                                  <p:childTnLst>
                                    <p:set>
                                      <p:cBhvr>
                                        <p:cTn id="45" dur="1" fill="hold">
                                          <p:stCondLst>
                                            <p:cond delay="0"/>
                                          </p:stCondLst>
                                        </p:cTn>
                                        <p:tgtEl>
                                          <p:spTgt spid="53"/>
                                        </p:tgtEl>
                                        <p:attrNameLst>
                                          <p:attrName>style.visibility</p:attrName>
                                        </p:attrNameLst>
                                      </p:cBhvr>
                                      <p:to>
                                        <p:strVal val="visible"/>
                                      </p:to>
                                    </p:set>
                                    <p:animEffect transition="in" filter="wipe(right)">
                                      <p:cBhvr>
                                        <p:cTn id="46" dur="500"/>
                                        <p:tgtEl>
                                          <p:spTgt spid="53"/>
                                        </p:tgtEl>
                                      </p:cBhvr>
                                    </p:animEffect>
                                  </p:childTnLst>
                                </p:cTn>
                              </p:par>
                            </p:childTnLst>
                          </p:cTn>
                        </p:par>
                        <p:par>
                          <p:cTn id="47" fill="hold">
                            <p:stCondLst>
                              <p:cond delay="4250"/>
                            </p:stCondLst>
                            <p:childTnLst>
                              <p:par>
                                <p:cTn id="48" presetID="22" presetClass="entr" presetSubtype="8" fill="hold" grpId="0" nodeType="afterEffect">
                                  <p:stCondLst>
                                    <p:cond delay="500"/>
                                  </p:stCondLst>
                                  <p:childTnLst>
                                    <p:set>
                                      <p:cBhvr>
                                        <p:cTn id="49" dur="1" fill="hold">
                                          <p:stCondLst>
                                            <p:cond delay="0"/>
                                          </p:stCondLst>
                                        </p:cTn>
                                        <p:tgtEl>
                                          <p:spTgt spid="14"/>
                                        </p:tgtEl>
                                        <p:attrNameLst>
                                          <p:attrName>style.visibility</p:attrName>
                                        </p:attrNameLst>
                                      </p:cBhvr>
                                      <p:to>
                                        <p:strVal val="visible"/>
                                      </p:to>
                                    </p:set>
                                    <p:animEffect transition="in" filter="wipe(left)">
                                      <p:cBhvr>
                                        <p:cTn id="50" dur="500"/>
                                        <p:tgtEl>
                                          <p:spTgt spid="14"/>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wipe(left)">
                                      <p:cBhvr>
                                        <p:cTn id="55" dur="500"/>
                                        <p:tgtEl>
                                          <p:spTgt spid="8"/>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17"/>
                                        </p:tgtEl>
                                        <p:attrNameLst>
                                          <p:attrName>style.visibility</p:attrName>
                                        </p:attrNameLst>
                                      </p:cBhvr>
                                      <p:to>
                                        <p:strVal val="visible"/>
                                      </p:to>
                                    </p:set>
                                    <p:animEffect transition="in" filter="wipe(left)">
                                      <p:cBhvr>
                                        <p:cTn id="6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4" grpId="0"/>
      <p:bldP spid="17" grpId="0"/>
      <p:bldP spid="53" grpId="0" animBg="1"/>
      <p:bldP spid="78" grpId="0" animBg="1"/>
      <p:bldP spid="79" grpId="0" animBg="1"/>
      <p:bldP spid="89" grpId="0" animBg="1"/>
      <p:bldP spid="94" grpId="0"/>
      <p:bldP spid="4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custDataLst>
              <p:tags r:id="rId1"/>
            </p:custDataLst>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custDataLst>
              <p:tags r:id="rId2"/>
            </p:custDataLst>
          </p:nvPr>
        </p:nvSpPr>
        <p:spPr>
          <a:xfrm>
            <a:off x="123801" y="974774"/>
            <a:ext cx="5703806"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Octal   </a:t>
            </a:r>
            <a:endParaRPr lang="fr-FR" sz="2400" u="sng" dirty="0"/>
          </a:p>
        </p:txBody>
      </p:sp>
      <p:sp>
        <p:nvSpPr>
          <p:cNvPr id="7" name="Rectangle 6"/>
          <p:cNvSpPr/>
          <p:nvPr>
            <p:custDataLst>
              <p:tags r:id="rId3"/>
            </p:custDataLst>
          </p:nvPr>
        </p:nvSpPr>
        <p:spPr>
          <a:xfrm>
            <a:off x="-22516" y="1844824"/>
            <a:ext cx="9166516" cy="923330"/>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Décimal   </a:t>
            </a:r>
            <a:r>
              <a:rPr lang="fr-FR" b="1" dirty="0" smtClean="0">
                <a:effectLst>
                  <a:outerShdw blurRad="38100" dist="38100" dir="2700000" algn="tl">
                    <a:srgbClr val="000000">
                      <a:alpha val="43137"/>
                    </a:srgbClr>
                  </a:outerShdw>
                </a:effectLst>
                <a:latin typeface="Arial" pitchFamily="34" charset="0"/>
                <a:cs typeface="Arial" pitchFamily="34" charset="0"/>
              </a:rPr>
              <a:t>Octal</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décimal à convertir 754. </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À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VOUS DE JOUER</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endParaRPr lang="fr-FR" b="1" dirty="0" smtClean="0">
              <a:effectLst>
                <a:outerShdw blurRad="38100" dist="38100" dir="2700000" algn="tl">
                  <a:srgbClr val="000000">
                    <a:alpha val="43137"/>
                  </a:srgbClr>
                </a:outerShdw>
              </a:effectLst>
              <a:latin typeface="Arial" pitchFamily="34" charset="0"/>
              <a:cs typeface="Arial" pitchFamily="34" charset="0"/>
              <a:sym typeface="Symbol"/>
            </a:endParaRPr>
          </a:p>
        </p:txBody>
      </p:sp>
      <p:sp>
        <p:nvSpPr>
          <p:cNvPr id="8" name="Rectangle 7"/>
          <p:cNvSpPr/>
          <p:nvPr>
            <p:custDataLst>
              <p:tags r:id="rId4"/>
            </p:custDataLst>
          </p:nvPr>
        </p:nvSpPr>
        <p:spPr>
          <a:xfrm>
            <a:off x="6400209" y="5371535"/>
            <a:ext cx="896399"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1362</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4" name="Rectangle 13"/>
          <p:cNvSpPr/>
          <p:nvPr>
            <p:custDataLst>
              <p:tags r:id="rId5"/>
            </p:custDataLst>
          </p:nvPr>
        </p:nvSpPr>
        <p:spPr>
          <a:xfrm>
            <a:off x="6313149" y="5040237"/>
            <a:ext cx="1095172"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7" name="Rectangle 16"/>
          <p:cNvSpPr/>
          <p:nvPr>
            <p:custDataLst>
              <p:tags r:id="rId6"/>
            </p:custDataLst>
          </p:nvPr>
        </p:nvSpPr>
        <p:spPr>
          <a:xfrm>
            <a:off x="2411760" y="6237312"/>
            <a:ext cx="4680520" cy="461665"/>
          </a:xfrm>
          <a:prstGeom prst="rect">
            <a:avLst/>
          </a:prstGeom>
        </p:spPr>
        <p:txBody>
          <a:bodyPr wrap="square">
            <a:spAutoFit/>
          </a:bodyPr>
          <a:lstStyle/>
          <a:p>
            <a:r>
              <a:rPr lang="fr-FR" sz="2400" b="1" dirty="0" smtClean="0">
                <a:solidFill>
                  <a:schemeClr val="bg1"/>
                </a:solidFill>
                <a:latin typeface="Arial" pitchFamily="34" charset="0"/>
                <a:cs typeface="Arial" pitchFamily="34" charset="0"/>
              </a:rPr>
              <a:t>On écrit:  754</a:t>
            </a:r>
            <a:r>
              <a:rPr lang="fr-FR" sz="2400" b="1" baseline="-25000" dirty="0" smtClean="0">
                <a:solidFill>
                  <a:schemeClr val="bg1"/>
                </a:solidFill>
                <a:latin typeface="Arial" pitchFamily="34" charset="0"/>
                <a:cs typeface="Arial" pitchFamily="34" charset="0"/>
              </a:rPr>
              <a:t>D</a:t>
            </a:r>
            <a:r>
              <a:rPr lang="fr-FR" sz="2400" b="1" dirty="0" smtClean="0">
                <a:solidFill>
                  <a:schemeClr val="bg1"/>
                </a:solidFill>
                <a:latin typeface="Arial" pitchFamily="34" charset="0"/>
                <a:cs typeface="Arial" pitchFamily="34" charset="0"/>
              </a:rPr>
              <a:t>  = 1362 </a:t>
            </a:r>
            <a:r>
              <a:rPr lang="fr-FR" sz="2400" b="1" baseline="-25000" dirty="0" smtClean="0">
                <a:solidFill>
                  <a:schemeClr val="bg1"/>
                </a:solidFill>
                <a:latin typeface="Arial" pitchFamily="34" charset="0"/>
                <a:cs typeface="Arial" pitchFamily="34" charset="0"/>
              </a:rPr>
              <a:t>8</a:t>
            </a:r>
            <a:r>
              <a:rPr lang="fr-FR" sz="2400" b="1" dirty="0" smtClean="0">
                <a:solidFill>
                  <a:schemeClr val="bg1"/>
                </a:solidFill>
                <a:latin typeface="Arial" pitchFamily="34" charset="0"/>
                <a:cs typeface="Arial" pitchFamily="34" charset="0"/>
              </a:rPr>
              <a:t> </a:t>
            </a:r>
            <a:endParaRPr lang="fr-FR" sz="2400" b="1" baseline="-25000" dirty="0">
              <a:solidFill>
                <a:schemeClr val="bg1"/>
              </a:solidFill>
              <a:latin typeface="Arial" pitchFamily="34" charset="0"/>
              <a:cs typeface="Arial" pitchFamily="34" charset="0"/>
            </a:endParaRPr>
          </a:p>
        </p:txBody>
      </p:sp>
      <p:sp>
        <p:nvSpPr>
          <p:cNvPr id="53" name="Forme libre 52"/>
          <p:cNvSpPr/>
          <p:nvPr>
            <p:custDataLst>
              <p:tags r:id="rId7"/>
            </p:custDataLst>
          </p:nvPr>
        </p:nvSpPr>
        <p:spPr>
          <a:xfrm>
            <a:off x="2565325" y="4611383"/>
            <a:ext cx="2547412" cy="931730"/>
          </a:xfrm>
          <a:custGeom>
            <a:avLst/>
            <a:gdLst>
              <a:gd name="connsiteX0" fmla="*/ 6200079 w 6200079"/>
              <a:gd name="connsiteY0" fmla="*/ 1851102 h 1898920"/>
              <a:gd name="connsiteX1" fmla="*/ 4181708 w 6200079"/>
              <a:gd name="connsiteY1" fmla="*/ 1661531 h 1898920"/>
              <a:gd name="connsiteX2" fmla="*/ 0 w 6200079"/>
              <a:gd name="connsiteY2" fmla="*/ 0 h 1898920"/>
            </a:gdLst>
            <a:ahLst/>
            <a:cxnLst>
              <a:cxn ang="0">
                <a:pos x="connsiteX0" y="connsiteY0"/>
              </a:cxn>
              <a:cxn ang="0">
                <a:pos x="connsiteX1" y="connsiteY1"/>
              </a:cxn>
              <a:cxn ang="0">
                <a:pos x="connsiteX2" y="connsiteY2"/>
              </a:cxn>
            </a:cxnLst>
            <a:rect l="l" t="t" r="r" b="b"/>
            <a:pathLst>
              <a:path w="6200079" h="1898920">
                <a:moveTo>
                  <a:pt x="6200079" y="1851102"/>
                </a:moveTo>
                <a:cubicBezTo>
                  <a:pt x="5707566" y="1910575"/>
                  <a:pt x="5215054" y="1970048"/>
                  <a:pt x="4181708" y="1661531"/>
                </a:cubicBezTo>
                <a:cubicBezTo>
                  <a:pt x="3148362" y="1353014"/>
                  <a:pt x="1574181" y="676507"/>
                  <a:pt x="0" y="0"/>
                </a:cubicBezTo>
              </a:path>
            </a:pathLst>
          </a:custGeom>
          <a:noFill/>
          <a:ln w="57150">
            <a:solidFill>
              <a:srgbClr val="00FF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8" name="Groupe 17"/>
          <p:cNvGrpSpPr/>
          <p:nvPr>
            <p:custDataLst>
              <p:tags r:id="rId8"/>
            </p:custDataLst>
          </p:nvPr>
        </p:nvGrpSpPr>
        <p:grpSpPr>
          <a:xfrm>
            <a:off x="2808480" y="3573016"/>
            <a:ext cx="1296144" cy="1177587"/>
            <a:chOff x="1547664" y="2971072"/>
            <a:chExt cx="1296144" cy="1177587"/>
          </a:xfrm>
        </p:grpSpPr>
        <p:grpSp>
          <p:nvGrpSpPr>
            <p:cNvPr id="22" name="Groupe 21"/>
            <p:cNvGrpSpPr/>
            <p:nvPr/>
          </p:nvGrpSpPr>
          <p:grpSpPr>
            <a:xfrm>
              <a:off x="2195736" y="2971072"/>
              <a:ext cx="648072" cy="1177587"/>
              <a:chOff x="2195736" y="2996952"/>
              <a:chExt cx="648072" cy="1177587"/>
            </a:xfrm>
          </p:grpSpPr>
          <p:cxnSp>
            <p:nvCxnSpPr>
              <p:cNvPr id="19" name="Connecteur droit 18"/>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 name="ZoneTexte 5"/>
            <p:cNvSpPr txBox="1"/>
            <p:nvPr/>
          </p:nvSpPr>
          <p:spPr>
            <a:xfrm>
              <a:off x="1547664" y="3059668"/>
              <a:ext cx="569387"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754</a:t>
              </a:r>
              <a:endParaRPr lang="fr-FR" b="1" dirty="0">
                <a:solidFill>
                  <a:schemeClr val="bg1"/>
                </a:solidFill>
                <a:latin typeface="Arial" pitchFamily="34" charset="0"/>
                <a:cs typeface="Arial" pitchFamily="34" charset="0"/>
              </a:endParaRPr>
            </a:p>
          </p:txBody>
        </p:sp>
        <p:sp>
          <p:nvSpPr>
            <p:cNvPr id="54" name="ZoneTexte 53"/>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grpSp>
      <p:sp>
        <p:nvSpPr>
          <p:cNvPr id="55" name="ZoneTexte 54"/>
          <p:cNvSpPr txBox="1"/>
          <p:nvPr>
            <p:custDataLst>
              <p:tags r:id="rId9"/>
            </p:custDataLst>
          </p:nvPr>
        </p:nvSpPr>
        <p:spPr>
          <a:xfrm>
            <a:off x="3563888" y="398851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94</a:t>
            </a:r>
            <a:endParaRPr lang="fr-FR" b="1" dirty="0">
              <a:solidFill>
                <a:schemeClr val="bg1"/>
              </a:solidFill>
              <a:latin typeface="Arial" pitchFamily="34" charset="0"/>
              <a:cs typeface="Arial" pitchFamily="34" charset="0"/>
            </a:endParaRPr>
          </a:p>
        </p:txBody>
      </p:sp>
      <p:sp>
        <p:nvSpPr>
          <p:cNvPr id="56" name="ZoneTexte 55"/>
          <p:cNvSpPr txBox="1"/>
          <p:nvPr>
            <p:custDataLst>
              <p:tags r:id="rId10"/>
            </p:custDataLst>
          </p:nvPr>
        </p:nvSpPr>
        <p:spPr>
          <a:xfrm>
            <a:off x="2927622" y="3886928"/>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34</a:t>
            </a:r>
            <a:endParaRPr lang="fr-FR" b="1" dirty="0">
              <a:solidFill>
                <a:schemeClr val="bg1"/>
              </a:solidFill>
              <a:latin typeface="Arial" pitchFamily="34" charset="0"/>
              <a:cs typeface="Arial" pitchFamily="34" charset="0"/>
            </a:endParaRPr>
          </a:p>
        </p:txBody>
      </p:sp>
      <p:sp>
        <p:nvSpPr>
          <p:cNvPr id="57" name="ZoneTexte 56"/>
          <p:cNvSpPr txBox="1"/>
          <p:nvPr>
            <p:custDataLst>
              <p:tags r:id="rId11"/>
            </p:custDataLst>
          </p:nvPr>
        </p:nvSpPr>
        <p:spPr>
          <a:xfrm>
            <a:off x="3024504" y="414031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nvGrpSpPr>
          <p:cNvPr id="59" name="Groupe 58"/>
          <p:cNvGrpSpPr/>
          <p:nvPr>
            <p:custDataLst>
              <p:tags r:id="rId12"/>
            </p:custDataLst>
          </p:nvPr>
        </p:nvGrpSpPr>
        <p:grpSpPr>
          <a:xfrm>
            <a:off x="4015683" y="3928138"/>
            <a:ext cx="648072" cy="1177587"/>
            <a:chOff x="2195736" y="2971072"/>
            <a:chExt cx="648072" cy="1177587"/>
          </a:xfrm>
        </p:grpSpPr>
        <p:grpSp>
          <p:nvGrpSpPr>
            <p:cNvPr id="63" name="Groupe 62"/>
            <p:cNvGrpSpPr/>
            <p:nvPr/>
          </p:nvGrpSpPr>
          <p:grpSpPr>
            <a:xfrm>
              <a:off x="2195736" y="2971072"/>
              <a:ext cx="648072" cy="1177587"/>
              <a:chOff x="2195736" y="2996952"/>
              <a:chExt cx="648072" cy="1177587"/>
            </a:xfrm>
          </p:grpSpPr>
          <p:cxnSp>
            <p:nvCxnSpPr>
              <p:cNvPr id="66" name="Connecteur droit 6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7" name="Connecteur droit 6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5" name="ZoneTexte 64"/>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grpSp>
      <p:sp>
        <p:nvSpPr>
          <p:cNvPr id="60" name="ZoneTexte 59"/>
          <p:cNvSpPr txBox="1"/>
          <p:nvPr>
            <p:custDataLst>
              <p:tags r:id="rId13"/>
            </p:custDataLst>
          </p:nvPr>
        </p:nvSpPr>
        <p:spPr>
          <a:xfrm>
            <a:off x="4043070" y="4343636"/>
            <a:ext cx="428387"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11</a:t>
            </a:r>
            <a:endParaRPr lang="fr-FR" b="1" dirty="0">
              <a:solidFill>
                <a:schemeClr val="bg1"/>
              </a:solidFill>
              <a:latin typeface="Arial" pitchFamily="34" charset="0"/>
              <a:cs typeface="Arial" pitchFamily="34" charset="0"/>
            </a:endParaRPr>
          </a:p>
        </p:txBody>
      </p:sp>
      <p:sp>
        <p:nvSpPr>
          <p:cNvPr id="61" name="ZoneTexte 60"/>
          <p:cNvSpPr txBox="1"/>
          <p:nvPr>
            <p:custDataLst>
              <p:tags r:id="rId14"/>
            </p:custDataLst>
          </p:nvPr>
        </p:nvSpPr>
        <p:spPr>
          <a:xfrm>
            <a:off x="3563888" y="4242050"/>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14</a:t>
            </a:r>
            <a:endParaRPr lang="fr-FR" b="1" dirty="0">
              <a:solidFill>
                <a:schemeClr val="bg1"/>
              </a:solidFill>
              <a:latin typeface="Arial" pitchFamily="34" charset="0"/>
              <a:cs typeface="Arial" pitchFamily="34" charset="0"/>
            </a:endParaRPr>
          </a:p>
        </p:txBody>
      </p:sp>
      <p:sp>
        <p:nvSpPr>
          <p:cNvPr id="62" name="ZoneTexte 61"/>
          <p:cNvSpPr txBox="1"/>
          <p:nvPr>
            <p:custDataLst>
              <p:tags r:id="rId15"/>
            </p:custDataLst>
          </p:nvPr>
        </p:nvSpPr>
        <p:spPr>
          <a:xfrm>
            <a:off x="3647702" y="4495440"/>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6</a:t>
            </a:r>
            <a:endParaRPr lang="fr-FR" b="1" dirty="0">
              <a:solidFill>
                <a:schemeClr val="bg1"/>
              </a:solidFill>
              <a:latin typeface="Arial" pitchFamily="34" charset="0"/>
              <a:cs typeface="Arial" pitchFamily="34" charset="0"/>
            </a:endParaRPr>
          </a:p>
        </p:txBody>
      </p:sp>
      <p:grpSp>
        <p:nvGrpSpPr>
          <p:cNvPr id="70" name="Groupe 69"/>
          <p:cNvGrpSpPr/>
          <p:nvPr>
            <p:custDataLst>
              <p:tags r:id="rId16"/>
            </p:custDataLst>
          </p:nvPr>
        </p:nvGrpSpPr>
        <p:grpSpPr>
          <a:xfrm>
            <a:off x="4572000" y="4293517"/>
            <a:ext cx="648072" cy="1177587"/>
            <a:chOff x="2195736" y="2971072"/>
            <a:chExt cx="648072" cy="1177587"/>
          </a:xfrm>
        </p:grpSpPr>
        <p:grpSp>
          <p:nvGrpSpPr>
            <p:cNvPr id="74" name="Groupe 73"/>
            <p:cNvGrpSpPr/>
            <p:nvPr/>
          </p:nvGrpSpPr>
          <p:grpSpPr>
            <a:xfrm>
              <a:off x="2195736" y="2971072"/>
              <a:ext cx="648072" cy="1177587"/>
              <a:chOff x="2195736" y="2996952"/>
              <a:chExt cx="648072" cy="1177587"/>
            </a:xfrm>
          </p:grpSpPr>
          <p:cxnSp>
            <p:nvCxnSpPr>
              <p:cNvPr id="76" name="Connecteur droit 7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7" name="Connecteur droit 7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75" name="ZoneTexte 74"/>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grpSp>
      <p:sp>
        <p:nvSpPr>
          <p:cNvPr id="71" name="ZoneTexte 70"/>
          <p:cNvSpPr txBox="1"/>
          <p:nvPr>
            <p:custDataLst>
              <p:tags r:id="rId17"/>
            </p:custDataLst>
          </p:nvPr>
        </p:nvSpPr>
        <p:spPr>
          <a:xfrm>
            <a:off x="4609372" y="4692033"/>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72" name="ZoneTexte 71"/>
          <p:cNvSpPr txBox="1"/>
          <p:nvPr>
            <p:custDataLst>
              <p:tags r:id="rId18"/>
            </p:custDataLst>
          </p:nvPr>
        </p:nvSpPr>
        <p:spPr>
          <a:xfrm>
            <a:off x="4151758" y="4607429"/>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3</a:t>
            </a:r>
            <a:endParaRPr lang="fr-FR" b="1" dirty="0">
              <a:solidFill>
                <a:schemeClr val="bg1"/>
              </a:solidFill>
              <a:latin typeface="Arial" pitchFamily="34" charset="0"/>
              <a:cs typeface="Arial" pitchFamily="34" charset="0"/>
            </a:endParaRPr>
          </a:p>
        </p:txBody>
      </p:sp>
      <p:sp>
        <p:nvSpPr>
          <p:cNvPr id="78" name="Ellipse 77"/>
          <p:cNvSpPr/>
          <p:nvPr>
            <p:custDataLst>
              <p:tags r:id="rId19"/>
            </p:custDataLst>
          </p:nvPr>
        </p:nvSpPr>
        <p:spPr>
          <a:xfrm>
            <a:off x="3647702" y="4515312"/>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Ellipse 78"/>
          <p:cNvSpPr/>
          <p:nvPr>
            <p:custDataLst>
              <p:tags r:id="rId20"/>
            </p:custDataLst>
          </p:nvPr>
        </p:nvSpPr>
        <p:spPr>
          <a:xfrm>
            <a:off x="4171310" y="4631651"/>
            <a:ext cx="312906" cy="354644"/>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Ellipse 88"/>
          <p:cNvSpPr/>
          <p:nvPr>
            <p:custDataLst>
              <p:tags r:id="rId21"/>
            </p:custDataLst>
          </p:nvPr>
        </p:nvSpPr>
        <p:spPr>
          <a:xfrm>
            <a:off x="4634417" y="4717970"/>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Ellipse 44"/>
          <p:cNvSpPr/>
          <p:nvPr>
            <p:custDataLst>
              <p:tags r:id="rId22"/>
            </p:custDataLst>
          </p:nvPr>
        </p:nvSpPr>
        <p:spPr>
          <a:xfrm>
            <a:off x="2985450" y="4174961"/>
            <a:ext cx="367928" cy="313202"/>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454675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350"/>
                            </p:stCondLst>
                            <p:childTnLst>
                              <p:par>
                                <p:cTn id="9" presetID="22" presetClass="entr" presetSubtype="1" fill="hold"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ipe(up)">
                                      <p:cBhvr>
                                        <p:cTn id="11" dur="500"/>
                                        <p:tgtEl>
                                          <p:spTgt spid="1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55"/>
                                        </p:tgtEl>
                                        <p:attrNameLst>
                                          <p:attrName>style.visibility</p:attrName>
                                        </p:attrNameLst>
                                      </p:cBhvr>
                                      <p:to>
                                        <p:strVal val="visible"/>
                                      </p:to>
                                    </p:set>
                                    <p:animEffect transition="in" filter="wipe(up)">
                                      <p:cBhvr>
                                        <p:cTn id="16" dur="500"/>
                                        <p:tgtEl>
                                          <p:spTgt spid="55"/>
                                        </p:tgtEl>
                                      </p:cBhvr>
                                    </p:animEffect>
                                  </p:childTnLst>
                                </p:cTn>
                              </p:par>
                            </p:childTnLst>
                          </p:cTn>
                        </p:par>
                        <p:par>
                          <p:cTn id="17" fill="hold">
                            <p:stCondLst>
                              <p:cond delay="500"/>
                            </p:stCondLst>
                            <p:childTnLst>
                              <p:par>
                                <p:cTn id="18" presetID="22" presetClass="entr" presetSubtype="1" fill="hold" grpId="0" nodeType="afterEffect">
                                  <p:stCondLst>
                                    <p:cond delay="0"/>
                                  </p:stCondLst>
                                  <p:childTnLst>
                                    <p:set>
                                      <p:cBhvr>
                                        <p:cTn id="19" dur="1" fill="hold">
                                          <p:stCondLst>
                                            <p:cond delay="0"/>
                                          </p:stCondLst>
                                        </p:cTn>
                                        <p:tgtEl>
                                          <p:spTgt spid="56"/>
                                        </p:tgtEl>
                                        <p:attrNameLst>
                                          <p:attrName>style.visibility</p:attrName>
                                        </p:attrNameLst>
                                      </p:cBhvr>
                                      <p:to>
                                        <p:strVal val="visible"/>
                                      </p:to>
                                    </p:set>
                                    <p:animEffect transition="in" filter="wipe(up)">
                                      <p:cBhvr>
                                        <p:cTn id="20" dur="500"/>
                                        <p:tgtEl>
                                          <p:spTgt spid="56"/>
                                        </p:tgtEl>
                                      </p:cBhvr>
                                    </p:animEffect>
                                  </p:childTnLst>
                                </p:cTn>
                              </p:par>
                            </p:childTnLst>
                          </p:cTn>
                        </p:par>
                        <p:par>
                          <p:cTn id="21" fill="hold">
                            <p:stCondLst>
                              <p:cond delay="1000"/>
                            </p:stCondLst>
                            <p:childTnLst>
                              <p:par>
                                <p:cTn id="22" presetID="22" presetClass="entr" presetSubtype="1" fill="hold" grpId="0" nodeType="afterEffect">
                                  <p:stCondLst>
                                    <p:cond delay="0"/>
                                  </p:stCondLst>
                                  <p:childTnLst>
                                    <p:set>
                                      <p:cBhvr>
                                        <p:cTn id="23" dur="1" fill="hold">
                                          <p:stCondLst>
                                            <p:cond delay="0"/>
                                          </p:stCondLst>
                                        </p:cTn>
                                        <p:tgtEl>
                                          <p:spTgt spid="57"/>
                                        </p:tgtEl>
                                        <p:attrNameLst>
                                          <p:attrName>style.visibility</p:attrName>
                                        </p:attrNameLst>
                                      </p:cBhvr>
                                      <p:to>
                                        <p:strVal val="visible"/>
                                      </p:to>
                                    </p:set>
                                    <p:animEffect transition="in" filter="wipe(up)">
                                      <p:cBhvr>
                                        <p:cTn id="24" dur="500"/>
                                        <p:tgtEl>
                                          <p:spTgt spid="57"/>
                                        </p:tgtEl>
                                      </p:cBhvr>
                                    </p:animEffect>
                                  </p:childTnLst>
                                </p:cTn>
                              </p:par>
                            </p:childTnLst>
                          </p:cTn>
                        </p:par>
                        <p:par>
                          <p:cTn id="25" fill="hold">
                            <p:stCondLst>
                              <p:cond delay="1500"/>
                            </p:stCondLst>
                            <p:childTnLst>
                              <p:par>
                                <p:cTn id="26" presetID="22" presetClass="entr" presetSubtype="1" fill="hold" grpId="0" nodeType="afterEffect">
                                  <p:stCondLst>
                                    <p:cond delay="0"/>
                                  </p:stCondLst>
                                  <p:childTnLst>
                                    <p:set>
                                      <p:cBhvr>
                                        <p:cTn id="27" dur="1" fill="hold">
                                          <p:stCondLst>
                                            <p:cond delay="0"/>
                                          </p:stCondLst>
                                        </p:cTn>
                                        <p:tgtEl>
                                          <p:spTgt spid="45"/>
                                        </p:tgtEl>
                                        <p:attrNameLst>
                                          <p:attrName>style.visibility</p:attrName>
                                        </p:attrNameLst>
                                      </p:cBhvr>
                                      <p:to>
                                        <p:strVal val="visible"/>
                                      </p:to>
                                    </p:set>
                                    <p:animEffect transition="in" filter="wipe(up)">
                                      <p:cBhvr>
                                        <p:cTn id="28" dur="500"/>
                                        <p:tgtEl>
                                          <p:spTgt spid="45"/>
                                        </p:tgtEl>
                                      </p:cBhvr>
                                    </p:animEffect>
                                  </p:childTnLst>
                                </p:cTn>
                              </p:par>
                            </p:childTnLst>
                          </p:cTn>
                        </p:par>
                        <p:par>
                          <p:cTn id="29" fill="hold">
                            <p:stCondLst>
                              <p:cond delay="2000"/>
                            </p:stCondLst>
                            <p:childTnLst>
                              <p:par>
                                <p:cTn id="30" presetID="22" presetClass="entr" presetSubtype="1" fill="hold" nodeType="afterEffect">
                                  <p:stCondLst>
                                    <p:cond delay="0"/>
                                  </p:stCondLst>
                                  <p:childTnLst>
                                    <p:set>
                                      <p:cBhvr>
                                        <p:cTn id="31" dur="1" fill="hold">
                                          <p:stCondLst>
                                            <p:cond delay="0"/>
                                          </p:stCondLst>
                                        </p:cTn>
                                        <p:tgtEl>
                                          <p:spTgt spid="59"/>
                                        </p:tgtEl>
                                        <p:attrNameLst>
                                          <p:attrName>style.visibility</p:attrName>
                                        </p:attrNameLst>
                                      </p:cBhvr>
                                      <p:to>
                                        <p:strVal val="visible"/>
                                      </p:to>
                                    </p:set>
                                    <p:animEffect transition="in" filter="wipe(up)">
                                      <p:cBhvr>
                                        <p:cTn id="32" dur="500"/>
                                        <p:tgtEl>
                                          <p:spTgt spid="5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60"/>
                                        </p:tgtEl>
                                        <p:attrNameLst>
                                          <p:attrName>style.visibility</p:attrName>
                                        </p:attrNameLst>
                                      </p:cBhvr>
                                      <p:to>
                                        <p:strVal val="visible"/>
                                      </p:to>
                                    </p:set>
                                    <p:animEffect transition="in" filter="wipe(up)">
                                      <p:cBhvr>
                                        <p:cTn id="37" dur="500"/>
                                        <p:tgtEl>
                                          <p:spTgt spid="60"/>
                                        </p:tgtEl>
                                      </p:cBhvr>
                                    </p:animEffect>
                                  </p:childTnLst>
                                </p:cTn>
                              </p:par>
                            </p:childTnLst>
                          </p:cTn>
                        </p:par>
                        <p:par>
                          <p:cTn id="38" fill="hold">
                            <p:stCondLst>
                              <p:cond delay="500"/>
                            </p:stCondLst>
                            <p:childTnLst>
                              <p:par>
                                <p:cTn id="39" presetID="22" presetClass="entr" presetSubtype="1" fill="hold" grpId="0" nodeType="afterEffect">
                                  <p:stCondLst>
                                    <p:cond delay="0"/>
                                  </p:stCondLst>
                                  <p:childTnLst>
                                    <p:set>
                                      <p:cBhvr>
                                        <p:cTn id="40" dur="1" fill="hold">
                                          <p:stCondLst>
                                            <p:cond delay="0"/>
                                          </p:stCondLst>
                                        </p:cTn>
                                        <p:tgtEl>
                                          <p:spTgt spid="61"/>
                                        </p:tgtEl>
                                        <p:attrNameLst>
                                          <p:attrName>style.visibility</p:attrName>
                                        </p:attrNameLst>
                                      </p:cBhvr>
                                      <p:to>
                                        <p:strVal val="visible"/>
                                      </p:to>
                                    </p:set>
                                    <p:animEffect transition="in" filter="wipe(up)">
                                      <p:cBhvr>
                                        <p:cTn id="41" dur="500"/>
                                        <p:tgtEl>
                                          <p:spTgt spid="61"/>
                                        </p:tgtEl>
                                      </p:cBhvr>
                                    </p:animEffect>
                                  </p:childTnLst>
                                </p:cTn>
                              </p:par>
                            </p:childTnLst>
                          </p:cTn>
                        </p:par>
                        <p:par>
                          <p:cTn id="42" fill="hold">
                            <p:stCondLst>
                              <p:cond delay="1000"/>
                            </p:stCondLst>
                            <p:childTnLst>
                              <p:par>
                                <p:cTn id="43" presetID="22" presetClass="entr" presetSubtype="1" fill="hold" grpId="0" nodeType="afterEffect">
                                  <p:stCondLst>
                                    <p:cond delay="0"/>
                                  </p:stCondLst>
                                  <p:childTnLst>
                                    <p:set>
                                      <p:cBhvr>
                                        <p:cTn id="44" dur="1" fill="hold">
                                          <p:stCondLst>
                                            <p:cond delay="0"/>
                                          </p:stCondLst>
                                        </p:cTn>
                                        <p:tgtEl>
                                          <p:spTgt spid="62"/>
                                        </p:tgtEl>
                                        <p:attrNameLst>
                                          <p:attrName>style.visibility</p:attrName>
                                        </p:attrNameLst>
                                      </p:cBhvr>
                                      <p:to>
                                        <p:strVal val="visible"/>
                                      </p:to>
                                    </p:set>
                                    <p:animEffect transition="in" filter="wipe(up)">
                                      <p:cBhvr>
                                        <p:cTn id="45" dur="500"/>
                                        <p:tgtEl>
                                          <p:spTgt spid="62"/>
                                        </p:tgtEl>
                                      </p:cBhvr>
                                    </p:animEffect>
                                  </p:childTnLst>
                                </p:cTn>
                              </p:par>
                            </p:childTnLst>
                          </p:cTn>
                        </p:par>
                        <p:par>
                          <p:cTn id="46" fill="hold">
                            <p:stCondLst>
                              <p:cond delay="1500"/>
                            </p:stCondLst>
                            <p:childTnLst>
                              <p:par>
                                <p:cTn id="47" presetID="22" presetClass="entr" presetSubtype="1" fill="hold" grpId="0" nodeType="afterEffect">
                                  <p:stCondLst>
                                    <p:cond delay="0"/>
                                  </p:stCondLst>
                                  <p:childTnLst>
                                    <p:set>
                                      <p:cBhvr>
                                        <p:cTn id="48" dur="1" fill="hold">
                                          <p:stCondLst>
                                            <p:cond delay="0"/>
                                          </p:stCondLst>
                                        </p:cTn>
                                        <p:tgtEl>
                                          <p:spTgt spid="78"/>
                                        </p:tgtEl>
                                        <p:attrNameLst>
                                          <p:attrName>style.visibility</p:attrName>
                                        </p:attrNameLst>
                                      </p:cBhvr>
                                      <p:to>
                                        <p:strVal val="visible"/>
                                      </p:to>
                                    </p:set>
                                    <p:animEffect transition="in" filter="wipe(up)">
                                      <p:cBhvr>
                                        <p:cTn id="49" dur="500"/>
                                        <p:tgtEl>
                                          <p:spTgt spid="78"/>
                                        </p:tgtEl>
                                      </p:cBhvr>
                                    </p:animEffect>
                                  </p:childTnLst>
                                </p:cTn>
                              </p:par>
                            </p:childTnLst>
                          </p:cTn>
                        </p:par>
                        <p:par>
                          <p:cTn id="50" fill="hold">
                            <p:stCondLst>
                              <p:cond delay="2000"/>
                            </p:stCondLst>
                            <p:childTnLst>
                              <p:par>
                                <p:cTn id="51" presetID="22" presetClass="entr" presetSubtype="1" fill="hold" nodeType="afterEffect">
                                  <p:stCondLst>
                                    <p:cond delay="0"/>
                                  </p:stCondLst>
                                  <p:childTnLst>
                                    <p:set>
                                      <p:cBhvr>
                                        <p:cTn id="52" dur="1" fill="hold">
                                          <p:stCondLst>
                                            <p:cond delay="0"/>
                                          </p:stCondLst>
                                        </p:cTn>
                                        <p:tgtEl>
                                          <p:spTgt spid="70"/>
                                        </p:tgtEl>
                                        <p:attrNameLst>
                                          <p:attrName>style.visibility</p:attrName>
                                        </p:attrNameLst>
                                      </p:cBhvr>
                                      <p:to>
                                        <p:strVal val="visible"/>
                                      </p:to>
                                    </p:set>
                                    <p:animEffect transition="in" filter="wipe(up)">
                                      <p:cBhvr>
                                        <p:cTn id="53" dur="500"/>
                                        <p:tgtEl>
                                          <p:spTgt spid="70"/>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1" fill="hold" grpId="0" nodeType="clickEffect">
                                  <p:stCondLst>
                                    <p:cond delay="0"/>
                                  </p:stCondLst>
                                  <p:childTnLst>
                                    <p:set>
                                      <p:cBhvr>
                                        <p:cTn id="57" dur="1" fill="hold">
                                          <p:stCondLst>
                                            <p:cond delay="0"/>
                                          </p:stCondLst>
                                        </p:cTn>
                                        <p:tgtEl>
                                          <p:spTgt spid="71"/>
                                        </p:tgtEl>
                                        <p:attrNameLst>
                                          <p:attrName>style.visibility</p:attrName>
                                        </p:attrNameLst>
                                      </p:cBhvr>
                                      <p:to>
                                        <p:strVal val="visible"/>
                                      </p:to>
                                    </p:set>
                                    <p:animEffect transition="in" filter="wipe(up)">
                                      <p:cBhvr>
                                        <p:cTn id="58" dur="500"/>
                                        <p:tgtEl>
                                          <p:spTgt spid="71"/>
                                        </p:tgtEl>
                                      </p:cBhvr>
                                    </p:animEffect>
                                  </p:childTnLst>
                                </p:cTn>
                              </p:par>
                            </p:childTnLst>
                          </p:cTn>
                        </p:par>
                        <p:par>
                          <p:cTn id="59" fill="hold">
                            <p:stCondLst>
                              <p:cond delay="500"/>
                            </p:stCondLst>
                            <p:childTnLst>
                              <p:par>
                                <p:cTn id="60" presetID="22" presetClass="entr" presetSubtype="1" fill="hold" grpId="0" nodeType="afterEffect">
                                  <p:stCondLst>
                                    <p:cond delay="0"/>
                                  </p:stCondLst>
                                  <p:childTnLst>
                                    <p:set>
                                      <p:cBhvr>
                                        <p:cTn id="61" dur="1" fill="hold">
                                          <p:stCondLst>
                                            <p:cond delay="0"/>
                                          </p:stCondLst>
                                        </p:cTn>
                                        <p:tgtEl>
                                          <p:spTgt spid="72"/>
                                        </p:tgtEl>
                                        <p:attrNameLst>
                                          <p:attrName>style.visibility</p:attrName>
                                        </p:attrNameLst>
                                      </p:cBhvr>
                                      <p:to>
                                        <p:strVal val="visible"/>
                                      </p:to>
                                    </p:set>
                                    <p:animEffect transition="in" filter="wipe(up)">
                                      <p:cBhvr>
                                        <p:cTn id="62" dur="500"/>
                                        <p:tgtEl>
                                          <p:spTgt spid="72"/>
                                        </p:tgtEl>
                                      </p:cBhvr>
                                    </p:animEffect>
                                  </p:childTnLst>
                                </p:cTn>
                              </p:par>
                            </p:childTnLst>
                          </p:cTn>
                        </p:par>
                        <p:par>
                          <p:cTn id="63" fill="hold">
                            <p:stCondLst>
                              <p:cond delay="1000"/>
                            </p:stCondLst>
                            <p:childTnLst>
                              <p:par>
                                <p:cTn id="64" presetID="22" presetClass="entr" presetSubtype="1" fill="hold" grpId="0" nodeType="afterEffect">
                                  <p:stCondLst>
                                    <p:cond delay="0"/>
                                  </p:stCondLst>
                                  <p:childTnLst>
                                    <p:set>
                                      <p:cBhvr>
                                        <p:cTn id="65" dur="1" fill="hold">
                                          <p:stCondLst>
                                            <p:cond delay="0"/>
                                          </p:stCondLst>
                                        </p:cTn>
                                        <p:tgtEl>
                                          <p:spTgt spid="79"/>
                                        </p:tgtEl>
                                        <p:attrNameLst>
                                          <p:attrName>style.visibility</p:attrName>
                                        </p:attrNameLst>
                                      </p:cBhvr>
                                      <p:to>
                                        <p:strVal val="visible"/>
                                      </p:to>
                                    </p:set>
                                    <p:animEffect transition="in" filter="wipe(up)">
                                      <p:cBhvr>
                                        <p:cTn id="66" dur="500"/>
                                        <p:tgtEl>
                                          <p:spTgt spid="79"/>
                                        </p:tgtEl>
                                      </p:cBhvr>
                                    </p:animEffect>
                                  </p:childTnLst>
                                </p:cTn>
                              </p:par>
                            </p:childTnLst>
                          </p:cTn>
                        </p:par>
                        <p:par>
                          <p:cTn id="67" fill="hold">
                            <p:stCondLst>
                              <p:cond delay="1500"/>
                            </p:stCondLst>
                            <p:childTnLst>
                              <p:par>
                                <p:cTn id="68" presetID="22" presetClass="entr" presetSubtype="1" fill="hold" grpId="0" nodeType="afterEffect">
                                  <p:stCondLst>
                                    <p:cond delay="0"/>
                                  </p:stCondLst>
                                  <p:childTnLst>
                                    <p:set>
                                      <p:cBhvr>
                                        <p:cTn id="69" dur="1" fill="hold">
                                          <p:stCondLst>
                                            <p:cond delay="0"/>
                                          </p:stCondLst>
                                        </p:cTn>
                                        <p:tgtEl>
                                          <p:spTgt spid="89"/>
                                        </p:tgtEl>
                                        <p:attrNameLst>
                                          <p:attrName>style.visibility</p:attrName>
                                        </p:attrNameLst>
                                      </p:cBhvr>
                                      <p:to>
                                        <p:strVal val="visible"/>
                                      </p:to>
                                    </p:set>
                                    <p:animEffect transition="in" filter="wipe(up)">
                                      <p:cBhvr>
                                        <p:cTn id="70" dur="500"/>
                                        <p:tgtEl>
                                          <p:spTgt spid="89"/>
                                        </p:tgtEl>
                                      </p:cBhvr>
                                    </p:animEffect>
                                  </p:childTnLst>
                                </p:cTn>
                              </p:par>
                            </p:childTnLst>
                          </p:cTn>
                        </p:par>
                        <p:par>
                          <p:cTn id="71" fill="hold">
                            <p:stCondLst>
                              <p:cond delay="2000"/>
                            </p:stCondLst>
                            <p:childTnLst>
                              <p:par>
                                <p:cTn id="72" presetID="22" presetClass="entr" presetSubtype="2" fill="hold" grpId="0" nodeType="afterEffect">
                                  <p:stCondLst>
                                    <p:cond delay="0"/>
                                  </p:stCondLst>
                                  <p:childTnLst>
                                    <p:set>
                                      <p:cBhvr>
                                        <p:cTn id="73" dur="1" fill="hold">
                                          <p:stCondLst>
                                            <p:cond delay="0"/>
                                          </p:stCondLst>
                                        </p:cTn>
                                        <p:tgtEl>
                                          <p:spTgt spid="53"/>
                                        </p:tgtEl>
                                        <p:attrNameLst>
                                          <p:attrName>style.visibility</p:attrName>
                                        </p:attrNameLst>
                                      </p:cBhvr>
                                      <p:to>
                                        <p:strVal val="visible"/>
                                      </p:to>
                                    </p:set>
                                    <p:animEffect transition="in" filter="wipe(right)">
                                      <p:cBhvr>
                                        <p:cTn id="74" dur="500"/>
                                        <p:tgtEl>
                                          <p:spTgt spid="53"/>
                                        </p:tgtEl>
                                      </p:cBhvr>
                                    </p:animEffect>
                                  </p:childTnLst>
                                </p:cTn>
                              </p:par>
                            </p:childTnLst>
                          </p:cTn>
                        </p:par>
                        <p:par>
                          <p:cTn id="75" fill="hold">
                            <p:stCondLst>
                              <p:cond delay="2500"/>
                            </p:stCondLst>
                            <p:childTnLst>
                              <p:par>
                                <p:cTn id="76" presetID="22" presetClass="entr" presetSubtype="8" fill="hold" grpId="0" nodeType="afterEffect">
                                  <p:stCondLst>
                                    <p:cond delay="0"/>
                                  </p:stCondLst>
                                  <p:childTnLst>
                                    <p:set>
                                      <p:cBhvr>
                                        <p:cTn id="77" dur="1" fill="hold">
                                          <p:stCondLst>
                                            <p:cond delay="0"/>
                                          </p:stCondLst>
                                        </p:cTn>
                                        <p:tgtEl>
                                          <p:spTgt spid="14"/>
                                        </p:tgtEl>
                                        <p:attrNameLst>
                                          <p:attrName>style.visibility</p:attrName>
                                        </p:attrNameLst>
                                      </p:cBhvr>
                                      <p:to>
                                        <p:strVal val="visible"/>
                                      </p:to>
                                    </p:set>
                                    <p:animEffect transition="in" filter="wipe(left)">
                                      <p:cBhvr>
                                        <p:cTn id="78" dur="500"/>
                                        <p:tgtEl>
                                          <p:spTgt spid="14"/>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8" fill="hold" grpId="0" nodeType="clickEffect">
                                  <p:stCondLst>
                                    <p:cond delay="0"/>
                                  </p:stCondLst>
                                  <p:childTnLst>
                                    <p:set>
                                      <p:cBhvr>
                                        <p:cTn id="82" dur="1" fill="hold">
                                          <p:stCondLst>
                                            <p:cond delay="0"/>
                                          </p:stCondLst>
                                        </p:cTn>
                                        <p:tgtEl>
                                          <p:spTgt spid="8"/>
                                        </p:tgtEl>
                                        <p:attrNameLst>
                                          <p:attrName>style.visibility</p:attrName>
                                        </p:attrNameLst>
                                      </p:cBhvr>
                                      <p:to>
                                        <p:strVal val="visible"/>
                                      </p:to>
                                    </p:set>
                                    <p:animEffect transition="in" filter="wipe(left)">
                                      <p:cBhvr>
                                        <p:cTn id="83" dur="500"/>
                                        <p:tgtEl>
                                          <p:spTgt spid="8"/>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8" fill="hold" grpId="0" nodeType="clickEffect">
                                  <p:stCondLst>
                                    <p:cond delay="0"/>
                                  </p:stCondLst>
                                  <p:childTnLst>
                                    <p:set>
                                      <p:cBhvr>
                                        <p:cTn id="87" dur="1" fill="hold">
                                          <p:stCondLst>
                                            <p:cond delay="0"/>
                                          </p:stCondLst>
                                        </p:cTn>
                                        <p:tgtEl>
                                          <p:spTgt spid="17"/>
                                        </p:tgtEl>
                                        <p:attrNameLst>
                                          <p:attrName>style.visibility</p:attrName>
                                        </p:attrNameLst>
                                      </p:cBhvr>
                                      <p:to>
                                        <p:strVal val="visible"/>
                                      </p:to>
                                    </p:set>
                                    <p:animEffect transition="in" filter="wipe(left)">
                                      <p:cBhvr>
                                        <p:cTn id="8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4" grpId="0"/>
      <p:bldP spid="17" grpId="0"/>
      <p:bldP spid="53" grpId="0" animBg="1"/>
      <p:bldP spid="55" grpId="0"/>
      <p:bldP spid="56" grpId="0"/>
      <p:bldP spid="57" grpId="0"/>
      <p:bldP spid="60" grpId="0"/>
      <p:bldP spid="61" grpId="0"/>
      <p:bldP spid="62" grpId="0"/>
      <p:bldP spid="71" grpId="0"/>
      <p:bldP spid="72" grpId="0"/>
      <p:bldP spid="78" grpId="0" animBg="1"/>
      <p:bldP spid="79" grpId="0" animBg="1"/>
      <p:bldP spid="89" grpId="0" animBg="1"/>
      <p:bldP spid="4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custDataLst>
              <p:tags r:id="rId1"/>
            </p:custDataLst>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custDataLst>
              <p:tags r:id="rId2"/>
            </p:custDataLst>
          </p:nvPr>
        </p:nvSpPr>
        <p:spPr>
          <a:xfrm>
            <a:off x="123801" y="974774"/>
            <a:ext cx="712566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Hexadécimal …  </a:t>
            </a:r>
            <a:endParaRPr lang="fr-FR" sz="2400" u="sng" dirty="0"/>
          </a:p>
        </p:txBody>
      </p:sp>
      <p:sp>
        <p:nvSpPr>
          <p:cNvPr id="5" name="Rectangle 4"/>
          <p:cNvSpPr/>
          <p:nvPr>
            <p:custDataLst>
              <p:tags r:id="rId3"/>
            </p:custDataLst>
          </p:nvPr>
        </p:nvSpPr>
        <p:spPr>
          <a:xfrm>
            <a:off x="-28284" y="1458610"/>
            <a:ext cx="9172284" cy="1200329"/>
          </a:xfrm>
          <a:prstGeom prst="rect">
            <a:avLst/>
          </a:prstGeom>
          <a:gradFill>
            <a:gsLst>
              <a:gs pos="0">
                <a:schemeClr val="bg1"/>
              </a:gs>
              <a:gs pos="50000">
                <a:schemeClr val="bg1">
                  <a:lumMod val="50000"/>
                  <a:lumOff val="50000"/>
                </a:schemeClr>
              </a:gs>
              <a:gs pos="100000">
                <a:schemeClr val="bg1"/>
              </a:gs>
            </a:gsLst>
            <a:lin ang="5400000" scaled="0"/>
          </a:gradFill>
          <a:scene3d>
            <a:camera prst="orthographicFront"/>
            <a:lightRig rig="threePt" dir="t"/>
          </a:scene3d>
          <a:sp3d>
            <a:bevelT/>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Il aura 16 symboles (chiffres) de 0 à 9 puis A (pour la valeur 10); B (11); C (12); D (13); E (14) et F (15) et autant de rang que nécessaire pour exprimer une grandeur.</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Son principal intérêt est de pouvoir rendre plus lisibles des paquets de 1 et de 0.</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En simplifiant </a:t>
            </a:r>
            <a:r>
              <a:rPr lang="fr-FR" b="1" dirty="0" smtClean="0">
                <a:effectLst>
                  <a:outerShdw blurRad="38100" dist="38100" dir="2700000" algn="tl">
                    <a:srgbClr val="000000">
                      <a:alpha val="43137"/>
                    </a:srgbClr>
                  </a:outerShdw>
                </a:effectLst>
                <a:latin typeface="Arial" pitchFamily="34" charset="0"/>
                <a:cs typeface="Arial" pitchFamily="34" charset="0"/>
              </a:rPr>
              <a:t>l’écriture,  </a:t>
            </a:r>
            <a:r>
              <a:rPr lang="fr-FR" b="1" dirty="0" smtClean="0">
                <a:effectLst>
                  <a:outerShdw blurRad="38100" dist="38100" dir="2700000" algn="tl">
                    <a:srgbClr val="000000">
                      <a:alpha val="43137"/>
                    </a:srgbClr>
                  </a:outerShdw>
                </a:effectLst>
                <a:latin typeface="Arial" pitchFamily="34" charset="0"/>
                <a:cs typeface="Arial" pitchFamily="34" charset="0"/>
              </a:rPr>
              <a:t>1 symbole hexadécimal pour 4 symboles binaires</a:t>
            </a:r>
            <a:r>
              <a:rPr lang="fr-FR" b="1" dirty="0" smtClean="0">
                <a:effectLst>
                  <a:outerShdw blurRad="38100" dist="38100" dir="2700000" algn="tl">
                    <a:srgbClr val="000000">
                      <a:alpha val="43137"/>
                    </a:srgbClr>
                  </a:outerShdw>
                </a:effectLst>
                <a:latin typeface="Arial" pitchFamily="34" charset="0"/>
                <a:cs typeface="Arial" pitchFamily="34" charset="0"/>
              </a:rPr>
              <a:t>…</a:t>
            </a:r>
            <a:endParaRPr lang="fr-FR" b="1" dirty="0">
              <a:effectLst>
                <a:outerShdw blurRad="38100" dist="38100" dir="2700000" algn="tl">
                  <a:srgbClr val="000000">
                    <a:alpha val="43137"/>
                  </a:srgbClr>
                </a:outerShdw>
              </a:effectLst>
              <a:latin typeface="Arial" pitchFamily="34" charset="0"/>
              <a:cs typeface="Arial" pitchFamily="34" charset="0"/>
            </a:endParaRPr>
          </a:p>
        </p:txBody>
      </p:sp>
      <p:sp>
        <p:nvSpPr>
          <p:cNvPr id="7" name="Rectangle 6"/>
          <p:cNvSpPr/>
          <p:nvPr>
            <p:custDataLst>
              <p:tags r:id="rId4"/>
            </p:custDataLst>
          </p:nvPr>
        </p:nvSpPr>
        <p:spPr>
          <a:xfrm>
            <a:off x="-28284" y="2780928"/>
            <a:ext cx="9166516" cy="1200329"/>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Binaire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Hexadécimal:</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binaire sur 8 bits appelé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aussi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octet ou  « byte »: 11100110 on ajoute un « 0 » devant et on construit des « paquets » de quatre bits  lesquels vont être convertis  comme la conversion binaire décimale (mais limité à quatre bits)</a:t>
            </a:r>
          </a:p>
        </p:txBody>
      </p:sp>
      <p:sp>
        <p:nvSpPr>
          <p:cNvPr id="8" name="Rectangle 7"/>
          <p:cNvSpPr/>
          <p:nvPr>
            <p:custDataLst>
              <p:tags r:id="rId5"/>
            </p:custDataLst>
          </p:nvPr>
        </p:nvSpPr>
        <p:spPr>
          <a:xfrm>
            <a:off x="8394972" y="5934132"/>
            <a:ext cx="665567"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E6</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7" name="Rectangle 16"/>
          <p:cNvSpPr/>
          <p:nvPr>
            <p:custDataLst>
              <p:tags r:id="rId6"/>
            </p:custDataLst>
          </p:nvPr>
        </p:nvSpPr>
        <p:spPr>
          <a:xfrm>
            <a:off x="2555776" y="6423719"/>
            <a:ext cx="4012958" cy="461665"/>
          </a:xfrm>
          <a:prstGeom prst="rect">
            <a:avLst/>
          </a:prstGeom>
        </p:spPr>
        <p:txBody>
          <a:bodyPr wrap="non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11100110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E6</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H</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251" name="Groupe 250"/>
          <p:cNvGrpSpPr/>
          <p:nvPr>
            <p:custDataLst>
              <p:tags r:id="rId7"/>
            </p:custDataLst>
          </p:nvPr>
        </p:nvGrpSpPr>
        <p:grpSpPr>
          <a:xfrm>
            <a:off x="1659012" y="4869160"/>
            <a:ext cx="6729412" cy="373063"/>
            <a:chOff x="1482005" y="4180014"/>
            <a:chExt cx="6729412" cy="373063"/>
          </a:xfrm>
        </p:grpSpPr>
        <p:sp>
          <p:nvSpPr>
            <p:cNvPr id="285" name="Rectangle 254"/>
            <p:cNvSpPr>
              <a:spLocks noChangeArrowheads="1"/>
            </p:cNvSpPr>
            <p:nvPr/>
          </p:nvSpPr>
          <p:spPr bwMode="auto">
            <a:xfrm>
              <a:off x="1482005" y="4180014"/>
              <a:ext cx="841375"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286" name="Rectangle 255"/>
            <p:cNvSpPr>
              <a:spLocks noChangeArrowheads="1"/>
            </p:cNvSpPr>
            <p:nvPr/>
          </p:nvSpPr>
          <p:spPr bwMode="auto">
            <a:xfrm>
              <a:off x="2323380" y="4180014"/>
              <a:ext cx="841375"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287" name="Rectangle 256"/>
            <p:cNvSpPr>
              <a:spLocks noChangeArrowheads="1"/>
            </p:cNvSpPr>
            <p:nvPr/>
          </p:nvSpPr>
          <p:spPr bwMode="auto">
            <a:xfrm>
              <a:off x="3164755" y="4180014"/>
              <a:ext cx="841375" cy="371475"/>
            </a:xfrm>
            <a:prstGeom prst="rect">
              <a:avLst/>
            </a:prstGeom>
            <a:gradFill>
              <a:gsLst>
                <a:gs pos="18000">
                  <a:schemeClr val="accent1">
                    <a:lumMod val="75000"/>
                  </a:schemeClr>
                </a:gs>
                <a:gs pos="50000">
                  <a:schemeClr val="accent1">
                    <a:tint val="44500"/>
                    <a:satMod val="160000"/>
                  </a:schemeClr>
                </a:gs>
                <a:gs pos="84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288" name="Rectangle 257"/>
            <p:cNvSpPr>
              <a:spLocks noChangeArrowheads="1"/>
            </p:cNvSpPr>
            <p:nvPr/>
          </p:nvSpPr>
          <p:spPr bwMode="auto">
            <a:xfrm>
              <a:off x="4006130" y="4180014"/>
              <a:ext cx="841375" cy="371475"/>
            </a:xfrm>
            <a:prstGeom prst="rect">
              <a:avLst/>
            </a:prstGeom>
            <a:gradFill>
              <a:gsLst>
                <a:gs pos="18000">
                  <a:schemeClr val="accent1">
                    <a:lumMod val="48000"/>
                  </a:schemeClr>
                </a:gs>
                <a:gs pos="50000">
                  <a:schemeClr val="accent1">
                    <a:tint val="44500"/>
                    <a:satMod val="160000"/>
                  </a:schemeClr>
                </a:gs>
                <a:gs pos="84000">
                  <a:schemeClr val="accent1">
                    <a:lumMod val="51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89" name="Rectangle 258"/>
            <p:cNvSpPr>
              <a:spLocks noChangeArrowheads="1"/>
            </p:cNvSpPr>
            <p:nvPr/>
          </p:nvSpPr>
          <p:spPr bwMode="auto">
            <a:xfrm>
              <a:off x="4847505" y="4180014"/>
              <a:ext cx="839787"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290" name="Rectangle 259"/>
            <p:cNvSpPr>
              <a:spLocks noChangeArrowheads="1"/>
            </p:cNvSpPr>
            <p:nvPr/>
          </p:nvSpPr>
          <p:spPr bwMode="auto">
            <a:xfrm>
              <a:off x="5687292" y="4180014"/>
              <a:ext cx="841375" cy="371475"/>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291" name="Rectangle 260"/>
            <p:cNvSpPr>
              <a:spLocks noChangeArrowheads="1"/>
            </p:cNvSpPr>
            <p:nvPr/>
          </p:nvSpPr>
          <p:spPr bwMode="auto">
            <a:xfrm>
              <a:off x="6528667" y="4180014"/>
              <a:ext cx="841375" cy="371475"/>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292" name="Rectangle 261"/>
            <p:cNvSpPr>
              <a:spLocks noChangeArrowheads="1"/>
            </p:cNvSpPr>
            <p:nvPr/>
          </p:nvSpPr>
          <p:spPr bwMode="auto">
            <a:xfrm>
              <a:off x="7370042" y="4180014"/>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252" name="Groupe 251"/>
          <p:cNvGrpSpPr/>
          <p:nvPr>
            <p:custDataLst>
              <p:tags r:id="rId8"/>
            </p:custDataLst>
          </p:nvPr>
        </p:nvGrpSpPr>
        <p:grpSpPr>
          <a:xfrm>
            <a:off x="1659012" y="4510708"/>
            <a:ext cx="6729412" cy="371475"/>
            <a:chOff x="1482006" y="3826788"/>
            <a:chExt cx="6729412" cy="371475"/>
          </a:xfrm>
        </p:grpSpPr>
        <p:sp>
          <p:nvSpPr>
            <p:cNvPr id="277" name="Rectangle 264"/>
            <p:cNvSpPr>
              <a:spLocks noChangeArrowheads="1"/>
            </p:cNvSpPr>
            <p:nvPr/>
          </p:nvSpPr>
          <p:spPr bwMode="auto">
            <a:xfrm>
              <a:off x="1482006" y="3826788"/>
              <a:ext cx="841375"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3</a:t>
              </a:r>
              <a:endParaRPr lang="fr-FR" b="1" baseline="30000" dirty="0">
                <a:solidFill>
                  <a:schemeClr val="bg1"/>
                </a:solidFill>
                <a:latin typeface="Arial" pitchFamily="34" charset="0"/>
                <a:cs typeface="Arial" pitchFamily="34" charset="0"/>
              </a:endParaRPr>
            </a:p>
          </p:txBody>
        </p:sp>
        <p:sp>
          <p:nvSpPr>
            <p:cNvPr id="278" name="Rectangle 267"/>
            <p:cNvSpPr>
              <a:spLocks noChangeArrowheads="1"/>
            </p:cNvSpPr>
            <p:nvPr/>
          </p:nvSpPr>
          <p:spPr bwMode="auto">
            <a:xfrm>
              <a:off x="2323381" y="3826788"/>
              <a:ext cx="841375"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279" name="Rectangle 270"/>
            <p:cNvSpPr>
              <a:spLocks noChangeArrowheads="1"/>
            </p:cNvSpPr>
            <p:nvPr/>
          </p:nvSpPr>
          <p:spPr bwMode="auto">
            <a:xfrm>
              <a:off x="3164756" y="3826788"/>
              <a:ext cx="841375" cy="371475"/>
            </a:xfrm>
            <a:prstGeom prst="rect">
              <a:avLst/>
            </a:prstGeom>
            <a:gradFill>
              <a:gsLst>
                <a:gs pos="18000">
                  <a:schemeClr val="accent1">
                    <a:lumMod val="75000"/>
                  </a:schemeClr>
                </a:gs>
                <a:gs pos="50000">
                  <a:schemeClr val="accent1">
                    <a:tint val="44500"/>
                    <a:satMod val="160000"/>
                  </a:schemeClr>
                </a:gs>
                <a:gs pos="84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280" name="Rectangle 273"/>
            <p:cNvSpPr>
              <a:spLocks noChangeArrowheads="1"/>
            </p:cNvSpPr>
            <p:nvPr/>
          </p:nvSpPr>
          <p:spPr bwMode="auto">
            <a:xfrm>
              <a:off x="4006131" y="3826788"/>
              <a:ext cx="841375" cy="371475"/>
            </a:xfrm>
            <a:prstGeom prst="rect">
              <a:avLst/>
            </a:prstGeom>
            <a:gradFill>
              <a:gsLst>
                <a:gs pos="18000">
                  <a:schemeClr val="accent1">
                    <a:lumMod val="48000"/>
                  </a:schemeClr>
                </a:gs>
                <a:gs pos="50000">
                  <a:schemeClr val="accent1">
                    <a:tint val="44500"/>
                    <a:satMod val="160000"/>
                  </a:schemeClr>
                </a:gs>
                <a:gs pos="84000">
                  <a:schemeClr val="accent1">
                    <a:lumMod val="51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sp>
          <p:nvSpPr>
            <p:cNvPr id="281" name="Rectangle 276"/>
            <p:cNvSpPr>
              <a:spLocks noChangeArrowheads="1"/>
            </p:cNvSpPr>
            <p:nvPr/>
          </p:nvSpPr>
          <p:spPr bwMode="auto">
            <a:xfrm>
              <a:off x="4847506" y="3826788"/>
              <a:ext cx="839787"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3</a:t>
              </a:r>
              <a:endParaRPr lang="fr-FR" b="1" baseline="30000" dirty="0">
                <a:solidFill>
                  <a:schemeClr val="bg1"/>
                </a:solidFill>
                <a:latin typeface="Arial" pitchFamily="34" charset="0"/>
                <a:cs typeface="Arial" pitchFamily="34" charset="0"/>
              </a:endParaRPr>
            </a:p>
          </p:txBody>
        </p:sp>
        <p:sp>
          <p:nvSpPr>
            <p:cNvPr id="282" name="Rectangle 279"/>
            <p:cNvSpPr>
              <a:spLocks noChangeArrowheads="1"/>
            </p:cNvSpPr>
            <p:nvPr/>
          </p:nvSpPr>
          <p:spPr bwMode="auto">
            <a:xfrm>
              <a:off x="5687293" y="3826788"/>
              <a:ext cx="841375" cy="371475"/>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283" name="Rectangle 282"/>
            <p:cNvSpPr>
              <a:spLocks noChangeArrowheads="1"/>
            </p:cNvSpPr>
            <p:nvPr/>
          </p:nvSpPr>
          <p:spPr bwMode="auto">
            <a:xfrm>
              <a:off x="6528668" y="3826788"/>
              <a:ext cx="841375" cy="371475"/>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284" name="Rectangle 285"/>
            <p:cNvSpPr>
              <a:spLocks noChangeArrowheads="1"/>
            </p:cNvSpPr>
            <p:nvPr/>
          </p:nvSpPr>
          <p:spPr bwMode="auto">
            <a:xfrm>
              <a:off x="7370043" y="3826788"/>
              <a:ext cx="841375"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grpSp>
      <p:grpSp>
        <p:nvGrpSpPr>
          <p:cNvPr id="253" name="Groupe 252"/>
          <p:cNvGrpSpPr/>
          <p:nvPr>
            <p:custDataLst>
              <p:tags r:id="rId9"/>
            </p:custDataLst>
          </p:nvPr>
        </p:nvGrpSpPr>
        <p:grpSpPr>
          <a:xfrm>
            <a:off x="1659012" y="5242223"/>
            <a:ext cx="6729412" cy="373063"/>
            <a:chOff x="1482006" y="4568151"/>
            <a:chExt cx="6729412" cy="373063"/>
          </a:xfrm>
        </p:grpSpPr>
        <p:sp>
          <p:nvSpPr>
            <p:cNvPr id="263" name="Rectangle 286"/>
            <p:cNvSpPr>
              <a:spLocks noChangeArrowheads="1"/>
            </p:cNvSpPr>
            <p:nvPr/>
          </p:nvSpPr>
          <p:spPr bwMode="auto">
            <a:xfrm>
              <a:off x="1482006" y="4568151"/>
              <a:ext cx="841375" cy="373063"/>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264" name="Rectangle 289"/>
            <p:cNvSpPr>
              <a:spLocks noChangeArrowheads="1"/>
            </p:cNvSpPr>
            <p:nvPr/>
          </p:nvSpPr>
          <p:spPr bwMode="auto">
            <a:xfrm>
              <a:off x="232338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265" name="Rectangle 291"/>
            <p:cNvSpPr>
              <a:spLocks noChangeArrowheads="1"/>
            </p:cNvSpPr>
            <p:nvPr/>
          </p:nvSpPr>
          <p:spPr bwMode="auto">
            <a:xfrm>
              <a:off x="2323381" y="4568151"/>
              <a:ext cx="841375" cy="373063"/>
            </a:xfrm>
            <a:prstGeom prst="rect">
              <a:avLst/>
            </a:prstGeom>
            <a:gradFill>
              <a:gsLst>
                <a:gs pos="18000">
                  <a:schemeClr val="accent1">
                    <a:lumMod val="77000"/>
                  </a:schemeClr>
                </a:gs>
                <a:gs pos="50000">
                  <a:srgbClr val="DCE3D3"/>
                </a:gs>
                <a:gs pos="84000">
                  <a:schemeClr val="accent1">
                    <a:lumMod val="66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266" name="Rectangle 292"/>
            <p:cNvSpPr>
              <a:spLocks noChangeArrowheads="1"/>
            </p:cNvSpPr>
            <p:nvPr/>
          </p:nvSpPr>
          <p:spPr bwMode="auto">
            <a:xfrm>
              <a:off x="3164756"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267" name="Rectangle 294"/>
            <p:cNvSpPr>
              <a:spLocks noChangeArrowheads="1"/>
            </p:cNvSpPr>
            <p:nvPr/>
          </p:nvSpPr>
          <p:spPr bwMode="auto">
            <a:xfrm>
              <a:off x="3164756" y="4568151"/>
              <a:ext cx="841375" cy="373063"/>
            </a:xfrm>
            <a:prstGeom prst="rect">
              <a:avLst/>
            </a:prstGeom>
            <a:gradFill>
              <a:gsLst>
                <a:gs pos="18000">
                  <a:schemeClr val="accent1">
                    <a:lumMod val="75000"/>
                  </a:schemeClr>
                </a:gs>
                <a:gs pos="50000">
                  <a:schemeClr val="accent1">
                    <a:tint val="44500"/>
                    <a:satMod val="160000"/>
                  </a:schemeClr>
                </a:gs>
                <a:gs pos="84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268" name="Rectangle 295"/>
            <p:cNvSpPr>
              <a:spLocks noChangeArrowheads="1"/>
            </p:cNvSpPr>
            <p:nvPr/>
          </p:nvSpPr>
          <p:spPr bwMode="auto">
            <a:xfrm>
              <a:off x="400613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269" name="Rectangle 297"/>
            <p:cNvSpPr>
              <a:spLocks noChangeArrowheads="1"/>
            </p:cNvSpPr>
            <p:nvPr/>
          </p:nvSpPr>
          <p:spPr bwMode="auto">
            <a:xfrm>
              <a:off x="4006131" y="4568151"/>
              <a:ext cx="841375" cy="373063"/>
            </a:xfrm>
            <a:prstGeom prst="rect">
              <a:avLst/>
            </a:prstGeom>
            <a:gradFill>
              <a:gsLst>
                <a:gs pos="18000">
                  <a:schemeClr val="accent1">
                    <a:lumMod val="48000"/>
                  </a:schemeClr>
                </a:gs>
                <a:gs pos="50000">
                  <a:schemeClr val="accent1">
                    <a:tint val="44500"/>
                    <a:satMod val="160000"/>
                  </a:schemeClr>
                </a:gs>
                <a:gs pos="84000">
                  <a:schemeClr val="accent1">
                    <a:lumMod val="51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70" name="Rectangle 298"/>
            <p:cNvSpPr>
              <a:spLocks noChangeArrowheads="1"/>
            </p:cNvSpPr>
            <p:nvPr/>
          </p:nvSpPr>
          <p:spPr bwMode="auto">
            <a:xfrm>
              <a:off x="4847506" y="4568151"/>
              <a:ext cx="839787"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271" name="Rectangle 300"/>
            <p:cNvSpPr>
              <a:spLocks noChangeArrowheads="1"/>
            </p:cNvSpPr>
            <p:nvPr/>
          </p:nvSpPr>
          <p:spPr bwMode="auto">
            <a:xfrm>
              <a:off x="4847506" y="4568151"/>
              <a:ext cx="839787"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x 8</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72" name="Rectangle 301"/>
            <p:cNvSpPr>
              <a:spLocks noChangeArrowheads="1"/>
            </p:cNvSpPr>
            <p:nvPr/>
          </p:nvSpPr>
          <p:spPr bwMode="auto">
            <a:xfrm>
              <a:off x="5687293" y="4568151"/>
              <a:ext cx="841375" cy="373063"/>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x 4</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73" name="Rectangle 304"/>
            <p:cNvSpPr>
              <a:spLocks noChangeArrowheads="1"/>
            </p:cNvSpPr>
            <p:nvPr/>
          </p:nvSpPr>
          <p:spPr bwMode="auto">
            <a:xfrm>
              <a:off x="6528668"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274" name="Rectangle 306"/>
            <p:cNvSpPr>
              <a:spLocks noChangeArrowheads="1"/>
            </p:cNvSpPr>
            <p:nvPr/>
          </p:nvSpPr>
          <p:spPr bwMode="auto">
            <a:xfrm>
              <a:off x="6528668" y="4568151"/>
              <a:ext cx="841375" cy="373063"/>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1x2</a:t>
              </a:r>
              <a:endParaRPr lang="fr-FR" b="1" dirty="0">
                <a:solidFill>
                  <a:schemeClr val="bg1"/>
                </a:solidFill>
                <a:latin typeface="Arial" pitchFamily="34" charset="0"/>
                <a:cs typeface="Arial" pitchFamily="34" charset="0"/>
              </a:endParaRPr>
            </a:p>
          </p:txBody>
        </p:sp>
        <p:sp>
          <p:nvSpPr>
            <p:cNvPr id="275" name="Rectangle 307"/>
            <p:cNvSpPr>
              <a:spLocks noChangeArrowheads="1"/>
            </p:cNvSpPr>
            <p:nvPr/>
          </p:nvSpPr>
          <p:spPr bwMode="auto">
            <a:xfrm>
              <a:off x="7370043"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276" name="Rectangle 309"/>
            <p:cNvSpPr>
              <a:spLocks noChangeArrowheads="1"/>
            </p:cNvSpPr>
            <p:nvPr/>
          </p:nvSpPr>
          <p:spPr bwMode="auto">
            <a:xfrm>
              <a:off x="7370043" y="4568151"/>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0x1</a:t>
              </a:r>
              <a:endParaRPr lang="fr-FR" b="1" dirty="0">
                <a:solidFill>
                  <a:schemeClr val="bg1"/>
                </a:solidFill>
                <a:latin typeface="Arial" pitchFamily="34" charset="0"/>
                <a:cs typeface="Arial" pitchFamily="34" charset="0"/>
              </a:endParaRPr>
            </a:p>
          </p:txBody>
        </p:sp>
      </p:grpSp>
      <p:grpSp>
        <p:nvGrpSpPr>
          <p:cNvPr id="12" name="Groupe 11"/>
          <p:cNvGrpSpPr/>
          <p:nvPr>
            <p:custDataLst>
              <p:tags r:id="rId10"/>
            </p:custDataLst>
          </p:nvPr>
        </p:nvGrpSpPr>
        <p:grpSpPr>
          <a:xfrm>
            <a:off x="1659012" y="4149080"/>
            <a:ext cx="6729412" cy="373063"/>
            <a:chOff x="1659012" y="4293096"/>
            <a:chExt cx="6729412" cy="373063"/>
          </a:xfrm>
        </p:grpSpPr>
        <p:sp>
          <p:nvSpPr>
            <p:cNvPr id="255" name="Rectangle 254"/>
            <p:cNvSpPr>
              <a:spLocks noChangeArrowheads="1"/>
            </p:cNvSpPr>
            <p:nvPr/>
          </p:nvSpPr>
          <p:spPr bwMode="auto">
            <a:xfrm>
              <a:off x="1659012"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p:txBody>
        </p:sp>
        <p:sp>
          <p:nvSpPr>
            <p:cNvPr id="256" name="Rectangle 255"/>
            <p:cNvSpPr>
              <a:spLocks noChangeArrowheads="1"/>
            </p:cNvSpPr>
            <p:nvPr/>
          </p:nvSpPr>
          <p:spPr bwMode="auto">
            <a:xfrm>
              <a:off x="2500387"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57" name="Rectangle 256"/>
            <p:cNvSpPr>
              <a:spLocks noChangeArrowheads="1"/>
            </p:cNvSpPr>
            <p:nvPr/>
          </p:nvSpPr>
          <p:spPr bwMode="auto">
            <a:xfrm>
              <a:off x="3341762"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58" name="Rectangle 257"/>
            <p:cNvSpPr>
              <a:spLocks noChangeArrowheads="1"/>
            </p:cNvSpPr>
            <p:nvPr/>
          </p:nvSpPr>
          <p:spPr bwMode="auto">
            <a:xfrm>
              <a:off x="4183137"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59" name="Rectangle 258"/>
            <p:cNvSpPr>
              <a:spLocks noChangeArrowheads="1"/>
            </p:cNvSpPr>
            <p:nvPr/>
          </p:nvSpPr>
          <p:spPr bwMode="auto">
            <a:xfrm>
              <a:off x="5024512" y="4293096"/>
              <a:ext cx="839787" cy="371475"/>
            </a:xfrm>
            <a:prstGeom prst="rect">
              <a:avLst/>
            </a:prstGeom>
            <a:gradFill>
              <a:gsLst>
                <a:gs pos="14000">
                  <a:schemeClr val="accent3">
                    <a:lumMod val="50000"/>
                  </a:schemeClr>
                </a:gs>
                <a:gs pos="50000">
                  <a:schemeClr val="accent1">
                    <a:tint val="44500"/>
                    <a:satMod val="160000"/>
                  </a:schemeClr>
                </a:gs>
                <a:gs pos="89000">
                  <a:schemeClr val="accent3">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60" name="Rectangle 259"/>
            <p:cNvSpPr>
              <a:spLocks noChangeArrowheads="1"/>
            </p:cNvSpPr>
            <p:nvPr/>
          </p:nvSpPr>
          <p:spPr bwMode="auto">
            <a:xfrm>
              <a:off x="5864299" y="4293096"/>
              <a:ext cx="841375" cy="371475"/>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61" name="Rectangle 260"/>
            <p:cNvSpPr>
              <a:spLocks noChangeArrowheads="1"/>
            </p:cNvSpPr>
            <p:nvPr/>
          </p:nvSpPr>
          <p:spPr bwMode="auto">
            <a:xfrm>
              <a:off x="6705674" y="4293096"/>
              <a:ext cx="841375" cy="371475"/>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62" name="Rectangle 261"/>
            <p:cNvSpPr>
              <a:spLocks noChangeArrowheads="1"/>
            </p:cNvSpPr>
            <p:nvPr/>
          </p:nvSpPr>
          <p:spPr bwMode="auto">
            <a:xfrm>
              <a:off x="7547049" y="4293096"/>
              <a:ext cx="841375" cy="373063"/>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grpSp>
        <p:nvGrpSpPr>
          <p:cNvPr id="19" name="Groupe 18"/>
          <p:cNvGrpSpPr/>
          <p:nvPr>
            <p:custDataLst>
              <p:tags r:id="rId11"/>
            </p:custDataLst>
          </p:nvPr>
        </p:nvGrpSpPr>
        <p:grpSpPr>
          <a:xfrm>
            <a:off x="1656755" y="5974935"/>
            <a:ext cx="6747743" cy="371475"/>
            <a:chOff x="1656755" y="6118951"/>
            <a:chExt cx="6747743" cy="371475"/>
          </a:xfrm>
        </p:grpSpPr>
        <p:sp>
          <p:nvSpPr>
            <p:cNvPr id="160" name="Rectangle 254"/>
            <p:cNvSpPr>
              <a:spLocks noChangeArrowheads="1"/>
            </p:cNvSpPr>
            <p:nvPr/>
          </p:nvSpPr>
          <p:spPr bwMode="auto">
            <a:xfrm>
              <a:off x="1656755" y="6118951"/>
              <a:ext cx="3367757"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14</a:t>
              </a:r>
              <a:endParaRPr lang="fr-FR" b="1" dirty="0">
                <a:solidFill>
                  <a:schemeClr val="bg1"/>
                </a:solidFill>
                <a:latin typeface="Arial" pitchFamily="34" charset="0"/>
                <a:cs typeface="Arial" pitchFamily="34" charset="0"/>
              </a:endParaRPr>
            </a:p>
          </p:txBody>
        </p:sp>
        <p:sp>
          <p:nvSpPr>
            <p:cNvPr id="161" name="Rectangle 254"/>
            <p:cNvSpPr>
              <a:spLocks noChangeArrowheads="1"/>
            </p:cNvSpPr>
            <p:nvPr/>
          </p:nvSpPr>
          <p:spPr bwMode="auto">
            <a:xfrm>
              <a:off x="5024512" y="6118951"/>
              <a:ext cx="3379986" cy="371475"/>
            </a:xfrm>
            <a:prstGeom prst="rect">
              <a:avLst/>
            </a:prstGeom>
            <a:gradFill>
              <a:gsLst>
                <a:gs pos="14000">
                  <a:schemeClr val="accent3">
                    <a:lumMod val="50000"/>
                  </a:schemeClr>
                </a:gs>
                <a:gs pos="50000">
                  <a:schemeClr val="accent1">
                    <a:tint val="44500"/>
                    <a:satMod val="160000"/>
                  </a:schemeClr>
                </a:gs>
                <a:gs pos="89000">
                  <a:schemeClr val="accent3">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6</a:t>
              </a:r>
              <a:endParaRPr lang="fr-FR" b="1" dirty="0">
                <a:solidFill>
                  <a:schemeClr val="bg1"/>
                </a:solidFill>
                <a:latin typeface="Arial" pitchFamily="34" charset="0"/>
                <a:cs typeface="Arial" pitchFamily="34" charset="0"/>
              </a:endParaRPr>
            </a:p>
          </p:txBody>
        </p:sp>
      </p:grpSp>
      <p:grpSp>
        <p:nvGrpSpPr>
          <p:cNvPr id="250" name="Groupe 249"/>
          <p:cNvGrpSpPr/>
          <p:nvPr>
            <p:custDataLst>
              <p:tags r:id="rId12"/>
            </p:custDataLst>
          </p:nvPr>
        </p:nvGrpSpPr>
        <p:grpSpPr>
          <a:xfrm>
            <a:off x="1659012" y="5605484"/>
            <a:ext cx="6729412" cy="373063"/>
            <a:chOff x="1386755" y="6381328"/>
            <a:chExt cx="6729412" cy="373063"/>
          </a:xfrm>
        </p:grpSpPr>
        <p:sp>
          <p:nvSpPr>
            <p:cNvPr id="293" name="Rectangle 254"/>
            <p:cNvSpPr>
              <a:spLocks noChangeArrowheads="1"/>
            </p:cNvSpPr>
            <p:nvPr/>
          </p:nvSpPr>
          <p:spPr bwMode="auto">
            <a:xfrm>
              <a:off x="1386755" y="6381328"/>
              <a:ext cx="841375"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8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294" name="Rectangle 255"/>
            <p:cNvSpPr>
              <a:spLocks noChangeArrowheads="1"/>
            </p:cNvSpPr>
            <p:nvPr/>
          </p:nvSpPr>
          <p:spPr bwMode="auto">
            <a:xfrm>
              <a:off x="2228130" y="6381328"/>
              <a:ext cx="841375"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  +</a:t>
              </a:r>
              <a:endParaRPr lang="fr-FR" b="1" dirty="0">
                <a:solidFill>
                  <a:schemeClr val="bg1"/>
                </a:solidFill>
                <a:latin typeface="Arial" pitchFamily="34" charset="0"/>
                <a:cs typeface="Arial" pitchFamily="34" charset="0"/>
              </a:endParaRPr>
            </a:p>
          </p:txBody>
        </p:sp>
        <p:sp>
          <p:nvSpPr>
            <p:cNvPr id="295" name="Rectangle 256"/>
            <p:cNvSpPr>
              <a:spLocks noChangeArrowheads="1"/>
            </p:cNvSpPr>
            <p:nvPr/>
          </p:nvSpPr>
          <p:spPr bwMode="auto">
            <a:xfrm>
              <a:off x="3069505" y="6381328"/>
              <a:ext cx="841375" cy="371475"/>
            </a:xfrm>
            <a:prstGeom prst="rect">
              <a:avLst/>
            </a:prstGeom>
            <a:gradFill>
              <a:gsLst>
                <a:gs pos="18000">
                  <a:schemeClr val="accent1">
                    <a:lumMod val="75000"/>
                  </a:schemeClr>
                </a:gs>
                <a:gs pos="50000">
                  <a:schemeClr val="accent1">
                    <a:tint val="44500"/>
                    <a:satMod val="160000"/>
                  </a:schemeClr>
                </a:gs>
                <a:gs pos="84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2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296" name="Rectangle 257"/>
            <p:cNvSpPr>
              <a:spLocks noChangeArrowheads="1"/>
            </p:cNvSpPr>
            <p:nvPr/>
          </p:nvSpPr>
          <p:spPr bwMode="auto">
            <a:xfrm>
              <a:off x="3910880" y="6381328"/>
              <a:ext cx="841375" cy="371475"/>
            </a:xfrm>
            <a:prstGeom prst="rect">
              <a:avLst/>
            </a:prstGeom>
            <a:gradFill>
              <a:gsLst>
                <a:gs pos="18000">
                  <a:schemeClr val="accent1">
                    <a:lumMod val="48000"/>
                  </a:schemeClr>
                </a:gs>
                <a:gs pos="50000">
                  <a:schemeClr val="accent1">
                    <a:tint val="44500"/>
                    <a:satMod val="160000"/>
                  </a:schemeClr>
                </a:gs>
                <a:gs pos="84000">
                  <a:schemeClr val="accent1">
                    <a:lumMod val="51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97" name="Rectangle 258"/>
            <p:cNvSpPr>
              <a:spLocks noChangeArrowheads="1"/>
            </p:cNvSpPr>
            <p:nvPr/>
          </p:nvSpPr>
          <p:spPr bwMode="auto">
            <a:xfrm>
              <a:off x="4752255" y="6381328"/>
              <a:ext cx="839787"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298" name="Rectangle 259"/>
            <p:cNvSpPr>
              <a:spLocks noChangeArrowheads="1"/>
            </p:cNvSpPr>
            <p:nvPr/>
          </p:nvSpPr>
          <p:spPr bwMode="auto">
            <a:xfrm>
              <a:off x="5592042" y="6381328"/>
              <a:ext cx="841375" cy="371475"/>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4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299" name="Rectangle 260"/>
            <p:cNvSpPr>
              <a:spLocks noChangeArrowheads="1"/>
            </p:cNvSpPr>
            <p:nvPr/>
          </p:nvSpPr>
          <p:spPr bwMode="auto">
            <a:xfrm>
              <a:off x="6433417" y="6381328"/>
              <a:ext cx="841375" cy="371475"/>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2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300" name="Rectangle 261"/>
            <p:cNvSpPr>
              <a:spLocks noChangeArrowheads="1"/>
            </p:cNvSpPr>
            <p:nvPr/>
          </p:nvSpPr>
          <p:spPr bwMode="auto">
            <a:xfrm>
              <a:off x="7274792" y="6381328"/>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sp>
        <p:nvSpPr>
          <p:cNvPr id="62" name="Rectangle 61"/>
          <p:cNvSpPr/>
          <p:nvPr>
            <p:custDataLst>
              <p:tags r:id="rId13"/>
            </p:custDataLst>
          </p:nvPr>
        </p:nvSpPr>
        <p:spPr>
          <a:xfrm>
            <a:off x="517873" y="4746630"/>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63" name="Rectangle 62"/>
          <p:cNvSpPr/>
          <p:nvPr>
            <p:custDataLst>
              <p:tags r:id="rId14"/>
            </p:custDataLst>
          </p:nvPr>
        </p:nvSpPr>
        <p:spPr>
          <a:xfrm>
            <a:off x="251520" y="5148481"/>
            <a:ext cx="1152880"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des rangs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64" name="Rectangle 63"/>
          <p:cNvSpPr/>
          <p:nvPr>
            <p:custDataLst>
              <p:tags r:id="rId15"/>
            </p:custDataLst>
          </p:nvPr>
        </p:nvSpPr>
        <p:spPr>
          <a:xfrm>
            <a:off x="315767" y="5682734"/>
            <a:ext cx="101662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65" name="Connecteur droit avec flèche 64"/>
          <p:cNvCxnSpPr/>
          <p:nvPr>
            <p:custDataLst>
              <p:tags r:id="rId16"/>
            </p:custDataLst>
          </p:nvPr>
        </p:nvCxnSpPr>
        <p:spPr>
          <a:xfrm>
            <a:off x="1346496" y="4924536"/>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66" name="Connecteur droit avec flèche 65"/>
          <p:cNvCxnSpPr/>
          <p:nvPr>
            <p:custDataLst>
              <p:tags r:id="rId17"/>
            </p:custDataLst>
          </p:nvPr>
        </p:nvCxnSpPr>
        <p:spPr>
          <a:xfrm>
            <a:off x="1346496" y="5434760"/>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67" name="Connecteur droit avec flèche 66"/>
          <p:cNvCxnSpPr/>
          <p:nvPr>
            <p:custDataLst>
              <p:tags r:id="rId18"/>
            </p:custDataLst>
          </p:nvPr>
        </p:nvCxnSpPr>
        <p:spPr>
          <a:xfrm>
            <a:off x="1346496" y="5840609"/>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0272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85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5300"/>
                            </p:stCondLst>
                            <p:childTnLst>
                              <p:par>
                                <p:cTn id="13" presetID="10" presetClass="entr" presetSubtype="0" fill="hold" grpId="0" nodeType="afterEffect">
                                  <p:stCondLst>
                                    <p:cond delay="2250"/>
                                  </p:stCondLst>
                                  <p:iterate type="wd">
                                    <p:tmPct val="10000"/>
                                  </p:iterate>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10700"/>
                            </p:stCondLst>
                            <p:childTnLst>
                              <p:par>
                                <p:cTn id="17" presetID="22" presetClass="entr" presetSubtype="8" fill="hold" grpId="0" nodeType="afterEffect">
                                  <p:stCondLst>
                                    <p:cond delay="0"/>
                                  </p:stCondLst>
                                  <p:childTnLst>
                                    <p:set>
                                      <p:cBhvr>
                                        <p:cTn id="18" dur="1" fill="hold">
                                          <p:stCondLst>
                                            <p:cond delay="0"/>
                                          </p:stCondLst>
                                        </p:cTn>
                                        <p:tgtEl>
                                          <p:spTgt spid="62"/>
                                        </p:tgtEl>
                                        <p:attrNameLst>
                                          <p:attrName>style.visibility</p:attrName>
                                        </p:attrNameLst>
                                      </p:cBhvr>
                                      <p:to>
                                        <p:strVal val="visible"/>
                                      </p:to>
                                    </p:set>
                                    <p:animEffect transition="in" filter="wipe(left)">
                                      <p:cBhvr>
                                        <p:cTn id="19" dur="500"/>
                                        <p:tgtEl>
                                          <p:spTgt spid="62"/>
                                        </p:tgtEl>
                                      </p:cBhvr>
                                    </p:animEffect>
                                  </p:childTnLst>
                                </p:cTn>
                              </p:par>
                            </p:childTnLst>
                          </p:cTn>
                        </p:par>
                        <p:par>
                          <p:cTn id="20" fill="hold">
                            <p:stCondLst>
                              <p:cond delay="11200"/>
                            </p:stCondLst>
                            <p:childTnLst>
                              <p:par>
                                <p:cTn id="21" presetID="22" presetClass="entr" presetSubtype="8" fill="hold" nodeType="afterEffect">
                                  <p:stCondLst>
                                    <p:cond delay="0"/>
                                  </p:stCondLst>
                                  <p:childTnLst>
                                    <p:set>
                                      <p:cBhvr>
                                        <p:cTn id="22" dur="1" fill="hold">
                                          <p:stCondLst>
                                            <p:cond delay="0"/>
                                          </p:stCondLst>
                                        </p:cTn>
                                        <p:tgtEl>
                                          <p:spTgt spid="65"/>
                                        </p:tgtEl>
                                        <p:attrNameLst>
                                          <p:attrName>style.visibility</p:attrName>
                                        </p:attrNameLst>
                                      </p:cBhvr>
                                      <p:to>
                                        <p:strVal val="visible"/>
                                      </p:to>
                                    </p:set>
                                    <p:animEffect transition="in" filter="wipe(left)">
                                      <p:cBhvr>
                                        <p:cTn id="23" dur="500"/>
                                        <p:tgtEl>
                                          <p:spTgt spid="65"/>
                                        </p:tgtEl>
                                      </p:cBhvr>
                                    </p:animEffect>
                                  </p:childTnLst>
                                </p:cTn>
                              </p:par>
                            </p:childTnLst>
                          </p:cTn>
                        </p:par>
                        <p:par>
                          <p:cTn id="24" fill="hold">
                            <p:stCondLst>
                              <p:cond delay="11700"/>
                            </p:stCondLst>
                            <p:childTnLst>
                              <p:par>
                                <p:cTn id="25" presetID="22" presetClass="entr" presetSubtype="8" fill="hold" grpId="0" nodeType="afterEffect">
                                  <p:stCondLst>
                                    <p:cond delay="0"/>
                                  </p:stCondLst>
                                  <p:childTnLst>
                                    <p:set>
                                      <p:cBhvr>
                                        <p:cTn id="26" dur="1" fill="hold">
                                          <p:stCondLst>
                                            <p:cond delay="0"/>
                                          </p:stCondLst>
                                        </p:cTn>
                                        <p:tgtEl>
                                          <p:spTgt spid="63"/>
                                        </p:tgtEl>
                                        <p:attrNameLst>
                                          <p:attrName>style.visibility</p:attrName>
                                        </p:attrNameLst>
                                      </p:cBhvr>
                                      <p:to>
                                        <p:strVal val="visible"/>
                                      </p:to>
                                    </p:set>
                                    <p:animEffect transition="in" filter="wipe(left)">
                                      <p:cBhvr>
                                        <p:cTn id="27" dur="500"/>
                                        <p:tgtEl>
                                          <p:spTgt spid="63"/>
                                        </p:tgtEl>
                                      </p:cBhvr>
                                    </p:animEffect>
                                  </p:childTnLst>
                                </p:cTn>
                              </p:par>
                            </p:childTnLst>
                          </p:cTn>
                        </p:par>
                        <p:par>
                          <p:cTn id="28" fill="hold">
                            <p:stCondLst>
                              <p:cond delay="12200"/>
                            </p:stCondLst>
                            <p:childTnLst>
                              <p:par>
                                <p:cTn id="29" presetID="22" presetClass="entr" presetSubtype="8" fill="hold" nodeType="afterEffect">
                                  <p:stCondLst>
                                    <p:cond delay="0"/>
                                  </p:stCondLst>
                                  <p:childTnLst>
                                    <p:set>
                                      <p:cBhvr>
                                        <p:cTn id="30" dur="1" fill="hold">
                                          <p:stCondLst>
                                            <p:cond delay="0"/>
                                          </p:stCondLst>
                                        </p:cTn>
                                        <p:tgtEl>
                                          <p:spTgt spid="66"/>
                                        </p:tgtEl>
                                        <p:attrNameLst>
                                          <p:attrName>style.visibility</p:attrName>
                                        </p:attrNameLst>
                                      </p:cBhvr>
                                      <p:to>
                                        <p:strVal val="visible"/>
                                      </p:to>
                                    </p:set>
                                    <p:animEffect transition="in" filter="wipe(left)">
                                      <p:cBhvr>
                                        <p:cTn id="31" dur="500"/>
                                        <p:tgtEl>
                                          <p:spTgt spid="66"/>
                                        </p:tgtEl>
                                      </p:cBhvr>
                                    </p:animEffect>
                                  </p:childTnLst>
                                </p:cTn>
                              </p:par>
                            </p:childTnLst>
                          </p:cTn>
                        </p:par>
                        <p:par>
                          <p:cTn id="32" fill="hold">
                            <p:stCondLst>
                              <p:cond delay="12700"/>
                            </p:stCondLst>
                            <p:childTnLst>
                              <p:par>
                                <p:cTn id="33" presetID="22" presetClass="entr" presetSubtype="8" fill="hold" grpId="0" nodeType="afterEffect">
                                  <p:stCondLst>
                                    <p:cond delay="0"/>
                                  </p:stCondLst>
                                  <p:childTnLst>
                                    <p:set>
                                      <p:cBhvr>
                                        <p:cTn id="34" dur="1" fill="hold">
                                          <p:stCondLst>
                                            <p:cond delay="0"/>
                                          </p:stCondLst>
                                        </p:cTn>
                                        <p:tgtEl>
                                          <p:spTgt spid="64"/>
                                        </p:tgtEl>
                                        <p:attrNameLst>
                                          <p:attrName>style.visibility</p:attrName>
                                        </p:attrNameLst>
                                      </p:cBhvr>
                                      <p:to>
                                        <p:strVal val="visible"/>
                                      </p:to>
                                    </p:set>
                                    <p:animEffect transition="in" filter="wipe(left)">
                                      <p:cBhvr>
                                        <p:cTn id="35" dur="500"/>
                                        <p:tgtEl>
                                          <p:spTgt spid="64"/>
                                        </p:tgtEl>
                                      </p:cBhvr>
                                    </p:animEffect>
                                  </p:childTnLst>
                                </p:cTn>
                              </p:par>
                            </p:childTnLst>
                          </p:cTn>
                        </p:par>
                        <p:par>
                          <p:cTn id="36" fill="hold">
                            <p:stCondLst>
                              <p:cond delay="13200"/>
                            </p:stCondLst>
                            <p:childTnLst>
                              <p:par>
                                <p:cTn id="37" presetID="22" presetClass="entr" presetSubtype="8" fill="hold" nodeType="afterEffect">
                                  <p:stCondLst>
                                    <p:cond delay="0"/>
                                  </p:stCondLst>
                                  <p:childTnLst>
                                    <p:set>
                                      <p:cBhvr>
                                        <p:cTn id="38" dur="1" fill="hold">
                                          <p:stCondLst>
                                            <p:cond delay="0"/>
                                          </p:stCondLst>
                                        </p:cTn>
                                        <p:tgtEl>
                                          <p:spTgt spid="67"/>
                                        </p:tgtEl>
                                        <p:attrNameLst>
                                          <p:attrName>style.visibility</p:attrName>
                                        </p:attrNameLst>
                                      </p:cBhvr>
                                      <p:to>
                                        <p:strVal val="visible"/>
                                      </p:to>
                                    </p:set>
                                    <p:animEffect transition="in" filter="wipe(left)">
                                      <p:cBhvr>
                                        <p:cTn id="39" dur="500"/>
                                        <p:tgtEl>
                                          <p:spTgt spid="67"/>
                                        </p:tgtEl>
                                      </p:cBhvr>
                                    </p:animEffect>
                                  </p:childTnLst>
                                </p:cTn>
                              </p:par>
                            </p:childTnLst>
                          </p:cTn>
                        </p:par>
                        <p:par>
                          <p:cTn id="40" fill="hold">
                            <p:stCondLst>
                              <p:cond delay="13700"/>
                            </p:stCondLst>
                            <p:childTnLst>
                              <p:par>
                                <p:cTn id="41" presetID="22" presetClass="entr" presetSubtype="8" fill="hold" nodeType="after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wipe(left)">
                                      <p:cBhvr>
                                        <p:cTn id="43" dur="500"/>
                                        <p:tgtEl>
                                          <p:spTgt spid="12"/>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2" fill="hold" nodeType="clickEffect">
                                  <p:stCondLst>
                                    <p:cond delay="0"/>
                                  </p:stCondLst>
                                  <p:childTnLst>
                                    <p:set>
                                      <p:cBhvr>
                                        <p:cTn id="47" dur="1" fill="hold">
                                          <p:stCondLst>
                                            <p:cond delay="0"/>
                                          </p:stCondLst>
                                        </p:cTn>
                                        <p:tgtEl>
                                          <p:spTgt spid="252"/>
                                        </p:tgtEl>
                                        <p:attrNameLst>
                                          <p:attrName>style.visibility</p:attrName>
                                        </p:attrNameLst>
                                      </p:cBhvr>
                                      <p:to>
                                        <p:strVal val="visible"/>
                                      </p:to>
                                    </p:set>
                                    <p:animEffect transition="in" filter="wipe(right)">
                                      <p:cBhvr>
                                        <p:cTn id="48" dur="500"/>
                                        <p:tgtEl>
                                          <p:spTgt spid="252"/>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2" fill="hold" nodeType="clickEffect">
                                  <p:stCondLst>
                                    <p:cond delay="0"/>
                                  </p:stCondLst>
                                  <p:childTnLst>
                                    <p:set>
                                      <p:cBhvr>
                                        <p:cTn id="52" dur="1" fill="hold">
                                          <p:stCondLst>
                                            <p:cond delay="0"/>
                                          </p:stCondLst>
                                        </p:cTn>
                                        <p:tgtEl>
                                          <p:spTgt spid="251"/>
                                        </p:tgtEl>
                                        <p:attrNameLst>
                                          <p:attrName>style.visibility</p:attrName>
                                        </p:attrNameLst>
                                      </p:cBhvr>
                                      <p:to>
                                        <p:strVal val="visible"/>
                                      </p:to>
                                    </p:set>
                                    <p:animEffect transition="in" filter="wipe(right)">
                                      <p:cBhvr>
                                        <p:cTn id="53" dur="500"/>
                                        <p:tgtEl>
                                          <p:spTgt spid="251"/>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2" fill="hold" nodeType="clickEffect">
                                  <p:stCondLst>
                                    <p:cond delay="0"/>
                                  </p:stCondLst>
                                  <p:childTnLst>
                                    <p:set>
                                      <p:cBhvr>
                                        <p:cTn id="57" dur="1" fill="hold">
                                          <p:stCondLst>
                                            <p:cond delay="0"/>
                                          </p:stCondLst>
                                        </p:cTn>
                                        <p:tgtEl>
                                          <p:spTgt spid="253"/>
                                        </p:tgtEl>
                                        <p:attrNameLst>
                                          <p:attrName>style.visibility</p:attrName>
                                        </p:attrNameLst>
                                      </p:cBhvr>
                                      <p:to>
                                        <p:strVal val="visible"/>
                                      </p:to>
                                    </p:set>
                                    <p:animEffect transition="in" filter="wipe(right)">
                                      <p:cBhvr>
                                        <p:cTn id="58" dur="500"/>
                                        <p:tgtEl>
                                          <p:spTgt spid="253"/>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2" fill="hold" nodeType="clickEffect">
                                  <p:stCondLst>
                                    <p:cond delay="0"/>
                                  </p:stCondLst>
                                  <p:childTnLst>
                                    <p:set>
                                      <p:cBhvr>
                                        <p:cTn id="62" dur="1" fill="hold">
                                          <p:stCondLst>
                                            <p:cond delay="0"/>
                                          </p:stCondLst>
                                        </p:cTn>
                                        <p:tgtEl>
                                          <p:spTgt spid="250"/>
                                        </p:tgtEl>
                                        <p:attrNameLst>
                                          <p:attrName>style.visibility</p:attrName>
                                        </p:attrNameLst>
                                      </p:cBhvr>
                                      <p:to>
                                        <p:strVal val="visible"/>
                                      </p:to>
                                    </p:set>
                                    <p:animEffect transition="in" filter="wipe(right)">
                                      <p:cBhvr>
                                        <p:cTn id="63" dur="500"/>
                                        <p:tgtEl>
                                          <p:spTgt spid="250"/>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2" fill="hold" nodeType="clickEffect">
                                  <p:stCondLst>
                                    <p:cond delay="0"/>
                                  </p:stCondLst>
                                  <p:childTnLst>
                                    <p:set>
                                      <p:cBhvr>
                                        <p:cTn id="67" dur="1" fill="hold">
                                          <p:stCondLst>
                                            <p:cond delay="0"/>
                                          </p:stCondLst>
                                        </p:cTn>
                                        <p:tgtEl>
                                          <p:spTgt spid="19"/>
                                        </p:tgtEl>
                                        <p:attrNameLst>
                                          <p:attrName>style.visibility</p:attrName>
                                        </p:attrNameLst>
                                      </p:cBhvr>
                                      <p:to>
                                        <p:strVal val="visible"/>
                                      </p:to>
                                    </p:set>
                                    <p:animEffect transition="in" filter="wipe(right)">
                                      <p:cBhvr>
                                        <p:cTn id="68" dur="500"/>
                                        <p:tgtEl>
                                          <p:spTgt spid="19"/>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8"/>
                                        </p:tgtEl>
                                        <p:attrNameLst>
                                          <p:attrName>style.visibility</p:attrName>
                                        </p:attrNameLst>
                                      </p:cBhvr>
                                      <p:to>
                                        <p:strVal val="visible"/>
                                      </p:to>
                                    </p:set>
                                    <p:animEffect transition="in" filter="wipe(left)">
                                      <p:cBhvr>
                                        <p:cTn id="73" dur="500"/>
                                        <p:tgtEl>
                                          <p:spTgt spid="8"/>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17"/>
                                        </p:tgtEl>
                                        <p:attrNameLst>
                                          <p:attrName>style.visibility</p:attrName>
                                        </p:attrNameLst>
                                      </p:cBhvr>
                                      <p:to>
                                        <p:strVal val="visible"/>
                                      </p:to>
                                    </p:set>
                                    <p:animEffect transition="in" filter="wipe(left)">
                                      <p:cBhvr>
                                        <p:cTn id="7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7" grpId="0" animBg="1"/>
      <p:bldP spid="8" grpId="0"/>
      <p:bldP spid="17" grpId="0"/>
      <p:bldP spid="62" grpId="0"/>
      <p:bldP spid="63" grpId="0"/>
      <p:bldP spid="6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custDataLst>
              <p:tags r:id="rId1"/>
            </p:custDataLst>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custDataLst>
              <p:tags r:id="rId2"/>
            </p:custDataLst>
          </p:nvPr>
        </p:nvSpPr>
        <p:spPr>
          <a:xfrm>
            <a:off x="123801" y="974774"/>
            <a:ext cx="712566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Hexadécimal …  </a:t>
            </a:r>
            <a:endParaRPr lang="fr-FR" sz="2400" u="sng" dirty="0"/>
          </a:p>
        </p:txBody>
      </p:sp>
      <p:sp>
        <p:nvSpPr>
          <p:cNvPr id="7" name="Rectangle 6"/>
          <p:cNvSpPr/>
          <p:nvPr>
            <p:custDataLst>
              <p:tags r:id="rId3"/>
            </p:custDataLst>
          </p:nvPr>
        </p:nvSpPr>
        <p:spPr>
          <a:xfrm>
            <a:off x="-9139" y="1700808"/>
            <a:ext cx="9166516" cy="923330"/>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Binaire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Hexadécimal:</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Convertir 10110111 binaire en hexadécimal…….</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À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vous d’essayer</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endParaRPr lang="fr-FR" b="1" dirty="0" smtClean="0">
              <a:effectLst>
                <a:outerShdw blurRad="38100" dist="38100" dir="2700000" algn="tl">
                  <a:srgbClr val="000000">
                    <a:alpha val="43137"/>
                  </a:srgbClr>
                </a:outerShdw>
              </a:effectLst>
              <a:latin typeface="Arial" pitchFamily="34" charset="0"/>
              <a:cs typeface="Arial" pitchFamily="34" charset="0"/>
              <a:sym typeface="Symbol"/>
            </a:endParaRPr>
          </a:p>
        </p:txBody>
      </p:sp>
      <p:sp>
        <p:nvSpPr>
          <p:cNvPr id="8" name="Rectangle 7"/>
          <p:cNvSpPr/>
          <p:nvPr>
            <p:custDataLst>
              <p:tags r:id="rId4"/>
            </p:custDataLst>
          </p:nvPr>
        </p:nvSpPr>
        <p:spPr>
          <a:xfrm>
            <a:off x="7964529" y="5435932"/>
            <a:ext cx="678391"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B7</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7" name="Rectangle 16"/>
          <p:cNvSpPr/>
          <p:nvPr>
            <p:custDataLst>
              <p:tags r:id="rId5"/>
            </p:custDataLst>
          </p:nvPr>
        </p:nvSpPr>
        <p:spPr>
          <a:xfrm>
            <a:off x="2939020" y="5805264"/>
            <a:ext cx="3721212" cy="461665"/>
          </a:xfrm>
          <a:prstGeom prst="rect">
            <a:avLst/>
          </a:prstGeom>
        </p:spPr>
        <p:txBody>
          <a:bodyPr wrap="non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110111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B7</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H</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122" name="Groupe 121"/>
          <p:cNvGrpSpPr/>
          <p:nvPr>
            <p:custDataLst>
              <p:tags r:id="rId6"/>
            </p:custDataLst>
          </p:nvPr>
        </p:nvGrpSpPr>
        <p:grpSpPr>
          <a:xfrm>
            <a:off x="1758828" y="3924454"/>
            <a:ext cx="6729412" cy="373063"/>
            <a:chOff x="1482005" y="4180014"/>
            <a:chExt cx="6729412" cy="373063"/>
          </a:xfrm>
        </p:grpSpPr>
        <p:sp>
          <p:nvSpPr>
            <p:cNvPr id="123" name="Rectangle 254"/>
            <p:cNvSpPr>
              <a:spLocks noChangeArrowheads="1"/>
            </p:cNvSpPr>
            <p:nvPr/>
          </p:nvSpPr>
          <p:spPr bwMode="auto">
            <a:xfrm>
              <a:off x="1482005" y="4180014"/>
              <a:ext cx="841375"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124" name="Rectangle 255"/>
            <p:cNvSpPr>
              <a:spLocks noChangeArrowheads="1"/>
            </p:cNvSpPr>
            <p:nvPr/>
          </p:nvSpPr>
          <p:spPr bwMode="auto">
            <a:xfrm>
              <a:off x="2323380" y="4180014"/>
              <a:ext cx="841375"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125" name="Rectangle 256"/>
            <p:cNvSpPr>
              <a:spLocks noChangeArrowheads="1"/>
            </p:cNvSpPr>
            <p:nvPr/>
          </p:nvSpPr>
          <p:spPr bwMode="auto">
            <a:xfrm>
              <a:off x="3164755" y="4180014"/>
              <a:ext cx="841375" cy="371475"/>
            </a:xfrm>
            <a:prstGeom prst="rect">
              <a:avLst/>
            </a:prstGeom>
            <a:gradFill>
              <a:gsLst>
                <a:gs pos="18000">
                  <a:schemeClr val="accent1">
                    <a:lumMod val="50000"/>
                  </a:schemeClr>
                </a:gs>
                <a:gs pos="50000">
                  <a:schemeClr val="accent1">
                    <a:tint val="44500"/>
                    <a:satMod val="160000"/>
                  </a:schemeClr>
                </a:gs>
                <a:gs pos="84000">
                  <a:schemeClr val="accent1">
                    <a:lumMod val="6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126" name="Rectangle 257"/>
            <p:cNvSpPr>
              <a:spLocks noChangeArrowheads="1"/>
            </p:cNvSpPr>
            <p:nvPr/>
          </p:nvSpPr>
          <p:spPr bwMode="auto">
            <a:xfrm>
              <a:off x="4006130" y="4180014"/>
              <a:ext cx="841375" cy="371475"/>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27" name="Rectangle 258"/>
            <p:cNvSpPr>
              <a:spLocks noChangeArrowheads="1"/>
            </p:cNvSpPr>
            <p:nvPr/>
          </p:nvSpPr>
          <p:spPr bwMode="auto">
            <a:xfrm>
              <a:off x="4847505" y="4180014"/>
              <a:ext cx="839787"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128" name="Rectangle 259"/>
            <p:cNvSpPr>
              <a:spLocks noChangeArrowheads="1"/>
            </p:cNvSpPr>
            <p:nvPr/>
          </p:nvSpPr>
          <p:spPr bwMode="auto">
            <a:xfrm>
              <a:off x="5687292" y="4180014"/>
              <a:ext cx="841375" cy="371475"/>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129" name="Rectangle 260"/>
            <p:cNvSpPr>
              <a:spLocks noChangeArrowheads="1"/>
            </p:cNvSpPr>
            <p:nvPr/>
          </p:nvSpPr>
          <p:spPr bwMode="auto">
            <a:xfrm>
              <a:off x="6528667" y="4180014"/>
              <a:ext cx="841375" cy="371475"/>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130" name="Rectangle 261"/>
            <p:cNvSpPr>
              <a:spLocks noChangeArrowheads="1"/>
            </p:cNvSpPr>
            <p:nvPr/>
          </p:nvSpPr>
          <p:spPr bwMode="auto">
            <a:xfrm>
              <a:off x="7370042" y="4180014"/>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131" name="Groupe 130"/>
          <p:cNvGrpSpPr/>
          <p:nvPr>
            <p:custDataLst>
              <p:tags r:id="rId7"/>
            </p:custDataLst>
          </p:nvPr>
        </p:nvGrpSpPr>
        <p:grpSpPr>
          <a:xfrm>
            <a:off x="1758828" y="3566002"/>
            <a:ext cx="6729412" cy="371475"/>
            <a:chOff x="1482006" y="3826788"/>
            <a:chExt cx="6729412" cy="371475"/>
          </a:xfrm>
        </p:grpSpPr>
        <p:sp>
          <p:nvSpPr>
            <p:cNvPr id="132" name="Rectangle 264"/>
            <p:cNvSpPr>
              <a:spLocks noChangeArrowheads="1"/>
            </p:cNvSpPr>
            <p:nvPr/>
          </p:nvSpPr>
          <p:spPr bwMode="auto">
            <a:xfrm>
              <a:off x="1482006" y="3826788"/>
              <a:ext cx="841375"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3</a:t>
              </a:r>
              <a:endParaRPr lang="fr-FR" b="1" baseline="30000" dirty="0">
                <a:solidFill>
                  <a:schemeClr val="bg1"/>
                </a:solidFill>
                <a:latin typeface="Arial" pitchFamily="34" charset="0"/>
                <a:cs typeface="Arial" pitchFamily="34" charset="0"/>
              </a:endParaRPr>
            </a:p>
          </p:txBody>
        </p:sp>
        <p:sp>
          <p:nvSpPr>
            <p:cNvPr id="133" name="Rectangle 267"/>
            <p:cNvSpPr>
              <a:spLocks noChangeArrowheads="1"/>
            </p:cNvSpPr>
            <p:nvPr/>
          </p:nvSpPr>
          <p:spPr bwMode="auto">
            <a:xfrm>
              <a:off x="2323381" y="3826788"/>
              <a:ext cx="841375"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134" name="Rectangle 270"/>
            <p:cNvSpPr>
              <a:spLocks noChangeArrowheads="1"/>
            </p:cNvSpPr>
            <p:nvPr/>
          </p:nvSpPr>
          <p:spPr bwMode="auto">
            <a:xfrm>
              <a:off x="3164756" y="3826788"/>
              <a:ext cx="841375" cy="371475"/>
            </a:xfrm>
            <a:prstGeom prst="rect">
              <a:avLst/>
            </a:prstGeom>
            <a:gradFill>
              <a:gsLst>
                <a:gs pos="18000">
                  <a:schemeClr val="accent1">
                    <a:lumMod val="50000"/>
                  </a:schemeClr>
                </a:gs>
                <a:gs pos="50000">
                  <a:schemeClr val="accent1">
                    <a:tint val="44500"/>
                    <a:satMod val="160000"/>
                  </a:schemeClr>
                </a:gs>
                <a:gs pos="84000">
                  <a:schemeClr val="accent1">
                    <a:lumMod val="6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135" name="Rectangle 273"/>
            <p:cNvSpPr>
              <a:spLocks noChangeArrowheads="1"/>
            </p:cNvSpPr>
            <p:nvPr/>
          </p:nvSpPr>
          <p:spPr bwMode="auto">
            <a:xfrm>
              <a:off x="4006131" y="3826788"/>
              <a:ext cx="841375" cy="371475"/>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sp>
          <p:nvSpPr>
            <p:cNvPr id="136" name="Rectangle 276"/>
            <p:cNvSpPr>
              <a:spLocks noChangeArrowheads="1"/>
            </p:cNvSpPr>
            <p:nvPr/>
          </p:nvSpPr>
          <p:spPr bwMode="auto">
            <a:xfrm>
              <a:off x="4847506" y="3826788"/>
              <a:ext cx="839787"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3</a:t>
              </a:r>
              <a:endParaRPr lang="fr-FR" b="1" baseline="30000" dirty="0">
                <a:solidFill>
                  <a:schemeClr val="bg1"/>
                </a:solidFill>
                <a:latin typeface="Arial" pitchFamily="34" charset="0"/>
                <a:cs typeface="Arial" pitchFamily="34" charset="0"/>
              </a:endParaRPr>
            </a:p>
          </p:txBody>
        </p:sp>
        <p:sp>
          <p:nvSpPr>
            <p:cNvPr id="137" name="Rectangle 279"/>
            <p:cNvSpPr>
              <a:spLocks noChangeArrowheads="1"/>
            </p:cNvSpPr>
            <p:nvPr/>
          </p:nvSpPr>
          <p:spPr bwMode="auto">
            <a:xfrm>
              <a:off x="5687293" y="3826788"/>
              <a:ext cx="841375" cy="371475"/>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138" name="Rectangle 137"/>
            <p:cNvSpPr>
              <a:spLocks noChangeArrowheads="1"/>
            </p:cNvSpPr>
            <p:nvPr/>
          </p:nvSpPr>
          <p:spPr bwMode="auto">
            <a:xfrm>
              <a:off x="6528668" y="3826788"/>
              <a:ext cx="841375" cy="371475"/>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139" name="Rectangle 285"/>
            <p:cNvSpPr>
              <a:spLocks noChangeArrowheads="1"/>
            </p:cNvSpPr>
            <p:nvPr/>
          </p:nvSpPr>
          <p:spPr bwMode="auto">
            <a:xfrm>
              <a:off x="7370043" y="3826788"/>
              <a:ext cx="841375"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grpSp>
      <p:grpSp>
        <p:nvGrpSpPr>
          <p:cNvPr id="140" name="Groupe 139"/>
          <p:cNvGrpSpPr/>
          <p:nvPr>
            <p:custDataLst>
              <p:tags r:id="rId8"/>
            </p:custDataLst>
          </p:nvPr>
        </p:nvGrpSpPr>
        <p:grpSpPr>
          <a:xfrm>
            <a:off x="1758828" y="4297517"/>
            <a:ext cx="6729412" cy="373063"/>
            <a:chOff x="1482006" y="4568151"/>
            <a:chExt cx="6729412" cy="373063"/>
          </a:xfrm>
        </p:grpSpPr>
        <p:sp>
          <p:nvSpPr>
            <p:cNvPr id="150" name="Rectangle 286"/>
            <p:cNvSpPr>
              <a:spLocks noChangeArrowheads="1"/>
            </p:cNvSpPr>
            <p:nvPr/>
          </p:nvSpPr>
          <p:spPr bwMode="auto">
            <a:xfrm>
              <a:off x="1482006" y="4568151"/>
              <a:ext cx="841375" cy="373063"/>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151" name="Rectangle 289"/>
            <p:cNvSpPr>
              <a:spLocks noChangeArrowheads="1"/>
            </p:cNvSpPr>
            <p:nvPr/>
          </p:nvSpPr>
          <p:spPr bwMode="auto">
            <a:xfrm>
              <a:off x="232338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52" name="Rectangle 291"/>
            <p:cNvSpPr>
              <a:spLocks noChangeArrowheads="1"/>
            </p:cNvSpPr>
            <p:nvPr/>
          </p:nvSpPr>
          <p:spPr bwMode="auto">
            <a:xfrm>
              <a:off x="2323381" y="4568151"/>
              <a:ext cx="841375" cy="373063"/>
            </a:xfrm>
            <a:prstGeom prst="rect">
              <a:avLst/>
            </a:prstGeom>
            <a:gradFill>
              <a:gsLst>
                <a:gs pos="18000">
                  <a:schemeClr val="accent1">
                    <a:lumMod val="77000"/>
                  </a:schemeClr>
                </a:gs>
                <a:gs pos="50000">
                  <a:srgbClr val="DCE3D3"/>
                </a:gs>
                <a:gs pos="84000">
                  <a:schemeClr val="accent1">
                    <a:lumMod val="66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153" name="Rectangle 292"/>
            <p:cNvSpPr>
              <a:spLocks noChangeArrowheads="1"/>
            </p:cNvSpPr>
            <p:nvPr/>
          </p:nvSpPr>
          <p:spPr bwMode="auto">
            <a:xfrm>
              <a:off x="3164756"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54" name="Rectangle 294"/>
            <p:cNvSpPr>
              <a:spLocks noChangeArrowheads="1"/>
            </p:cNvSpPr>
            <p:nvPr/>
          </p:nvSpPr>
          <p:spPr bwMode="auto">
            <a:xfrm>
              <a:off x="3164756" y="4568151"/>
              <a:ext cx="841375" cy="373063"/>
            </a:xfrm>
            <a:prstGeom prst="rect">
              <a:avLst/>
            </a:prstGeom>
            <a:gradFill>
              <a:gsLst>
                <a:gs pos="18000">
                  <a:schemeClr val="accent1">
                    <a:lumMod val="50000"/>
                  </a:schemeClr>
                </a:gs>
                <a:gs pos="50000">
                  <a:schemeClr val="accent1">
                    <a:tint val="44500"/>
                    <a:satMod val="160000"/>
                  </a:schemeClr>
                </a:gs>
                <a:gs pos="84000">
                  <a:schemeClr val="accent1">
                    <a:lumMod val="6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155" name="Rectangle 295"/>
            <p:cNvSpPr>
              <a:spLocks noChangeArrowheads="1"/>
            </p:cNvSpPr>
            <p:nvPr/>
          </p:nvSpPr>
          <p:spPr bwMode="auto">
            <a:xfrm>
              <a:off x="400613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56" name="Rectangle 297"/>
            <p:cNvSpPr>
              <a:spLocks noChangeArrowheads="1"/>
            </p:cNvSpPr>
            <p:nvPr/>
          </p:nvSpPr>
          <p:spPr bwMode="auto">
            <a:xfrm>
              <a:off x="4006131" y="4568151"/>
              <a:ext cx="841375" cy="373063"/>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 1</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157" name="Rectangle 298"/>
            <p:cNvSpPr>
              <a:spLocks noChangeArrowheads="1"/>
            </p:cNvSpPr>
            <p:nvPr/>
          </p:nvSpPr>
          <p:spPr bwMode="auto">
            <a:xfrm>
              <a:off x="4847506" y="4568151"/>
              <a:ext cx="839787"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58" name="Rectangle 300"/>
            <p:cNvSpPr>
              <a:spLocks noChangeArrowheads="1"/>
            </p:cNvSpPr>
            <p:nvPr/>
          </p:nvSpPr>
          <p:spPr bwMode="auto">
            <a:xfrm>
              <a:off x="4847506" y="4568151"/>
              <a:ext cx="839787"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x 8</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159" name="Rectangle 301"/>
            <p:cNvSpPr>
              <a:spLocks noChangeArrowheads="1"/>
            </p:cNvSpPr>
            <p:nvPr/>
          </p:nvSpPr>
          <p:spPr bwMode="auto">
            <a:xfrm>
              <a:off x="5687293" y="4568151"/>
              <a:ext cx="841375" cy="373063"/>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x 4</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162" name="Rectangle 304"/>
            <p:cNvSpPr>
              <a:spLocks noChangeArrowheads="1"/>
            </p:cNvSpPr>
            <p:nvPr/>
          </p:nvSpPr>
          <p:spPr bwMode="auto">
            <a:xfrm>
              <a:off x="6528668"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63" name="Rectangle 306"/>
            <p:cNvSpPr>
              <a:spLocks noChangeArrowheads="1"/>
            </p:cNvSpPr>
            <p:nvPr/>
          </p:nvSpPr>
          <p:spPr bwMode="auto">
            <a:xfrm>
              <a:off x="6528668" y="4568151"/>
              <a:ext cx="841375" cy="373063"/>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1x2</a:t>
              </a:r>
              <a:endParaRPr lang="fr-FR" b="1" dirty="0">
                <a:solidFill>
                  <a:schemeClr val="bg1"/>
                </a:solidFill>
                <a:latin typeface="Arial" pitchFamily="34" charset="0"/>
                <a:cs typeface="Arial" pitchFamily="34" charset="0"/>
              </a:endParaRPr>
            </a:p>
          </p:txBody>
        </p:sp>
        <p:sp>
          <p:nvSpPr>
            <p:cNvPr id="164" name="Rectangle 307"/>
            <p:cNvSpPr>
              <a:spLocks noChangeArrowheads="1"/>
            </p:cNvSpPr>
            <p:nvPr/>
          </p:nvSpPr>
          <p:spPr bwMode="auto">
            <a:xfrm>
              <a:off x="7370043"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65" name="Rectangle 309"/>
            <p:cNvSpPr>
              <a:spLocks noChangeArrowheads="1"/>
            </p:cNvSpPr>
            <p:nvPr/>
          </p:nvSpPr>
          <p:spPr bwMode="auto">
            <a:xfrm>
              <a:off x="7370043" y="4568151"/>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1x1</a:t>
              </a:r>
              <a:endParaRPr lang="fr-FR" b="1" dirty="0">
                <a:solidFill>
                  <a:schemeClr val="bg1"/>
                </a:solidFill>
                <a:latin typeface="Arial" pitchFamily="34" charset="0"/>
                <a:cs typeface="Arial" pitchFamily="34" charset="0"/>
              </a:endParaRPr>
            </a:p>
          </p:txBody>
        </p:sp>
      </p:grpSp>
      <p:grpSp>
        <p:nvGrpSpPr>
          <p:cNvPr id="166" name="Groupe 165"/>
          <p:cNvGrpSpPr/>
          <p:nvPr>
            <p:custDataLst>
              <p:tags r:id="rId9"/>
            </p:custDataLst>
          </p:nvPr>
        </p:nvGrpSpPr>
        <p:grpSpPr>
          <a:xfrm>
            <a:off x="1758828" y="3204374"/>
            <a:ext cx="6729412" cy="373063"/>
            <a:chOff x="1659012" y="4293096"/>
            <a:chExt cx="6729412" cy="373063"/>
          </a:xfrm>
        </p:grpSpPr>
        <p:sp>
          <p:nvSpPr>
            <p:cNvPr id="167" name="Rectangle 166"/>
            <p:cNvSpPr>
              <a:spLocks noChangeArrowheads="1"/>
            </p:cNvSpPr>
            <p:nvPr/>
          </p:nvSpPr>
          <p:spPr bwMode="auto">
            <a:xfrm>
              <a:off x="1659012"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p:txBody>
        </p:sp>
        <p:sp>
          <p:nvSpPr>
            <p:cNvPr id="168" name="Rectangle 167"/>
            <p:cNvSpPr>
              <a:spLocks noChangeArrowheads="1"/>
            </p:cNvSpPr>
            <p:nvPr/>
          </p:nvSpPr>
          <p:spPr bwMode="auto">
            <a:xfrm>
              <a:off x="2500387"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69" name="Rectangle 168"/>
            <p:cNvSpPr>
              <a:spLocks noChangeArrowheads="1"/>
            </p:cNvSpPr>
            <p:nvPr/>
          </p:nvSpPr>
          <p:spPr bwMode="auto">
            <a:xfrm>
              <a:off x="3341762"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0" name="Rectangle 169"/>
            <p:cNvSpPr>
              <a:spLocks noChangeArrowheads="1"/>
            </p:cNvSpPr>
            <p:nvPr/>
          </p:nvSpPr>
          <p:spPr bwMode="auto">
            <a:xfrm>
              <a:off x="4183137"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1" name="Rectangle 170"/>
            <p:cNvSpPr>
              <a:spLocks noChangeArrowheads="1"/>
            </p:cNvSpPr>
            <p:nvPr/>
          </p:nvSpPr>
          <p:spPr bwMode="auto">
            <a:xfrm>
              <a:off x="5024512" y="4293096"/>
              <a:ext cx="839787" cy="371475"/>
            </a:xfrm>
            <a:prstGeom prst="rect">
              <a:avLst/>
            </a:prstGeom>
            <a:gradFill>
              <a:gsLst>
                <a:gs pos="14000">
                  <a:schemeClr val="accent3">
                    <a:lumMod val="50000"/>
                  </a:schemeClr>
                </a:gs>
                <a:gs pos="50000">
                  <a:schemeClr val="accent1">
                    <a:tint val="44500"/>
                    <a:satMod val="160000"/>
                  </a:schemeClr>
                </a:gs>
                <a:gs pos="89000">
                  <a:schemeClr val="accent3">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72" name="Rectangle 171"/>
            <p:cNvSpPr>
              <a:spLocks noChangeArrowheads="1"/>
            </p:cNvSpPr>
            <p:nvPr/>
          </p:nvSpPr>
          <p:spPr bwMode="auto">
            <a:xfrm>
              <a:off x="5864299" y="4293096"/>
              <a:ext cx="841375" cy="371475"/>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3" name="Rectangle 172"/>
            <p:cNvSpPr>
              <a:spLocks noChangeArrowheads="1"/>
            </p:cNvSpPr>
            <p:nvPr/>
          </p:nvSpPr>
          <p:spPr bwMode="auto">
            <a:xfrm>
              <a:off x="6705674" y="4293096"/>
              <a:ext cx="841375" cy="371475"/>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4" name="Rectangle 173"/>
            <p:cNvSpPr>
              <a:spLocks noChangeArrowheads="1"/>
            </p:cNvSpPr>
            <p:nvPr/>
          </p:nvSpPr>
          <p:spPr bwMode="auto">
            <a:xfrm>
              <a:off x="7547049" y="4293096"/>
              <a:ext cx="841375" cy="373063"/>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2" name="Groupe 1"/>
          <p:cNvGrpSpPr/>
          <p:nvPr>
            <p:custDataLst>
              <p:tags r:id="rId10"/>
            </p:custDataLst>
          </p:nvPr>
        </p:nvGrpSpPr>
        <p:grpSpPr>
          <a:xfrm>
            <a:off x="1756571" y="5030229"/>
            <a:ext cx="6747743" cy="371475"/>
            <a:chOff x="696507" y="5030229"/>
            <a:chExt cx="6747743" cy="371475"/>
          </a:xfrm>
        </p:grpSpPr>
        <p:sp>
          <p:nvSpPr>
            <p:cNvPr id="176" name="Rectangle 254"/>
            <p:cNvSpPr>
              <a:spLocks noChangeArrowheads="1"/>
            </p:cNvSpPr>
            <p:nvPr/>
          </p:nvSpPr>
          <p:spPr bwMode="auto">
            <a:xfrm>
              <a:off x="696507" y="5030229"/>
              <a:ext cx="3367757"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11</a:t>
              </a:r>
              <a:endParaRPr lang="fr-FR" b="1" dirty="0">
                <a:solidFill>
                  <a:schemeClr val="bg1"/>
                </a:solidFill>
                <a:latin typeface="Arial" pitchFamily="34" charset="0"/>
                <a:cs typeface="Arial" pitchFamily="34" charset="0"/>
              </a:endParaRPr>
            </a:p>
          </p:txBody>
        </p:sp>
        <p:sp>
          <p:nvSpPr>
            <p:cNvPr id="177" name="Rectangle 254"/>
            <p:cNvSpPr>
              <a:spLocks noChangeArrowheads="1"/>
            </p:cNvSpPr>
            <p:nvPr/>
          </p:nvSpPr>
          <p:spPr bwMode="auto">
            <a:xfrm>
              <a:off x="4064264" y="5030229"/>
              <a:ext cx="3379986" cy="371475"/>
            </a:xfrm>
            <a:prstGeom prst="rect">
              <a:avLst/>
            </a:prstGeom>
            <a:gradFill>
              <a:gsLst>
                <a:gs pos="14000">
                  <a:schemeClr val="accent3">
                    <a:lumMod val="50000"/>
                  </a:schemeClr>
                </a:gs>
                <a:gs pos="50000">
                  <a:schemeClr val="accent1">
                    <a:tint val="44500"/>
                    <a:satMod val="160000"/>
                  </a:schemeClr>
                </a:gs>
                <a:gs pos="89000">
                  <a:schemeClr val="accent3">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7</a:t>
              </a:r>
              <a:endParaRPr lang="fr-FR" b="1" dirty="0">
                <a:solidFill>
                  <a:schemeClr val="bg1"/>
                </a:solidFill>
                <a:latin typeface="Arial" pitchFamily="34" charset="0"/>
                <a:cs typeface="Arial" pitchFamily="34" charset="0"/>
              </a:endParaRPr>
            </a:p>
          </p:txBody>
        </p:sp>
      </p:grpSp>
      <p:grpSp>
        <p:nvGrpSpPr>
          <p:cNvPr id="178" name="Groupe 177"/>
          <p:cNvGrpSpPr/>
          <p:nvPr>
            <p:custDataLst>
              <p:tags r:id="rId11"/>
            </p:custDataLst>
          </p:nvPr>
        </p:nvGrpSpPr>
        <p:grpSpPr>
          <a:xfrm>
            <a:off x="1758828" y="4660778"/>
            <a:ext cx="6729412" cy="373063"/>
            <a:chOff x="1386755" y="6381328"/>
            <a:chExt cx="6729412" cy="373063"/>
          </a:xfrm>
        </p:grpSpPr>
        <p:sp>
          <p:nvSpPr>
            <p:cNvPr id="179" name="Rectangle 254"/>
            <p:cNvSpPr>
              <a:spLocks noChangeArrowheads="1"/>
            </p:cNvSpPr>
            <p:nvPr/>
          </p:nvSpPr>
          <p:spPr bwMode="auto">
            <a:xfrm>
              <a:off x="1386755" y="6381328"/>
              <a:ext cx="841375"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8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180" name="Rectangle 255"/>
            <p:cNvSpPr>
              <a:spLocks noChangeArrowheads="1"/>
            </p:cNvSpPr>
            <p:nvPr/>
          </p:nvSpPr>
          <p:spPr bwMode="auto">
            <a:xfrm>
              <a:off x="2228130" y="6381328"/>
              <a:ext cx="841375"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181" name="Rectangle 256"/>
            <p:cNvSpPr>
              <a:spLocks noChangeArrowheads="1"/>
            </p:cNvSpPr>
            <p:nvPr/>
          </p:nvSpPr>
          <p:spPr bwMode="auto">
            <a:xfrm>
              <a:off x="3069505" y="6381328"/>
              <a:ext cx="841375" cy="371475"/>
            </a:xfrm>
            <a:prstGeom prst="rect">
              <a:avLst/>
            </a:prstGeom>
            <a:gradFill>
              <a:gsLst>
                <a:gs pos="18000">
                  <a:schemeClr val="accent1">
                    <a:lumMod val="59000"/>
                  </a:schemeClr>
                </a:gs>
                <a:gs pos="50000">
                  <a:schemeClr val="accent1">
                    <a:tint val="44500"/>
                    <a:satMod val="160000"/>
                  </a:schemeClr>
                </a:gs>
                <a:gs pos="84000">
                  <a:schemeClr val="accent1">
                    <a:lumMod val="61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2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182" name="Rectangle 257"/>
            <p:cNvSpPr>
              <a:spLocks noChangeArrowheads="1"/>
            </p:cNvSpPr>
            <p:nvPr/>
          </p:nvSpPr>
          <p:spPr bwMode="auto">
            <a:xfrm>
              <a:off x="3910880" y="6381328"/>
              <a:ext cx="841375" cy="371475"/>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83" name="Rectangle 258"/>
            <p:cNvSpPr>
              <a:spLocks noChangeArrowheads="1"/>
            </p:cNvSpPr>
            <p:nvPr/>
          </p:nvSpPr>
          <p:spPr bwMode="auto">
            <a:xfrm>
              <a:off x="4752255" y="6381328"/>
              <a:ext cx="839787"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184" name="Rectangle 259"/>
            <p:cNvSpPr>
              <a:spLocks noChangeArrowheads="1"/>
            </p:cNvSpPr>
            <p:nvPr/>
          </p:nvSpPr>
          <p:spPr bwMode="auto">
            <a:xfrm>
              <a:off x="5592042" y="6381328"/>
              <a:ext cx="841375" cy="371475"/>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4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185" name="Rectangle 260"/>
            <p:cNvSpPr>
              <a:spLocks noChangeArrowheads="1"/>
            </p:cNvSpPr>
            <p:nvPr/>
          </p:nvSpPr>
          <p:spPr bwMode="auto">
            <a:xfrm>
              <a:off x="6433417" y="6381328"/>
              <a:ext cx="841375" cy="371475"/>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2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186" name="Rectangle 261"/>
            <p:cNvSpPr>
              <a:spLocks noChangeArrowheads="1"/>
            </p:cNvSpPr>
            <p:nvPr/>
          </p:nvSpPr>
          <p:spPr bwMode="auto">
            <a:xfrm>
              <a:off x="7274792" y="6381328"/>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1</a:t>
              </a:r>
            </a:p>
          </p:txBody>
        </p:sp>
      </p:grpSp>
      <p:sp>
        <p:nvSpPr>
          <p:cNvPr id="61" name="Rectangle 60"/>
          <p:cNvSpPr/>
          <p:nvPr>
            <p:custDataLst>
              <p:tags r:id="rId12"/>
            </p:custDataLst>
          </p:nvPr>
        </p:nvSpPr>
        <p:spPr>
          <a:xfrm>
            <a:off x="517873" y="3789040"/>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62" name="Rectangle 61"/>
          <p:cNvSpPr/>
          <p:nvPr>
            <p:custDataLst>
              <p:tags r:id="rId13"/>
            </p:custDataLst>
          </p:nvPr>
        </p:nvSpPr>
        <p:spPr>
          <a:xfrm>
            <a:off x="251520" y="4190891"/>
            <a:ext cx="1152880"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des rangs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63" name="Rectangle 62"/>
          <p:cNvSpPr/>
          <p:nvPr>
            <p:custDataLst>
              <p:tags r:id="rId14"/>
            </p:custDataLst>
          </p:nvPr>
        </p:nvSpPr>
        <p:spPr>
          <a:xfrm>
            <a:off x="315767" y="4725144"/>
            <a:ext cx="101662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64" name="Connecteur droit avec flèche 63"/>
          <p:cNvCxnSpPr/>
          <p:nvPr>
            <p:custDataLst>
              <p:tags r:id="rId15"/>
            </p:custDataLst>
          </p:nvPr>
        </p:nvCxnSpPr>
        <p:spPr>
          <a:xfrm>
            <a:off x="1346496" y="3966946"/>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65" name="Connecteur droit avec flèche 64"/>
          <p:cNvCxnSpPr/>
          <p:nvPr>
            <p:custDataLst>
              <p:tags r:id="rId16"/>
            </p:custDataLst>
          </p:nvPr>
        </p:nvCxnSpPr>
        <p:spPr>
          <a:xfrm>
            <a:off x="1346496" y="4477170"/>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66" name="Connecteur droit avec flèche 65"/>
          <p:cNvCxnSpPr/>
          <p:nvPr>
            <p:custDataLst>
              <p:tags r:id="rId17"/>
            </p:custDataLst>
          </p:nvPr>
        </p:nvCxnSpPr>
        <p:spPr>
          <a:xfrm>
            <a:off x="1346496" y="4883019"/>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2471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200"/>
                            </p:stCondLst>
                            <p:childTnLst>
                              <p:par>
                                <p:cTn id="9" presetID="22" presetClass="entr" presetSubtype="8" fill="hold" nodeType="afterEffect">
                                  <p:stCondLst>
                                    <p:cond delay="0"/>
                                  </p:stCondLst>
                                  <p:childTnLst>
                                    <p:set>
                                      <p:cBhvr>
                                        <p:cTn id="10" dur="1" fill="hold">
                                          <p:stCondLst>
                                            <p:cond delay="0"/>
                                          </p:stCondLst>
                                        </p:cTn>
                                        <p:tgtEl>
                                          <p:spTgt spid="166"/>
                                        </p:tgtEl>
                                        <p:attrNameLst>
                                          <p:attrName>style.visibility</p:attrName>
                                        </p:attrNameLst>
                                      </p:cBhvr>
                                      <p:to>
                                        <p:strVal val="visible"/>
                                      </p:to>
                                    </p:set>
                                    <p:animEffect transition="in" filter="wipe(left)">
                                      <p:cBhvr>
                                        <p:cTn id="11" dur="500"/>
                                        <p:tgtEl>
                                          <p:spTgt spid="166"/>
                                        </p:tgtEl>
                                      </p:cBhvr>
                                    </p:animEffect>
                                  </p:childTnLst>
                                </p:cTn>
                              </p:par>
                            </p:childTnLst>
                          </p:cTn>
                        </p:par>
                        <p:par>
                          <p:cTn id="12" fill="hold">
                            <p:stCondLst>
                              <p:cond delay="1700"/>
                            </p:stCondLst>
                            <p:childTnLst>
                              <p:par>
                                <p:cTn id="13" presetID="22" presetClass="entr" presetSubtype="8" fill="hold" grpId="0" nodeType="afterEffect">
                                  <p:stCondLst>
                                    <p:cond delay="0"/>
                                  </p:stCondLst>
                                  <p:childTnLst>
                                    <p:set>
                                      <p:cBhvr>
                                        <p:cTn id="14" dur="1" fill="hold">
                                          <p:stCondLst>
                                            <p:cond delay="0"/>
                                          </p:stCondLst>
                                        </p:cTn>
                                        <p:tgtEl>
                                          <p:spTgt spid="61"/>
                                        </p:tgtEl>
                                        <p:attrNameLst>
                                          <p:attrName>style.visibility</p:attrName>
                                        </p:attrNameLst>
                                      </p:cBhvr>
                                      <p:to>
                                        <p:strVal val="visible"/>
                                      </p:to>
                                    </p:set>
                                    <p:animEffect transition="in" filter="wipe(left)">
                                      <p:cBhvr>
                                        <p:cTn id="15" dur="500"/>
                                        <p:tgtEl>
                                          <p:spTgt spid="61"/>
                                        </p:tgtEl>
                                      </p:cBhvr>
                                    </p:animEffect>
                                  </p:childTnLst>
                                </p:cTn>
                              </p:par>
                            </p:childTnLst>
                          </p:cTn>
                        </p:par>
                        <p:par>
                          <p:cTn id="16" fill="hold">
                            <p:stCondLst>
                              <p:cond delay="2200"/>
                            </p:stCondLst>
                            <p:childTnLst>
                              <p:par>
                                <p:cTn id="17" presetID="22" presetClass="entr" presetSubtype="8" fill="hold" nodeType="afterEffect">
                                  <p:stCondLst>
                                    <p:cond delay="0"/>
                                  </p:stCondLst>
                                  <p:childTnLst>
                                    <p:set>
                                      <p:cBhvr>
                                        <p:cTn id="18" dur="1" fill="hold">
                                          <p:stCondLst>
                                            <p:cond delay="0"/>
                                          </p:stCondLst>
                                        </p:cTn>
                                        <p:tgtEl>
                                          <p:spTgt spid="64"/>
                                        </p:tgtEl>
                                        <p:attrNameLst>
                                          <p:attrName>style.visibility</p:attrName>
                                        </p:attrNameLst>
                                      </p:cBhvr>
                                      <p:to>
                                        <p:strVal val="visible"/>
                                      </p:to>
                                    </p:set>
                                    <p:animEffect transition="in" filter="wipe(left)">
                                      <p:cBhvr>
                                        <p:cTn id="19" dur="500"/>
                                        <p:tgtEl>
                                          <p:spTgt spid="6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2" fill="hold" nodeType="clickEffect">
                                  <p:stCondLst>
                                    <p:cond delay="0"/>
                                  </p:stCondLst>
                                  <p:childTnLst>
                                    <p:set>
                                      <p:cBhvr>
                                        <p:cTn id="23" dur="1" fill="hold">
                                          <p:stCondLst>
                                            <p:cond delay="0"/>
                                          </p:stCondLst>
                                        </p:cTn>
                                        <p:tgtEl>
                                          <p:spTgt spid="131"/>
                                        </p:tgtEl>
                                        <p:attrNameLst>
                                          <p:attrName>style.visibility</p:attrName>
                                        </p:attrNameLst>
                                      </p:cBhvr>
                                      <p:to>
                                        <p:strVal val="visible"/>
                                      </p:to>
                                    </p:set>
                                    <p:animEffect transition="in" filter="wipe(right)">
                                      <p:cBhvr>
                                        <p:cTn id="24" dur="500"/>
                                        <p:tgtEl>
                                          <p:spTgt spid="131"/>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2" fill="hold" nodeType="clickEffect">
                                  <p:stCondLst>
                                    <p:cond delay="0"/>
                                  </p:stCondLst>
                                  <p:childTnLst>
                                    <p:set>
                                      <p:cBhvr>
                                        <p:cTn id="28" dur="1" fill="hold">
                                          <p:stCondLst>
                                            <p:cond delay="0"/>
                                          </p:stCondLst>
                                        </p:cTn>
                                        <p:tgtEl>
                                          <p:spTgt spid="122"/>
                                        </p:tgtEl>
                                        <p:attrNameLst>
                                          <p:attrName>style.visibility</p:attrName>
                                        </p:attrNameLst>
                                      </p:cBhvr>
                                      <p:to>
                                        <p:strVal val="visible"/>
                                      </p:to>
                                    </p:set>
                                    <p:animEffect transition="in" filter="wipe(right)">
                                      <p:cBhvr>
                                        <p:cTn id="29" dur="500"/>
                                        <p:tgtEl>
                                          <p:spTgt spid="122"/>
                                        </p:tgtEl>
                                      </p:cBhvr>
                                    </p:animEffect>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62"/>
                                        </p:tgtEl>
                                        <p:attrNameLst>
                                          <p:attrName>style.visibility</p:attrName>
                                        </p:attrNameLst>
                                      </p:cBhvr>
                                      <p:to>
                                        <p:strVal val="visible"/>
                                      </p:to>
                                    </p:set>
                                    <p:animEffect transition="in" filter="wipe(left)">
                                      <p:cBhvr>
                                        <p:cTn id="33" dur="500"/>
                                        <p:tgtEl>
                                          <p:spTgt spid="62"/>
                                        </p:tgtEl>
                                      </p:cBhvr>
                                    </p:animEffect>
                                  </p:childTnLst>
                                </p:cTn>
                              </p:par>
                            </p:childTnLst>
                          </p:cTn>
                        </p:par>
                        <p:par>
                          <p:cTn id="34" fill="hold">
                            <p:stCondLst>
                              <p:cond delay="1000"/>
                            </p:stCondLst>
                            <p:childTnLst>
                              <p:par>
                                <p:cTn id="35" presetID="22" presetClass="entr" presetSubtype="8" fill="hold" nodeType="afterEffect">
                                  <p:stCondLst>
                                    <p:cond delay="0"/>
                                  </p:stCondLst>
                                  <p:childTnLst>
                                    <p:set>
                                      <p:cBhvr>
                                        <p:cTn id="36" dur="1" fill="hold">
                                          <p:stCondLst>
                                            <p:cond delay="0"/>
                                          </p:stCondLst>
                                        </p:cTn>
                                        <p:tgtEl>
                                          <p:spTgt spid="65"/>
                                        </p:tgtEl>
                                        <p:attrNameLst>
                                          <p:attrName>style.visibility</p:attrName>
                                        </p:attrNameLst>
                                      </p:cBhvr>
                                      <p:to>
                                        <p:strVal val="visible"/>
                                      </p:to>
                                    </p:set>
                                    <p:animEffect transition="in" filter="wipe(left)">
                                      <p:cBhvr>
                                        <p:cTn id="37" dur="500"/>
                                        <p:tgtEl>
                                          <p:spTgt spid="65"/>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140"/>
                                        </p:tgtEl>
                                        <p:attrNameLst>
                                          <p:attrName>style.visibility</p:attrName>
                                        </p:attrNameLst>
                                      </p:cBhvr>
                                      <p:to>
                                        <p:strVal val="visible"/>
                                      </p:to>
                                    </p:set>
                                    <p:animEffect transition="in" filter="wipe(left)">
                                      <p:cBhvr>
                                        <p:cTn id="42" dur="500"/>
                                        <p:tgtEl>
                                          <p:spTgt spid="140"/>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63"/>
                                        </p:tgtEl>
                                        <p:attrNameLst>
                                          <p:attrName>style.visibility</p:attrName>
                                        </p:attrNameLst>
                                      </p:cBhvr>
                                      <p:to>
                                        <p:strVal val="visible"/>
                                      </p:to>
                                    </p:set>
                                    <p:animEffect transition="in" filter="wipe(left)">
                                      <p:cBhvr>
                                        <p:cTn id="46" dur="500"/>
                                        <p:tgtEl>
                                          <p:spTgt spid="63"/>
                                        </p:tgtEl>
                                      </p:cBhvr>
                                    </p:animEffect>
                                  </p:childTnLst>
                                </p:cTn>
                              </p:par>
                            </p:childTnLst>
                          </p:cTn>
                        </p:par>
                        <p:par>
                          <p:cTn id="47" fill="hold">
                            <p:stCondLst>
                              <p:cond delay="1000"/>
                            </p:stCondLst>
                            <p:childTnLst>
                              <p:par>
                                <p:cTn id="48" presetID="22" presetClass="entr" presetSubtype="8" fill="hold" nodeType="afterEffect">
                                  <p:stCondLst>
                                    <p:cond delay="0"/>
                                  </p:stCondLst>
                                  <p:childTnLst>
                                    <p:set>
                                      <p:cBhvr>
                                        <p:cTn id="49" dur="1" fill="hold">
                                          <p:stCondLst>
                                            <p:cond delay="0"/>
                                          </p:stCondLst>
                                        </p:cTn>
                                        <p:tgtEl>
                                          <p:spTgt spid="66"/>
                                        </p:tgtEl>
                                        <p:attrNameLst>
                                          <p:attrName>style.visibility</p:attrName>
                                        </p:attrNameLst>
                                      </p:cBhvr>
                                      <p:to>
                                        <p:strVal val="visible"/>
                                      </p:to>
                                    </p:set>
                                    <p:animEffect transition="in" filter="wipe(left)">
                                      <p:cBhvr>
                                        <p:cTn id="50" dur="500"/>
                                        <p:tgtEl>
                                          <p:spTgt spid="66"/>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2" fill="hold" nodeType="clickEffect">
                                  <p:stCondLst>
                                    <p:cond delay="0"/>
                                  </p:stCondLst>
                                  <p:childTnLst>
                                    <p:set>
                                      <p:cBhvr>
                                        <p:cTn id="54" dur="1" fill="hold">
                                          <p:stCondLst>
                                            <p:cond delay="0"/>
                                          </p:stCondLst>
                                        </p:cTn>
                                        <p:tgtEl>
                                          <p:spTgt spid="178"/>
                                        </p:tgtEl>
                                        <p:attrNameLst>
                                          <p:attrName>style.visibility</p:attrName>
                                        </p:attrNameLst>
                                      </p:cBhvr>
                                      <p:to>
                                        <p:strVal val="visible"/>
                                      </p:to>
                                    </p:set>
                                    <p:animEffect transition="in" filter="wipe(right)">
                                      <p:cBhvr>
                                        <p:cTn id="55" dur="500"/>
                                        <p:tgtEl>
                                          <p:spTgt spid="178"/>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2" fill="hold" nodeType="clickEffect">
                                  <p:stCondLst>
                                    <p:cond delay="0"/>
                                  </p:stCondLst>
                                  <p:childTnLst>
                                    <p:set>
                                      <p:cBhvr>
                                        <p:cTn id="59" dur="1" fill="hold">
                                          <p:stCondLst>
                                            <p:cond delay="0"/>
                                          </p:stCondLst>
                                        </p:cTn>
                                        <p:tgtEl>
                                          <p:spTgt spid="2"/>
                                        </p:tgtEl>
                                        <p:attrNameLst>
                                          <p:attrName>style.visibility</p:attrName>
                                        </p:attrNameLst>
                                      </p:cBhvr>
                                      <p:to>
                                        <p:strVal val="visible"/>
                                      </p:to>
                                    </p:set>
                                    <p:animEffect transition="in" filter="wipe(right)">
                                      <p:cBhvr>
                                        <p:cTn id="60" dur="500"/>
                                        <p:tgtEl>
                                          <p:spTgt spid="2"/>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grpId="0" nodeType="clickEffect">
                                  <p:stCondLst>
                                    <p:cond delay="0"/>
                                  </p:stCondLst>
                                  <p:childTnLst>
                                    <p:set>
                                      <p:cBhvr>
                                        <p:cTn id="64" dur="1" fill="hold">
                                          <p:stCondLst>
                                            <p:cond delay="0"/>
                                          </p:stCondLst>
                                        </p:cTn>
                                        <p:tgtEl>
                                          <p:spTgt spid="8"/>
                                        </p:tgtEl>
                                        <p:attrNameLst>
                                          <p:attrName>style.visibility</p:attrName>
                                        </p:attrNameLst>
                                      </p:cBhvr>
                                      <p:to>
                                        <p:strVal val="visible"/>
                                      </p:to>
                                    </p:set>
                                    <p:animEffect transition="in" filter="wipe(left)">
                                      <p:cBhvr>
                                        <p:cTn id="65" dur="500"/>
                                        <p:tgtEl>
                                          <p:spTgt spid="8"/>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17"/>
                                        </p:tgtEl>
                                        <p:attrNameLst>
                                          <p:attrName>style.visibility</p:attrName>
                                        </p:attrNameLst>
                                      </p:cBhvr>
                                      <p:to>
                                        <p:strVal val="visible"/>
                                      </p:to>
                                    </p:set>
                                    <p:animEffect transition="in" filter="wipe(left)">
                                      <p:cBhvr>
                                        <p:cTn id="7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7" grpId="0"/>
      <p:bldP spid="61" grpId="0"/>
      <p:bldP spid="62" grpId="0"/>
      <p:bldP spid="6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custDataLst>
              <p:tags r:id="rId1"/>
            </p:custDataLst>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custDataLst>
              <p:tags r:id="rId2"/>
            </p:custDataLst>
          </p:nvPr>
        </p:nvSpPr>
        <p:spPr>
          <a:xfrm>
            <a:off x="123801" y="974774"/>
            <a:ext cx="712566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Hexadécimal …  </a:t>
            </a:r>
            <a:endParaRPr lang="fr-FR" sz="2400" u="sng" dirty="0"/>
          </a:p>
        </p:txBody>
      </p:sp>
      <p:sp>
        <p:nvSpPr>
          <p:cNvPr id="7" name="Rectangle 6"/>
          <p:cNvSpPr/>
          <p:nvPr>
            <p:custDataLst>
              <p:tags r:id="rId3"/>
            </p:custDataLst>
          </p:nvPr>
        </p:nvSpPr>
        <p:spPr>
          <a:xfrm>
            <a:off x="-42914" y="1556792"/>
            <a:ext cx="9166516" cy="1477328"/>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Hexadécimal  </a:t>
            </a:r>
            <a:r>
              <a:rPr lang="fr-FR" b="1" dirty="0" smtClean="0">
                <a:effectLst>
                  <a:outerShdw blurRad="38100" dist="38100" dir="2700000" algn="tl">
                    <a:srgbClr val="000000">
                      <a:alpha val="43137"/>
                    </a:srgbClr>
                  </a:outerShdw>
                </a:effectLst>
                <a:latin typeface="Arial" pitchFamily="34" charset="0"/>
                <a:cs typeface="Arial" pitchFamily="34" charset="0"/>
              </a:rPr>
              <a:t>Binaire</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Hexadécimal : 5F7 on convertit chaque symbole, à chaque rang, comme si  c’était une conversion décimale vers du binaire. En se rappelant les poids des quatre premiers rangs 8; 4; 2; 1</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a:r>
            <a:br>
              <a:rPr lang="fr-FR" b="1" dirty="0" smtClean="0">
                <a:effectLst>
                  <a:outerShdw blurRad="38100" dist="38100" dir="2700000" algn="tl">
                    <a:srgbClr val="000000">
                      <a:alpha val="43137"/>
                    </a:srgbClr>
                  </a:outerShdw>
                </a:effectLst>
                <a:latin typeface="Arial" pitchFamily="34" charset="0"/>
                <a:cs typeface="Arial" pitchFamily="34" charset="0"/>
                <a:sym typeface="Symbol"/>
              </a:rPr>
            </a:b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On garde l’ordre des rangs tels quels.</a:t>
            </a:r>
          </a:p>
        </p:txBody>
      </p:sp>
      <p:sp>
        <p:nvSpPr>
          <p:cNvPr id="17" name="Rectangle 16"/>
          <p:cNvSpPr/>
          <p:nvPr>
            <p:custDataLst>
              <p:tags r:id="rId4"/>
            </p:custDataLst>
          </p:nvPr>
        </p:nvSpPr>
        <p:spPr>
          <a:xfrm>
            <a:off x="2334061" y="6168696"/>
            <a:ext cx="5405671" cy="461665"/>
          </a:xfrm>
          <a:prstGeom prst="rect">
            <a:avLst/>
          </a:prstGeom>
        </p:spPr>
        <p:txBody>
          <a:bodyPr wrap="squar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5F7</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H</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010111110111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15" name="Groupe 14"/>
          <p:cNvGrpSpPr/>
          <p:nvPr>
            <p:custDataLst>
              <p:tags r:id="rId5"/>
            </p:custDataLst>
          </p:nvPr>
        </p:nvGrpSpPr>
        <p:grpSpPr>
          <a:xfrm>
            <a:off x="1261591" y="4424089"/>
            <a:ext cx="7762911" cy="373063"/>
            <a:chOff x="253479" y="3933056"/>
            <a:chExt cx="8769063" cy="373063"/>
          </a:xfrm>
        </p:grpSpPr>
        <p:sp>
          <p:nvSpPr>
            <p:cNvPr id="45" name="Rectangle 254"/>
            <p:cNvSpPr>
              <a:spLocks noChangeArrowheads="1"/>
            </p:cNvSpPr>
            <p:nvPr/>
          </p:nvSpPr>
          <p:spPr bwMode="auto">
            <a:xfrm>
              <a:off x="3180864" y="3933056"/>
              <a:ext cx="730382"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46" name="Rectangle 255"/>
            <p:cNvSpPr>
              <a:spLocks noChangeArrowheads="1"/>
            </p:cNvSpPr>
            <p:nvPr/>
          </p:nvSpPr>
          <p:spPr bwMode="auto">
            <a:xfrm>
              <a:off x="3911246" y="3933056"/>
              <a:ext cx="730382"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47" name="Rectangle 256"/>
            <p:cNvSpPr>
              <a:spLocks noChangeArrowheads="1"/>
            </p:cNvSpPr>
            <p:nvPr/>
          </p:nvSpPr>
          <p:spPr bwMode="auto">
            <a:xfrm>
              <a:off x="4641629" y="3933056"/>
              <a:ext cx="730382" cy="371475"/>
            </a:xfrm>
            <a:prstGeom prst="rect">
              <a:avLst/>
            </a:prstGeom>
            <a:gradFill>
              <a:gsLst>
                <a:gs pos="18000">
                  <a:schemeClr val="accent1">
                    <a:lumMod val="50000"/>
                  </a:schemeClr>
                </a:gs>
                <a:gs pos="50000">
                  <a:schemeClr val="accent1">
                    <a:tint val="44500"/>
                    <a:satMod val="160000"/>
                  </a:schemeClr>
                </a:gs>
                <a:gs pos="84000">
                  <a:schemeClr val="accent1">
                    <a:lumMod val="6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48" name="Rectangle 257"/>
            <p:cNvSpPr>
              <a:spLocks noChangeArrowheads="1"/>
            </p:cNvSpPr>
            <p:nvPr/>
          </p:nvSpPr>
          <p:spPr bwMode="auto">
            <a:xfrm>
              <a:off x="5372011" y="3933056"/>
              <a:ext cx="730382" cy="371475"/>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9" name="Rectangle 258"/>
            <p:cNvSpPr>
              <a:spLocks noChangeArrowheads="1"/>
            </p:cNvSpPr>
            <p:nvPr/>
          </p:nvSpPr>
          <p:spPr bwMode="auto">
            <a:xfrm>
              <a:off x="6102393" y="3933056"/>
              <a:ext cx="729003"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50" name="Rectangle 259"/>
            <p:cNvSpPr>
              <a:spLocks noChangeArrowheads="1"/>
            </p:cNvSpPr>
            <p:nvPr/>
          </p:nvSpPr>
          <p:spPr bwMode="auto">
            <a:xfrm>
              <a:off x="6831396" y="3933056"/>
              <a:ext cx="730382" cy="371475"/>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51" name="Rectangle 260"/>
            <p:cNvSpPr>
              <a:spLocks noChangeArrowheads="1"/>
            </p:cNvSpPr>
            <p:nvPr/>
          </p:nvSpPr>
          <p:spPr bwMode="auto">
            <a:xfrm>
              <a:off x="7561778" y="3933056"/>
              <a:ext cx="730382" cy="371475"/>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52" name="Rectangle 261"/>
            <p:cNvSpPr>
              <a:spLocks noChangeArrowheads="1"/>
            </p:cNvSpPr>
            <p:nvPr/>
          </p:nvSpPr>
          <p:spPr bwMode="auto">
            <a:xfrm>
              <a:off x="8292160" y="3933056"/>
              <a:ext cx="730382"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8" name="Rectangle 254"/>
            <p:cNvSpPr>
              <a:spLocks noChangeArrowheads="1"/>
            </p:cNvSpPr>
            <p:nvPr/>
          </p:nvSpPr>
          <p:spPr bwMode="auto">
            <a:xfrm>
              <a:off x="253479" y="3933056"/>
              <a:ext cx="730382" cy="371475"/>
            </a:xfrm>
            <a:prstGeom prst="rect">
              <a:avLst/>
            </a:prstGeom>
            <a:gradFill>
              <a:gsLst>
                <a:gs pos="0">
                  <a:schemeClr val="accent2">
                    <a:lumMod val="75000"/>
                  </a:schemeClr>
                </a:gs>
                <a:gs pos="50000">
                  <a:schemeClr val="tx2">
                    <a:lumMod val="60000"/>
                    <a:lumOff val="40000"/>
                  </a:schemeClr>
                </a:gs>
                <a:gs pos="100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99" name="Rectangle 255"/>
            <p:cNvSpPr>
              <a:spLocks noChangeArrowheads="1"/>
            </p:cNvSpPr>
            <p:nvPr/>
          </p:nvSpPr>
          <p:spPr bwMode="auto">
            <a:xfrm>
              <a:off x="983861" y="3933056"/>
              <a:ext cx="730382" cy="371475"/>
            </a:xfrm>
            <a:prstGeom prst="rect">
              <a:avLst/>
            </a:prstGeom>
            <a:gradFill>
              <a:gsLst>
                <a:gs pos="18000">
                  <a:schemeClr val="accent2">
                    <a:lumMod val="75000"/>
                  </a:schemeClr>
                </a:gs>
                <a:gs pos="50000">
                  <a:srgbClr val="DCE3D3"/>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100" name="Rectangle 256"/>
            <p:cNvSpPr>
              <a:spLocks noChangeArrowheads="1"/>
            </p:cNvSpPr>
            <p:nvPr/>
          </p:nvSpPr>
          <p:spPr bwMode="auto">
            <a:xfrm>
              <a:off x="1714244" y="3933056"/>
              <a:ext cx="730382" cy="371475"/>
            </a:xfrm>
            <a:prstGeom prst="rect">
              <a:avLst/>
            </a:prstGeom>
            <a:gradFill>
              <a:gsLst>
                <a:gs pos="18000">
                  <a:schemeClr val="accent2">
                    <a:lumMod val="50000"/>
                  </a:schemeClr>
                </a:gs>
                <a:gs pos="50000">
                  <a:srgbClr val="DCE3D3"/>
                </a:gs>
                <a:gs pos="84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101" name="Rectangle 257"/>
            <p:cNvSpPr>
              <a:spLocks noChangeArrowheads="1"/>
            </p:cNvSpPr>
            <p:nvPr/>
          </p:nvSpPr>
          <p:spPr bwMode="auto">
            <a:xfrm>
              <a:off x="2444626" y="3933056"/>
              <a:ext cx="730382" cy="371475"/>
            </a:xfrm>
            <a:prstGeom prst="rect">
              <a:avLst/>
            </a:prstGeom>
            <a:gradFill>
              <a:gsLst>
                <a:gs pos="18000">
                  <a:schemeClr val="accent2">
                    <a:lumMod val="75000"/>
                  </a:schemeClr>
                </a:gs>
                <a:gs pos="50000">
                  <a:schemeClr val="accent1">
                    <a:tint val="44500"/>
                    <a:satMod val="160000"/>
                  </a:schemeClr>
                </a:gs>
                <a:gs pos="84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16" name="Groupe 15"/>
          <p:cNvGrpSpPr/>
          <p:nvPr>
            <p:custDataLst>
              <p:tags r:id="rId6"/>
            </p:custDataLst>
          </p:nvPr>
        </p:nvGrpSpPr>
        <p:grpSpPr>
          <a:xfrm>
            <a:off x="1261591" y="4065637"/>
            <a:ext cx="7762911" cy="371475"/>
            <a:chOff x="253479" y="3574604"/>
            <a:chExt cx="8769063" cy="371475"/>
          </a:xfrm>
        </p:grpSpPr>
        <p:sp>
          <p:nvSpPr>
            <p:cNvPr id="54" name="Rectangle 264"/>
            <p:cNvSpPr>
              <a:spLocks noChangeArrowheads="1"/>
            </p:cNvSpPr>
            <p:nvPr/>
          </p:nvSpPr>
          <p:spPr bwMode="auto">
            <a:xfrm>
              <a:off x="3180864" y="3574604"/>
              <a:ext cx="730382"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3</a:t>
              </a:r>
              <a:endParaRPr lang="fr-FR" b="1" baseline="30000" dirty="0">
                <a:solidFill>
                  <a:schemeClr val="bg1"/>
                </a:solidFill>
                <a:latin typeface="Arial" pitchFamily="34" charset="0"/>
                <a:cs typeface="Arial" pitchFamily="34" charset="0"/>
              </a:endParaRPr>
            </a:p>
          </p:txBody>
        </p:sp>
        <p:sp>
          <p:nvSpPr>
            <p:cNvPr id="55" name="Rectangle 267"/>
            <p:cNvSpPr>
              <a:spLocks noChangeArrowheads="1"/>
            </p:cNvSpPr>
            <p:nvPr/>
          </p:nvSpPr>
          <p:spPr bwMode="auto">
            <a:xfrm>
              <a:off x="3911246" y="3574604"/>
              <a:ext cx="730382"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56" name="Rectangle 270"/>
            <p:cNvSpPr>
              <a:spLocks noChangeArrowheads="1"/>
            </p:cNvSpPr>
            <p:nvPr/>
          </p:nvSpPr>
          <p:spPr bwMode="auto">
            <a:xfrm>
              <a:off x="4641629" y="3574604"/>
              <a:ext cx="730382" cy="371475"/>
            </a:xfrm>
            <a:prstGeom prst="rect">
              <a:avLst/>
            </a:prstGeom>
            <a:gradFill>
              <a:gsLst>
                <a:gs pos="18000">
                  <a:schemeClr val="accent1">
                    <a:lumMod val="50000"/>
                  </a:schemeClr>
                </a:gs>
                <a:gs pos="50000">
                  <a:schemeClr val="accent1">
                    <a:tint val="44500"/>
                    <a:satMod val="160000"/>
                  </a:schemeClr>
                </a:gs>
                <a:gs pos="84000">
                  <a:schemeClr val="accent1">
                    <a:lumMod val="6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57" name="Rectangle 273"/>
            <p:cNvSpPr>
              <a:spLocks noChangeArrowheads="1"/>
            </p:cNvSpPr>
            <p:nvPr/>
          </p:nvSpPr>
          <p:spPr bwMode="auto">
            <a:xfrm>
              <a:off x="5372011" y="3574604"/>
              <a:ext cx="730382" cy="371475"/>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sp>
          <p:nvSpPr>
            <p:cNvPr id="58" name="Rectangle 276"/>
            <p:cNvSpPr>
              <a:spLocks noChangeArrowheads="1"/>
            </p:cNvSpPr>
            <p:nvPr/>
          </p:nvSpPr>
          <p:spPr bwMode="auto">
            <a:xfrm>
              <a:off x="6102393" y="3574604"/>
              <a:ext cx="729003"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3</a:t>
              </a:r>
              <a:endParaRPr lang="fr-FR" b="1" baseline="30000" dirty="0">
                <a:solidFill>
                  <a:schemeClr val="bg1"/>
                </a:solidFill>
                <a:latin typeface="Arial" pitchFamily="34" charset="0"/>
                <a:cs typeface="Arial" pitchFamily="34" charset="0"/>
              </a:endParaRPr>
            </a:p>
          </p:txBody>
        </p:sp>
        <p:sp>
          <p:nvSpPr>
            <p:cNvPr id="59" name="Rectangle 279"/>
            <p:cNvSpPr>
              <a:spLocks noChangeArrowheads="1"/>
            </p:cNvSpPr>
            <p:nvPr/>
          </p:nvSpPr>
          <p:spPr bwMode="auto">
            <a:xfrm>
              <a:off x="6831396" y="3574604"/>
              <a:ext cx="730382" cy="371475"/>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60" name="Rectangle 59"/>
            <p:cNvSpPr>
              <a:spLocks noChangeArrowheads="1"/>
            </p:cNvSpPr>
            <p:nvPr/>
          </p:nvSpPr>
          <p:spPr bwMode="auto">
            <a:xfrm>
              <a:off x="7561778" y="3574604"/>
              <a:ext cx="730382" cy="371475"/>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61" name="Rectangle 285"/>
            <p:cNvSpPr>
              <a:spLocks noChangeArrowheads="1"/>
            </p:cNvSpPr>
            <p:nvPr/>
          </p:nvSpPr>
          <p:spPr bwMode="auto">
            <a:xfrm>
              <a:off x="8292160" y="3574604"/>
              <a:ext cx="730382"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sp>
          <p:nvSpPr>
            <p:cNvPr id="102" name="Rectangle 264"/>
            <p:cNvSpPr>
              <a:spLocks noChangeArrowheads="1"/>
            </p:cNvSpPr>
            <p:nvPr/>
          </p:nvSpPr>
          <p:spPr bwMode="auto">
            <a:xfrm>
              <a:off x="253479" y="3574604"/>
              <a:ext cx="730382" cy="371475"/>
            </a:xfrm>
            <a:prstGeom prst="rect">
              <a:avLst/>
            </a:prstGeom>
            <a:gradFill>
              <a:gsLst>
                <a:gs pos="0">
                  <a:schemeClr val="accent2">
                    <a:lumMod val="75000"/>
                  </a:schemeClr>
                </a:gs>
                <a:gs pos="50000">
                  <a:schemeClr val="tx2">
                    <a:lumMod val="60000"/>
                    <a:lumOff val="40000"/>
                  </a:schemeClr>
                </a:gs>
                <a:gs pos="100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3</a:t>
              </a:r>
              <a:endParaRPr lang="fr-FR" b="1" baseline="30000" dirty="0">
                <a:solidFill>
                  <a:schemeClr val="bg1"/>
                </a:solidFill>
                <a:latin typeface="Arial" pitchFamily="34" charset="0"/>
                <a:cs typeface="Arial" pitchFamily="34" charset="0"/>
              </a:endParaRPr>
            </a:p>
          </p:txBody>
        </p:sp>
        <p:sp>
          <p:nvSpPr>
            <p:cNvPr id="103" name="Rectangle 267"/>
            <p:cNvSpPr>
              <a:spLocks noChangeArrowheads="1"/>
            </p:cNvSpPr>
            <p:nvPr/>
          </p:nvSpPr>
          <p:spPr bwMode="auto">
            <a:xfrm>
              <a:off x="983861" y="3574604"/>
              <a:ext cx="730382" cy="371475"/>
            </a:xfrm>
            <a:prstGeom prst="rect">
              <a:avLst/>
            </a:prstGeom>
            <a:gradFill>
              <a:gsLst>
                <a:gs pos="18000">
                  <a:schemeClr val="accent2">
                    <a:lumMod val="75000"/>
                  </a:schemeClr>
                </a:gs>
                <a:gs pos="50000">
                  <a:srgbClr val="DCE3D3"/>
                </a:gs>
                <a:gs pos="84000">
                  <a:schemeClr val="accent2">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104" name="Rectangle 270"/>
            <p:cNvSpPr>
              <a:spLocks noChangeArrowheads="1"/>
            </p:cNvSpPr>
            <p:nvPr/>
          </p:nvSpPr>
          <p:spPr bwMode="auto">
            <a:xfrm>
              <a:off x="1714244" y="3574604"/>
              <a:ext cx="730382" cy="371475"/>
            </a:xfrm>
            <a:prstGeom prst="rect">
              <a:avLst/>
            </a:prstGeom>
            <a:gradFill>
              <a:gsLst>
                <a:gs pos="18000">
                  <a:schemeClr val="accent2">
                    <a:lumMod val="50000"/>
                  </a:schemeClr>
                </a:gs>
                <a:gs pos="50000">
                  <a:srgbClr val="DCE3D3"/>
                </a:gs>
                <a:gs pos="84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105" name="Rectangle 273"/>
            <p:cNvSpPr>
              <a:spLocks noChangeArrowheads="1"/>
            </p:cNvSpPr>
            <p:nvPr/>
          </p:nvSpPr>
          <p:spPr bwMode="auto">
            <a:xfrm>
              <a:off x="2444626" y="3574604"/>
              <a:ext cx="730382" cy="371475"/>
            </a:xfrm>
            <a:prstGeom prst="rect">
              <a:avLst/>
            </a:prstGeom>
            <a:gradFill>
              <a:gsLst>
                <a:gs pos="18000">
                  <a:schemeClr val="accent2">
                    <a:lumMod val="75000"/>
                  </a:schemeClr>
                </a:gs>
                <a:gs pos="50000">
                  <a:schemeClr val="accent1">
                    <a:tint val="44500"/>
                    <a:satMod val="160000"/>
                  </a:schemeClr>
                </a:gs>
                <a:gs pos="84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grpSp>
      <p:grpSp>
        <p:nvGrpSpPr>
          <p:cNvPr id="14" name="Groupe 13"/>
          <p:cNvGrpSpPr/>
          <p:nvPr>
            <p:custDataLst>
              <p:tags r:id="rId7"/>
            </p:custDataLst>
          </p:nvPr>
        </p:nvGrpSpPr>
        <p:grpSpPr>
          <a:xfrm>
            <a:off x="1261591" y="4797152"/>
            <a:ext cx="7762911" cy="373063"/>
            <a:chOff x="253479" y="4306119"/>
            <a:chExt cx="8769063" cy="373063"/>
          </a:xfrm>
        </p:grpSpPr>
        <p:sp>
          <p:nvSpPr>
            <p:cNvPr id="63" name="Rectangle 286"/>
            <p:cNvSpPr>
              <a:spLocks noChangeArrowheads="1"/>
            </p:cNvSpPr>
            <p:nvPr/>
          </p:nvSpPr>
          <p:spPr bwMode="auto">
            <a:xfrm>
              <a:off x="3180864" y="4306119"/>
              <a:ext cx="730382" cy="373063"/>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1x8</a:t>
              </a:r>
              <a:endParaRPr lang="fr-FR" b="1" dirty="0">
                <a:solidFill>
                  <a:schemeClr val="bg1"/>
                </a:solidFill>
                <a:latin typeface="Arial" pitchFamily="34" charset="0"/>
                <a:cs typeface="Arial" pitchFamily="34" charset="0"/>
              </a:endParaRPr>
            </a:p>
          </p:txBody>
        </p:sp>
        <p:sp>
          <p:nvSpPr>
            <p:cNvPr id="64" name="Rectangle 289"/>
            <p:cNvSpPr>
              <a:spLocks noChangeArrowheads="1"/>
            </p:cNvSpPr>
            <p:nvPr/>
          </p:nvSpPr>
          <p:spPr bwMode="auto">
            <a:xfrm>
              <a:off x="3911246"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65" name="Rectangle 291"/>
            <p:cNvSpPr>
              <a:spLocks noChangeArrowheads="1"/>
            </p:cNvSpPr>
            <p:nvPr/>
          </p:nvSpPr>
          <p:spPr bwMode="auto">
            <a:xfrm>
              <a:off x="3911246" y="4306119"/>
              <a:ext cx="730382" cy="373063"/>
            </a:xfrm>
            <a:prstGeom prst="rect">
              <a:avLst/>
            </a:prstGeom>
            <a:gradFill>
              <a:gsLst>
                <a:gs pos="18000">
                  <a:schemeClr val="accent1">
                    <a:lumMod val="77000"/>
                  </a:schemeClr>
                </a:gs>
                <a:gs pos="50000">
                  <a:srgbClr val="DCE3D3"/>
                </a:gs>
                <a:gs pos="84000">
                  <a:schemeClr val="accent1">
                    <a:lumMod val="66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0x4</a:t>
              </a:r>
              <a:endParaRPr lang="fr-FR" b="1" dirty="0">
                <a:solidFill>
                  <a:schemeClr val="bg1"/>
                </a:solidFill>
                <a:latin typeface="Arial" pitchFamily="34" charset="0"/>
                <a:cs typeface="Arial" pitchFamily="34" charset="0"/>
              </a:endParaRPr>
            </a:p>
          </p:txBody>
        </p:sp>
        <p:sp>
          <p:nvSpPr>
            <p:cNvPr id="66" name="Rectangle 292"/>
            <p:cNvSpPr>
              <a:spLocks noChangeArrowheads="1"/>
            </p:cNvSpPr>
            <p:nvPr/>
          </p:nvSpPr>
          <p:spPr bwMode="auto">
            <a:xfrm>
              <a:off x="4641629"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67" name="Rectangle 294"/>
            <p:cNvSpPr>
              <a:spLocks noChangeArrowheads="1"/>
            </p:cNvSpPr>
            <p:nvPr/>
          </p:nvSpPr>
          <p:spPr bwMode="auto">
            <a:xfrm>
              <a:off x="4641629" y="4306119"/>
              <a:ext cx="730382" cy="373063"/>
            </a:xfrm>
            <a:prstGeom prst="rect">
              <a:avLst/>
            </a:prstGeom>
            <a:gradFill>
              <a:gsLst>
                <a:gs pos="18000">
                  <a:schemeClr val="accent1">
                    <a:lumMod val="50000"/>
                  </a:schemeClr>
                </a:gs>
                <a:gs pos="50000">
                  <a:schemeClr val="accent1">
                    <a:tint val="44500"/>
                    <a:satMod val="160000"/>
                  </a:schemeClr>
                </a:gs>
                <a:gs pos="84000">
                  <a:schemeClr val="accent1">
                    <a:lumMod val="6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1x2</a:t>
              </a:r>
              <a:endParaRPr lang="fr-FR" b="1" dirty="0">
                <a:solidFill>
                  <a:schemeClr val="bg1"/>
                </a:solidFill>
                <a:latin typeface="Arial" pitchFamily="34" charset="0"/>
                <a:cs typeface="Arial" pitchFamily="34" charset="0"/>
              </a:endParaRPr>
            </a:p>
          </p:txBody>
        </p:sp>
        <p:sp>
          <p:nvSpPr>
            <p:cNvPr id="68" name="Rectangle 295"/>
            <p:cNvSpPr>
              <a:spLocks noChangeArrowheads="1"/>
            </p:cNvSpPr>
            <p:nvPr/>
          </p:nvSpPr>
          <p:spPr bwMode="auto">
            <a:xfrm>
              <a:off x="5372011"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69" name="Rectangle 297"/>
            <p:cNvSpPr>
              <a:spLocks noChangeArrowheads="1"/>
            </p:cNvSpPr>
            <p:nvPr/>
          </p:nvSpPr>
          <p:spPr bwMode="auto">
            <a:xfrm>
              <a:off x="5372011" y="4306119"/>
              <a:ext cx="730382" cy="373063"/>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1x1</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70" name="Rectangle 298"/>
            <p:cNvSpPr>
              <a:spLocks noChangeArrowheads="1"/>
            </p:cNvSpPr>
            <p:nvPr/>
          </p:nvSpPr>
          <p:spPr bwMode="auto">
            <a:xfrm>
              <a:off x="6102393" y="4306119"/>
              <a:ext cx="729003"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71" name="Rectangle 300"/>
            <p:cNvSpPr>
              <a:spLocks noChangeArrowheads="1"/>
            </p:cNvSpPr>
            <p:nvPr/>
          </p:nvSpPr>
          <p:spPr bwMode="auto">
            <a:xfrm>
              <a:off x="6102393" y="4306119"/>
              <a:ext cx="729003"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0x8</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72" name="Rectangle 301"/>
            <p:cNvSpPr>
              <a:spLocks noChangeArrowheads="1"/>
            </p:cNvSpPr>
            <p:nvPr/>
          </p:nvSpPr>
          <p:spPr bwMode="auto">
            <a:xfrm>
              <a:off x="6831396" y="4306119"/>
              <a:ext cx="730382" cy="373063"/>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1x4</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73" name="Rectangle 304"/>
            <p:cNvSpPr>
              <a:spLocks noChangeArrowheads="1"/>
            </p:cNvSpPr>
            <p:nvPr/>
          </p:nvSpPr>
          <p:spPr bwMode="auto">
            <a:xfrm>
              <a:off x="7561778"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74" name="Rectangle 306"/>
            <p:cNvSpPr>
              <a:spLocks noChangeArrowheads="1"/>
            </p:cNvSpPr>
            <p:nvPr/>
          </p:nvSpPr>
          <p:spPr bwMode="auto">
            <a:xfrm>
              <a:off x="7561778" y="4306119"/>
              <a:ext cx="730382" cy="373063"/>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1x2</a:t>
              </a:r>
              <a:endParaRPr lang="fr-FR" b="1" dirty="0">
                <a:solidFill>
                  <a:schemeClr val="bg1"/>
                </a:solidFill>
                <a:latin typeface="Arial" pitchFamily="34" charset="0"/>
                <a:cs typeface="Arial" pitchFamily="34" charset="0"/>
              </a:endParaRPr>
            </a:p>
          </p:txBody>
        </p:sp>
        <p:sp>
          <p:nvSpPr>
            <p:cNvPr id="75" name="Rectangle 307"/>
            <p:cNvSpPr>
              <a:spLocks noChangeArrowheads="1"/>
            </p:cNvSpPr>
            <p:nvPr/>
          </p:nvSpPr>
          <p:spPr bwMode="auto">
            <a:xfrm>
              <a:off x="8292160"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76" name="Rectangle 309"/>
            <p:cNvSpPr>
              <a:spLocks noChangeArrowheads="1"/>
            </p:cNvSpPr>
            <p:nvPr/>
          </p:nvSpPr>
          <p:spPr bwMode="auto">
            <a:xfrm>
              <a:off x="8292160" y="4306119"/>
              <a:ext cx="730382"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1x1</a:t>
              </a:r>
              <a:endParaRPr lang="fr-FR" b="1" dirty="0">
                <a:solidFill>
                  <a:schemeClr val="bg1"/>
                </a:solidFill>
                <a:latin typeface="Arial" pitchFamily="34" charset="0"/>
                <a:cs typeface="Arial" pitchFamily="34" charset="0"/>
              </a:endParaRPr>
            </a:p>
          </p:txBody>
        </p:sp>
        <p:sp>
          <p:nvSpPr>
            <p:cNvPr id="106" name="Rectangle 286"/>
            <p:cNvSpPr>
              <a:spLocks noChangeArrowheads="1"/>
            </p:cNvSpPr>
            <p:nvPr/>
          </p:nvSpPr>
          <p:spPr bwMode="auto">
            <a:xfrm>
              <a:off x="253479" y="4306119"/>
              <a:ext cx="730382" cy="373063"/>
            </a:xfrm>
            <a:prstGeom prst="rect">
              <a:avLst/>
            </a:prstGeom>
            <a:gradFill>
              <a:gsLst>
                <a:gs pos="0">
                  <a:schemeClr val="accent2">
                    <a:lumMod val="75000"/>
                  </a:schemeClr>
                </a:gs>
                <a:gs pos="50000">
                  <a:schemeClr val="tx2">
                    <a:lumMod val="60000"/>
                    <a:lumOff val="40000"/>
                  </a:schemeClr>
                </a:gs>
                <a:gs pos="100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0x8</a:t>
              </a:r>
              <a:endParaRPr lang="fr-FR" b="1" dirty="0">
                <a:solidFill>
                  <a:schemeClr val="bg1"/>
                </a:solidFill>
                <a:latin typeface="Arial" pitchFamily="34" charset="0"/>
                <a:cs typeface="Arial" pitchFamily="34" charset="0"/>
              </a:endParaRPr>
            </a:p>
          </p:txBody>
        </p:sp>
        <p:sp>
          <p:nvSpPr>
            <p:cNvPr id="107" name="Rectangle 289"/>
            <p:cNvSpPr>
              <a:spLocks noChangeArrowheads="1"/>
            </p:cNvSpPr>
            <p:nvPr/>
          </p:nvSpPr>
          <p:spPr bwMode="auto">
            <a:xfrm>
              <a:off x="983861"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08" name="Rectangle 291"/>
            <p:cNvSpPr>
              <a:spLocks noChangeArrowheads="1"/>
            </p:cNvSpPr>
            <p:nvPr/>
          </p:nvSpPr>
          <p:spPr bwMode="auto">
            <a:xfrm>
              <a:off x="983861" y="4306119"/>
              <a:ext cx="730382" cy="373063"/>
            </a:xfrm>
            <a:prstGeom prst="rect">
              <a:avLst/>
            </a:prstGeom>
            <a:gradFill>
              <a:gsLst>
                <a:gs pos="18000">
                  <a:schemeClr val="accent2">
                    <a:lumMod val="75000"/>
                  </a:schemeClr>
                </a:gs>
                <a:gs pos="50000">
                  <a:srgbClr val="DCE3D3"/>
                </a:gs>
                <a:gs pos="84000">
                  <a:schemeClr val="accent2">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1x4</a:t>
              </a:r>
              <a:endParaRPr lang="fr-FR" b="1" dirty="0">
                <a:solidFill>
                  <a:schemeClr val="bg1"/>
                </a:solidFill>
                <a:latin typeface="Arial" pitchFamily="34" charset="0"/>
                <a:cs typeface="Arial" pitchFamily="34" charset="0"/>
              </a:endParaRPr>
            </a:p>
          </p:txBody>
        </p:sp>
        <p:sp>
          <p:nvSpPr>
            <p:cNvPr id="109" name="Rectangle 292"/>
            <p:cNvSpPr>
              <a:spLocks noChangeArrowheads="1"/>
            </p:cNvSpPr>
            <p:nvPr/>
          </p:nvSpPr>
          <p:spPr bwMode="auto">
            <a:xfrm>
              <a:off x="1714244"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10" name="Rectangle 294"/>
            <p:cNvSpPr>
              <a:spLocks noChangeArrowheads="1"/>
            </p:cNvSpPr>
            <p:nvPr/>
          </p:nvSpPr>
          <p:spPr bwMode="auto">
            <a:xfrm>
              <a:off x="1714244" y="4306119"/>
              <a:ext cx="730382" cy="373063"/>
            </a:xfrm>
            <a:prstGeom prst="rect">
              <a:avLst/>
            </a:prstGeom>
            <a:gradFill>
              <a:gsLst>
                <a:gs pos="18000">
                  <a:schemeClr val="accent2">
                    <a:lumMod val="50000"/>
                  </a:schemeClr>
                </a:gs>
                <a:gs pos="50000">
                  <a:srgbClr val="DCE3D3"/>
                </a:gs>
                <a:gs pos="84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0x2</a:t>
              </a:r>
              <a:endParaRPr lang="fr-FR" b="1" dirty="0">
                <a:solidFill>
                  <a:schemeClr val="bg1"/>
                </a:solidFill>
                <a:latin typeface="Arial" pitchFamily="34" charset="0"/>
                <a:cs typeface="Arial" pitchFamily="34" charset="0"/>
              </a:endParaRPr>
            </a:p>
          </p:txBody>
        </p:sp>
        <p:sp>
          <p:nvSpPr>
            <p:cNvPr id="111" name="Rectangle 295"/>
            <p:cNvSpPr>
              <a:spLocks noChangeArrowheads="1"/>
            </p:cNvSpPr>
            <p:nvPr/>
          </p:nvSpPr>
          <p:spPr bwMode="auto">
            <a:xfrm>
              <a:off x="2444626"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12" name="Rectangle 297"/>
            <p:cNvSpPr>
              <a:spLocks noChangeArrowheads="1"/>
            </p:cNvSpPr>
            <p:nvPr/>
          </p:nvSpPr>
          <p:spPr bwMode="auto">
            <a:xfrm>
              <a:off x="2444626" y="4306119"/>
              <a:ext cx="730382" cy="373063"/>
            </a:xfrm>
            <a:prstGeom prst="rect">
              <a:avLst/>
            </a:prstGeom>
            <a:gradFill>
              <a:gsLst>
                <a:gs pos="18000">
                  <a:schemeClr val="accent2">
                    <a:lumMod val="75000"/>
                  </a:schemeClr>
                </a:gs>
                <a:gs pos="50000">
                  <a:schemeClr val="accent1">
                    <a:tint val="44500"/>
                    <a:satMod val="160000"/>
                  </a:schemeClr>
                </a:gs>
                <a:gs pos="84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1x1</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grpSp>
      <p:grpSp>
        <p:nvGrpSpPr>
          <p:cNvPr id="18" name="Groupe 17"/>
          <p:cNvGrpSpPr/>
          <p:nvPr>
            <p:custDataLst>
              <p:tags r:id="rId8"/>
            </p:custDataLst>
          </p:nvPr>
        </p:nvGrpSpPr>
        <p:grpSpPr>
          <a:xfrm>
            <a:off x="1259632" y="5504209"/>
            <a:ext cx="7762911" cy="373063"/>
            <a:chOff x="253479" y="3212976"/>
            <a:chExt cx="8769063" cy="373063"/>
          </a:xfrm>
        </p:grpSpPr>
        <p:sp>
          <p:nvSpPr>
            <p:cNvPr id="78" name="Rectangle 77"/>
            <p:cNvSpPr>
              <a:spLocks noChangeArrowheads="1"/>
            </p:cNvSpPr>
            <p:nvPr/>
          </p:nvSpPr>
          <p:spPr bwMode="auto">
            <a:xfrm>
              <a:off x="3180864" y="3212976"/>
              <a:ext cx="730382"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p:txBody>
        </p:sp>
        <p:sp>
          <p:nvSpPr>
            <p:cNvPr id="79" name="Rectangle 78"/>
            <p:cNvSpPr>
              <a:spLocks noChangeArrowheads="1"/>
            </p:cNvSpPr>
            <p:nvPr/>
          </p:nvSpPr>
          <p:spPr bwMode="auto">
            <a:xfrm>
              <a:off x="3911246" y="3212976"/>
              <a:ext cx="730382"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0" name="Rectangle 79"/>
            <p:cNvSpPr>
              <a:spLocks noChangeArrowheads="1"/>
            </p:cNvSpPr>
            <p:nvPr/>
          </p:nvSpPr>
          <p:spPr bwMode="auto">
            <a:xfrm>
              <a:off x="4641629" y="3212976"/>
              <a:ext cx="730382"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1" name="Rectangle 80"/>
            <p:cNvSpPr>
              <a:spLocks noChangeArrowheads="1"/>
            </p:cNvSpPr>
            <p:nvPr/>
          </p:nvSpPr>
          <p:spPr bwMode="auto">
            <a:xfrm>
              <a:off x="5372011" y="3212976"/>
              <a:ext cx="730382"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2" name="Rectangle 81"/>
            <p:cNvSpPr>
              <a:spLocks noChangeArrowheads="1"/>
            </p:cNvSpPr>
            <p:nvPr/>
          </p:nvSpPr>
          <p:spPr bwMode="auto">
            <a:xfrm>
              <a:off x="6102393" y="3212976"/>
              <a:ext cx="729003" cy="371475"/>
            </a:xfrm>
            <a:prstGeom prst="rect">
              <a:avLst/>
            </a:prstGeom>
            <a:gradFill>
              <a:gsLst>
                <a:gs pos="14000">
                  <a:schemeClr val="accent3">
                    <a:lumMod val="50000"/>
                  </a:schemeClr>
                </a:gs>
                <a:gs pos="50000">
                  <a:schemeClr val="accent1">
                    <a:tint val="44500"/>
                    <a:satMod val="160000"/>
                  </a:schemeClr>
                </a:gs>
                <a:gs pos="89000">
                  <a:schemeClr val="accent3">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3" name="Rectangle 82"/>
            <p:cNvSpPr>
              <a:spLocks noChangeArrowheads="1"/>
            </p:cNvSpPr>
            <p:nvPr/>
          </p:nvSpPr>
          <p:spPr bwMode="auto">
            <a:xfrm>
              <a:off x="6831396" y="3212976"/>
              <a:ext cx="730382" cy="371475"/>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4" name="Rectangle 83"/>
            <p:cNvSpPr>
              <a:spLocks noChangeArrowheads="1"/>
            </p:cNvSpPr>
            <p:nvPr/>
          </p:nvSpPr>
          <p:spPr bwMode="auto">
            <a:xfrm>
              <a:off x="7561778" y="3212976"/>
              <a:ext cx="730382" cy="371475"/>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5" name="Rectangle 84"/>
            <p:cNvSpPr>
              <a:spLocks noChangeArrowheads="1"/>
            </p:cNvSpPr>
            <p:nvPr/>
          </p:nvSpPr>
          <p:spPr bwMode="auto">
            <a:xfrm>
              <a:off x="8292160" y="3212976"/>
              <a:ext cx="730382" cy="373063"/>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13" name="Rectangle 112"/>
            <p:cNvSpPr>
              <a:spLocks noChangeArrowheads="1"/>
            </p:cNvSpPr>
            <p:nvPr/>
          </p:nvSpPr>
          <p:spPr bwMode="auto">
            <a:xfrm>
              <a:off x="253479" y="3212976"/>
              <a:ext cx="730382"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114" name="Rectangle 113"/>
            <p:cNvSpPr>
              <a:spLocks noChangeArrowheads="1"/>
            </p:cNvSpPr>
            <p:nvPr/>
          </p:nvSpPr>
          <p:spPr bwMode="auto">
            <a:xfrm>
              <a:off x="983861" y="3212976"/>
              <a:ext cx="730382"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15" name="Rectangle 114"/>
            <p:cNvSpPr>
              <a:spLocks noChangeArrowheads="1"/>
            </p:cNvSpPr>
            <p:nvPr/>
          </p:nvSpPr>
          <p:spPr bwMode="auto">
            <a:xfrm>
              <a:off x="1714244" y="3212976"/>
              <a:ext cx="730382"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116" name="Rectangle 115"/>
            <p:cNvSpPr>
              <a:spLocks noChangeArrowheads="1"/>
            </p:cNvSpPr>
            <p:nvPr/>
          </p:nvSpPr>
          <p:spPr bwMode="auto">
            <a:xfrm>
              <a:off x="2444626" y="3212976"/>
              <a:ext cx="730382"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12" name="Groupe 11"/>
          <p:cNvGrpSpPr/>
          <p:nvPr>
            <p:custDataLst>
              <p:tags r:id="rId9"/>
            </p:custDataLst>
          </p:nvPr>
        </p:nvGrpSpPr>
        <p:grpSpPr>
          <a:xfrm>
            <a:off x="1261458" y="3694162"/>
            <a:ext cx="7776998" cy="371475"/>
            <a:chOff x="251520" y="5038831"/>
            <a:chExt cx="8784976" cy="371475"/>
          </a:xfrm>
        </p:grpSpPr>
        <p:sp>
          <p:nvSpPr>
            <p:cNvPr id="87" name="Rectangle 254"/>
            <p:cNvSpPr>
              <a:spLocks noChangeArrowheads="1"/>
            </p:cNvSpPr>
            <p:nvPr/>
          </p:nvSpPr>
          <p:spPr bwMode="auto">
            <a:xfrm>
              <a:off x="3178905" y="5038831"/>
              <a:ext cx="2923488"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15</a:t>
              </a:r>
              <a:endParaRPr lang="fr-FR" b="1" dirty="0">
                <a:solidFill>
                  <a:schemeClr val="bg1"/>
                </a:solidFill>
                <a:latin typeface="Arial" pitchFamily="34" charset="0"/>
                <a:cs typeface="Arial" pitchFamily="34" charset="0"/>
              </a:endParaRPr>
            </a:p>
          </p:txBody>
        </p:sp>
        <p:sp>
          <p:nvSpPr>
            <p:cNvPr id="88" name="Rectangle 254"/>
            <p:cNvSpPr>
              <a:spLocks noChangeArrowheads="1"/>
            </p:cNvSpPr>
            <p:nvPr/>
          </p:nvSpPr>
          <p:spPr bwMode="auto">
            <a:xfrm>
              <a:off x="6102393" y="5038831"/>
              <a:ext cx="2934103" cy="371475"/>
            </a:xfrm>
            <a:prstGeom prst="rect">
              <a:avLst/>
            </a:prstGeom>
            <a:gradFill>
              <a:gsLst>
                <a:gs pos="14000">
                  <a:schemeClr val="accent3">
                    <a:lumMod val="50000"/>
                  </a:schemeClr>
                </a:gs>
                <a:gs pos="50000">
                  <a:schemeClr val="accent1">
                    <a:tint val="44500"/>
                    <a:satMod val="160000"/>
                  </a:schemeClr>
                </a:gs>
                <a:gs pos="89000">
                  <a:schemeClr val="accent3">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7</a:t>
              </a:r>
              <a:endParaRPr lang="fr-FR" b="1" dirty="0">
                <a:solidFill>
                  <a:schemeClr val="bg1"/>
                </a:solidFill>
                <a:latin typeface="Arial" pitchFamily="34" charset="0"/>
                <a:cs typeface="Arial" pitchFamily="34" charset="0"/>
              </a:endParaRPr>
            </a:p>
          </p:txBody>
        </p:sp>
        <p:sp>
          <p:nvSpPr>
            <p:cNvPr id="117" name="Rectangle 254"/>
            <p:cNvSpPr>
              <a:spLocks noChangeArrowheads="1"/>
            </p:cNvSpPr>
            <p:nvPr/>
          </p:nvSpPr>
          <p:spPr bwMode="auto">
            <a:xfrm>
              <a:off x="251520" y="5038831"/>
              <a:ext cx="2923488"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5</a:t>
              </a:r>
              <a:endParaRPr lang="fr-FR" b="1" dirty="0">
                <a:solidFill>
                  <a:schemeClr val="bg1"/>
                </a:solidFill>
                <a:latin typeface="Arial" pitchFamily="34" charset="0"/>
                <a:cs typeface="Arial" pitchFamily="34" charset="0"/>
              </a:endParaRPr>
            </a:p>
          </p:txBody>
        </p:sp>
      </p:grpSp>
      <p:grpSp>
        <p:nvGrpSpPr>
          <p:cNvPr id="13" name="Groupe 12"/>
          <p:cNvGrpSpPr/>
          <p:nvPr>
            <p:custDataLst>
              <p:tags r:id="rId10"/>
            </p:custDataLst>
          </p:nvPr>
        </p:nvGrpSpPr>
        <p:grpSpPr>
          <a:xfrm>
            <a:off x="1261591" y="5160413"/>
            <a:ext cx="7762911" cy="373063"/>
            <a:chOff x="253479" y="4669380"/>
            <a:chExt cx="8769063" cy="373063"/>
          </a:xfrm>
        </p:grpSpPr>
        <p:sp>
          <p:nvSpPr>
            <p:cNvPr id="90" name="Rectangle 254"/>
            <p:cNvSpPr>
              <a:spLocks noChangeArrowheads="1"/>
            </p:cNvSpPr>
            <p:nvPr/>
          </p:nvSpPr>
          <p:spPr bwMode="auto">
            <a:xfrm>
              <a:off x="3180864" y="4669380"/>
              <a:ext cx="730382"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8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91" name="Rectangle 255"/>
            <p:cNvSpPr>
              <a:spLocks noChangeArrowheads="1"/>
            </p:cNvSpPr>
            <p:nvPr/>
          </p:nvSpPr>
          <p:spPr bwMode="auto">
            <a:xfrm>
              <a:off x="3911246" y="4669380"/>
              <a:ext cx="730382"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  +</a:t>
              </a:r>
              <a:endParaRPr lang="fr-FR" b="1" dirty="0">
                <a:solidFill>
                  <a:schemeClr val="bg1"/>
                </a:solidFill>
                <a:latin typeface="Arial" pitchFamily="34" charset="0"/>
                <a:cs typeface="Arial" pitchFamily="34" charset="0"/>
              </a:endParaRPr>
            </a:p>
          </p:txBody>
        </p:sp>
        <p:sp>
          <p:nvSpPr>
            <p:cNvPr id="92" name="Rectangle 256"/>
            <p:cNvSpPr>
              <a:spLocks noChangeArrowheads="1"/>
            </p:cNvSpPr>
            <p:nvPr/>
          </p:nvSpPr>
          <p:spPr bwMode="auto">
            <a:xfrm>
              <a:off x="4641629" y="4669380"/>
              <a:ext cx="730382" cy="371475"/>
            </a:xfrm>
            <a:prstGeom prst="rect">
              <a:avLst/>
            </a:prstGeom>
            <a:gradFill>
              <a:gsLst>
                <a:gs pos="18000">
                  <a:schemeClr val="accent1">
                    <a:lumMod val="59000"/>
                  </a:schemeClr>
                </a:gs>
                <a:gs pos="50000">
                  <a:schemeClr val="accent1">
                    <a:tint val="44500"/>
                    <a:satMod val="160000"/>
                  </a:schemeClr>
                </a:gs>
                <a:gs pos="84000">
                  <a:schemeClr val="accent1">
                    <a:lumMod val="61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2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93" name="Rectangle 257"/>
            <p:cNvSpPr>
              <a:spLocks noChangeArrowheads="1"/>
            </p:cNvSpPr>
            <p:nvPr/>
          </p:nvSpPr>
          <p:spPr bwMode="auto">
            <a:xfrm>
              <a:off x="5372011" y="4669380"/>
              <a:ext cx="730382" cy="371475"/>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94" name="Rectangle 258"/>
            <p:cNvSpPr>
              <a:spLocks noChangeArrowheads="1"/>
            </p:cNvSpPr>
            <p:nvPr/>
          </p:nvSpPr>
          <p:spPr bwMode="auto">
            <a:xfrm>
              <a:off x="6102393" y="4669380"/>
              <a:ext cx="729003"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95" name="Rectangle 259"/>
            <p:cNvSpPr>
              <a:spLocks noChangeArrowheads="1"/>
            </p:cNvSpPr>
            <p:nvPr/>
          </p:nvSpPr>
          <p:spPr bwMode="auto">
            <a:xfrm>
              <a:off x="6831396" y="4669380"/>
              <a:ext cx="730382" cy="371475"/>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4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96" name="Rectangle 260"/>
            <p:cNvSpPr>
              <a:spLocks noChangeArrowheads="1"/>
            </p:cNvSpPr>
            <p:nvPr/>
          </p:nvSpPr>
          <p:spPr bwMode="auto">
            <a:xfrm>
              <a:off x="7561778" y="4669380"/>
              <a:ext cx="730382" cy="371475"/>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2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97" name="Rectangle 261"/>
            <p:cNvSpPr>
              <a:spLocks noChangeArrowheads="1"/>
            </p:cNvSpPr>
            <p:nvPr/>
          </p:nvSpPr>
          <p:spPr bwMode="auto">
            <a:xfrm>
              <a:off x="8292160" y="4669380"/>
              <a:ext cx="730382"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18" name="Rectangle 254"/>
            <p:cNvSpPr>
              <a:spLocks noChangeArrowheads="1"/>
            </p:cNvSpPr>
            <p:nvPr/>
          </p:nvSpPr>
          <p:spPr bwMode="auto">
            <a:xfrm>
              <a:off x="253479" y="4669380"/>
              <a:ext cx="730382" cy="371475"/>
            </a:xfrm>
            <a:prstGeom prst="rect">
              <a:avLst/>
            </a:prstGeom>
            <a:gradFill>
              <a:gsLst>
                <a:gs pos="0">
                  <a:schemeClr val="accent2">
                    <a:lumMod val="75000"/>
                  </a:schemeClr>
                </a:gs>
                <a:gs pos="50000">
                  <a:schemeClr val="tx2">
                    <a:lumMod val="60000"/>
                    <a:lumOff val="40000"/>
                  </a:schemeClr>
                </a:gs>
                <a:gs pos="100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119" name="Rectangle 255"/>
            <p:cNvSpPr>
              <a:spLocks noChangeArrowheads="1"/>
            </p:cNvSpPr>
            <p:nvPr/>
          </p:nvSpPr>
          <p:spPr bwMode="auto">
            <a:xfrm>
              <a:off x="983861" y="4669380"/>
              <a:ext cx="730382" cy="371475"/>
            </a:xfrm>
            <a:prstGeom prst="rect">
              <a:avLst/>
            </a:prstGeom>
            <a:gradFill>
              <a:gsLst>
                <a:gs pos="18000">
                  <a:schemeClr val="accent2">
                    <a:lumMod val="75000"/>
                  </a:schemeClr>
                </a:gs>
                <a:gs pos="50000">
                  <a:srgbClr val="DCE3D3"/>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  +</a:t>
              </a:r>
              <a:endParaRPr lang="fr-FR" b="1" dirty="0">
                <a:solidFill>
                  <a:schemeClr val="bg1"/>
                </a:solidFill>
                <a:latin typeface="Arial" pitchFamily="34" charset="0"/>
                <a:cs typeface="Arial" pitchFamily="34" charset="0"/>
              </a:endParaRPr>
            </a:p>
          </p:txBody>
        </p:sp>
        <p:sp>
          <p:nvSpPr>
            <p:cNvPr id="120" name="Rectangle 256"/>
            <p:cNvSpPr>
              <a:spLocks noChangeArrowheads="1"/>
            </p:cNvSpPr>
            <p:nvPr/>
          </p:nvSpPr>
          <p:spPr bwMode="auto">
            <a:xfrm>
              <a:off x="1714244" y="4669380"/>
              <a:ext cx="730382" cy="371475"/>
            </a:xfrm>
            <a:prstGeom prst="rect">
              <a:avLst/>
            </a:prstGeom>
            <a:gradFill>
              <a:gsLst>
                <a:gs pos="18000">
                  <a:schemeClr val="accent2">
                    <a:lumMod val="50000"/>
                  </a:schemeClr>
                </a:gs>
                <a:gs pos="50000">
                  <a:srgbClr val="DCE3D3"/>
                </a:gs>
                <a:gs pos="84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121" name="Rectangle 257"/>
            <p:cNvSpPr>
              <a:spLocks noChangeArrowheads="1"/>
            </p:cNvSpPr>
            <p:nvPr/>
          </p:nvSpPr>
          <p:spPr bwMode="auto">
            <a:xfrm>
              <a:off x="2444626" y="4669380"/>
              <a:ext cx="730382" cy="371475"/>
            </a:xfrm>
            <a:prstGeom prst="rect">
              <a:avLst/>
            </a:prstGeom>
            <a:gradFill>
              <a:gsLst>
                <a:gs pos="18000">
                  <a:schemeClr val="accent2">
                    <a:lumMod val="75000"/>
                  </a:schemeClr>
                </a:gs>
                <a:gs pos="50000">
                  <a:schemeClr val="accent1">
                    <a:tint val="44500"/>
                    <a:satMod val="160000"/>
                  </a:schemeClr>
                </a:gs>
                <a:gs pos="84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sp>
        <p:nvSpPr>
          <p:cNvPr id="125" name="Rectangle 124"/>
          <p:cNvSpPr/>
          <p:nvPr>
            <p:custDataLst>
              <p:tags r:id="rId11"/>
            </p:custDataLst>
          </p:nvPr>
        </p:nvSpPr>
        <p:spPr>
          <a:xfrm>
            <a:off x="4511810" y="3287638"/>
            <a:ext cx="1284326" cy="369332"/>
          </a:xfrm>
          <a:prstGeom prst="rect">
            <a:avLst/>
          </a:prstGeom>
        </p:spPr>
        <p:txBody>
          <a:bodyPr wrap="none">
            <a:spAutoFit/>
          </a:bodyPr>
          <a:lstStyle/>
          <a:p>
            <a:r>
              <a:rPr lang="fr-FR" b="1" dirty="0" smtClean="0">
                <a:solidFill>
                  <a:schemeClr val="bg1"/>
                </a:solidFill>
                <a:latin typeface="Arial" pitchFamily="34" charset="0"/>
                <a:cs typeface="Arial" pitchFamily="34" charset="0"/>
              </a:rPr>
              <a:t>F</a:t>
            </a:r>
            <a:r>
              <a:rPr lang="fr-FR" b="1" baseline="-25000" dirty="0" smtClean="0">
                <a:solidFill>
                  <a:schemeClr val="bg1"/>
                </a:solidFill>
                <a:latin typeface="Arial" pitchFamily="34" charset="0"/>
                <a:cs typeface="Arial" pitchFamily="34" charset="0"/>
              </a:rPr>
              <a:t>H</a:t>
            </a:r>
            <a:r>
              <a:rPr lang="fr-FR" b="1" dirty="0" smtClean="0">
                <a:solidFill>
                  <a:schemeClr val="bg1"/>
                </a:solidFill>
                <a:latin typeface="Arial" pitchFamily="34" charset="0"/>
                <a:cs typeface="Arial" pitchFamily="34" charset="0"/>
              </a:rPr>
              <a:t>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15 </a:t>
            </a:r>
            <a:r>
              <a:rPr lang="fr-FR" b="1" baseline="-25000" dirty="0" smtClean="0">
                <a:solidFill>
                  <a:schemeClr val="bg1"/>
                </a:solidFill>
                <a:latin typeface="Arial" pitchFamily="34" charset="0"/>
                <a:cs typeface="Arial" pitchFamily="34" charset="0"/>
              </a:rPr>
              <a:t>D</a:t>
            </a:r>
            <a:endParaRPr lang="fr-FR" b="1" baseline="-25000" dirty="0">
              <a:solidFill>
                <a:schemeClr val="bg1"/>
              </a:solidFill>
              <a:latin typeface="Arial" pitchFamily="34" charset="0"/>
              <a:cs typeface="Arial" pitchFamily="34" charset="0"/>
            </a:endParaRPr>
          </a:p>
        </p:txBody>
      </p:sp>
      <p:sp>
        <p:nvSpPr>
          <p:cNvPr id="86" name="Rectangle 85"/>
          <p:cNvSpPr/>
          <p:nvPr>
            <p:custDataLst>
              <p:tags r:id="rId12"/>
            </p:custDataLst>
          </p:nvPr>
        </p:nvSpPr>
        <p:spPr>
          <a:xfrm>
            <a:off x="154118" y="4273351"/>
            <a:ext cx="671979" cy="307777"/>
          </a:xfrm>
          <a:prstGeom prst="rect">
            <a:avLst/>
          </a:prstGeom>
        </p:spPr>
        <p:txBody>
          <a:bodyPr wrap="none">
            <a:spAutoFit/>
          </a:bodyPr>
          <a:lstStyle/>
          <a:p>
            <a:pPr algn="r"/>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89" name="Rectangle 88"/>
          <p:cNvSpPr/>
          <p:nvPr>
            <p:custDataLst>
              <p:tags r:id="rId13"/>
            </p:custDataLst>
          </p:nvPr>
        </p:nvSpPr>
        <p:spPr>
          <a:xfrm>
            <a:off x="171511" y="4705980"/>
            <a:ext cx="872097" cy="523220"/>
          </a:xfrm>
          <a:prstGeom prst="rect">
            <a:avLst/>
          </a:prstGeom>
        </p:spPr>
        <p:txBody>
          <a:bodyPr wrap="none">
            <a:spAutoFit/>
          </a:bodyPr>
          <a:lstStyle/>
          <a:p>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rangs</a:t>
            </a:r>
            <a:endParaRPr lang="fr-FR" sz="1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22" name="Rectangle 121"/>
          <p:cNvSpPr/>
          <p:nvPr>
            <p:custDataLst>
              <p:tags r:id="rId14"/>
            </p:custDataLst>
          </p:nvPr>
        </p:nvSpPr>
        <p:spPr>
          <a:xfrm>
            <a:off x="35496" y="5157192"/>
            <a:ext cx="909223" cy="307777"/>
          </a:xfrm>
          <a:prstGeom prst="rect">
            <a:avLst/>
          </a:prstGeom>
        </p:spPr>
        <p:txBody>
          <a:bodyPr wrap="none">
            <a:spAutoFit/>
          </a:bodyPr>
          <a:lstStyle/>
          <a:p>
            <a:pPr algn="r"/>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123" name="Connecteur droit avec flèche 122"/>
          <p:cNvCxnSpPr/>
          <p:nvPr>
            <p:custDataLst>
              <p:tags r:id="rId15"/>
            </p:custDataLst>
          </p:nvPr>
        </p:nvCxnSpPr>
        <p:spPr>
          <a:xfrm>
            <a:off x="894437" y="4437112"/>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124" name="Connecteur droit avec flèche 123"/>
          <p:cNvCxnSpPr/>
          <p:nvPr>
            <p:custDataLst>
              <p:tags r:id="rId16"/>
            </p:custDataLst>
          </p:nvPr>
        </p:nvCxnSpPr>
        <p:spPr>
          <a:xfrm>
            <a:off x="904908" y="5013176"/>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126" name="Connecteur droit avec flèche 125"/>
          <p:cNvCxnSpPr/>
          <p:nvPr>
            <p:custDataLst>
              <p:tags r:id="rId17"/>
            </p:custDataLst>
          </p:nvPr>
        </p:nvCxnSpPr>
        <p:spPr>
          <a:xfrm>
            <a:off x="894436" y="5373216"/>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
        <p:nvSpPr>
          <p:cNvPr id="129" name="Rectangle 128"/>
          <p:cNvSpPr/>
          <p:nvPr>
            <p:custDataLst>
              <p:tags r:id="rId18"/>
            </p:custDataLst>
          </p:nvPr>
        </p:nvSpPr>
        <p:spPr>
          <a:xfrm>
            <a:off x="94807" y="5498068"/>
            <a:ext cx="790601" cy="523220"/>
          </a:xfrm>
          <a:prstGeom prst="rect">
            <a:avLst/>
          </a:prstGeom>
        </p:spPr>
        <p:txBody>
          <a:bodyPr wrap="none">
            <a:spAutoFit/>
          </a:bodyPr>
          <a:lstStyle/>
          <a:p>
            <a:pPr algn="ctr"/>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Bits </a:t>
            </a:r>
          </a:p>
          <a:p>
            <a:pPr algn="ctr"/>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validés</a:t>
            </a:r>
            <a:endParaRPr lang="fr-FR" sz="1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132" name="Connecteur droit avec flèche 131"/>
          <p:cNvCxnSpPr/>
          <p:nvPr>
            <p:custDataLst>
              <p:tags r:id="rId19"/>
            </p:custDataLst>
          </p:nvPr>
        </p:nvCxnSpPr>
        <p:spPr>
          <a:xfrm>
            <a:off x="952265" y="5734092"/>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8126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3200"/>
                            </p:stCondLst>
                            <p:childTnLst>
                              <p:par>
                                <p:cTn id="9" presetID="22" presetClass="entr" presetSubtype="8" fill="hold" grpId="0" nodeType="afterEffect">
                                  <p:stCondLst>
                                    <p:cond delay="0"/>
                                  </p:stCondLst>
                                  <p:childTnLst>
                                    <p:set>
                                      <p:cBhvr>
                                        <p:cTn id="10" dur="1" fill="hold">
                                          <p:stCondLst>
                                            <p:cond delay="0"/>
                                          </p:stCondLst>
                                        </p:cTn>
                                        <p:tgtEl>
                                          <p:spTgt spid="125"/>
                                        </p:tgtEl>
                                        <p:attrNameLst>
                                          <p:attrName>style.visibility</p:attrName>
                                        </p:attrNameLst>
                                      </p:cBhvr>
                                      <p:to>
                                        <p:strVal val="visible"/>
                                      </p:to>
                                    </p:set>
                                    <p:animEffect transition="in" filter="wipe(left)">
                                      <p:cBhvr>
                                        <p:cTn id="11" dur="500"/>
                                        <p:tgtEl>
                                          <p:spTgt spid="12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left)">
                                      <p:cBhvr>
                                        <p:cTn id="16" dur="500"/>
                                        <p:tgtEl>
                                          <p:spTgt spid="12"/>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86"/>
                                        </p:tgtEl>
                                        <p:attrNameLst>
                                          <p:attrName>style.visibility</p:attrName>
                                        </p:attrNameLst>
                                      </p:cBhvr>
                                      <p:to>
                                        <p:strVal val="visible"/>
                                      </p:to>
                                    </p:set>
                                    <p:animEffect transition="in" filter="wipe(left)">
                                      <p:cBhvr>
                                        <p:cTn id="20" dur="500"/>
                                        <p:tgtEl>
                                          <p:spTgt spid="86"/>
                                        </p:tgtEl>
                                      </p:cBhvr>
                                    </p:animEffect>
                                  </p:childTnLst>
                                </p:cTn>
                              </p:par>
                            </p:childTnLst>
                          </p:cTn>
                        </p:par>
                        <p:par>
                          <p:cTn id="21" fill="hold">
                            <p:stCondLst>
                              <p:cond delay="1000"/>
                            </p:stCondLst>
                            <p:childTnLst>
                              <p:par>
                                <p:cTn id="22" presetID="22" presetClass="entr" presetSubtype="8" fill="hold" nodeType="afterEffect">
                                  <p:stCondLst>
                                    <p:cond delay="0"/>
                                  </p:stCondLst>
                                  <p:childTnLst>
                                    <p:set>
                                      <p:cBhvr>
                                        <p:cTn id="23" dur="1" fill="hold">
                                          <p:stCondLst>
                                            <p:cond delay="0"/>
                                          </p:stCondLst>
                                        </p:cTn>
                                        <p:tgtEl>
                                          <p:spTgt spid="123"/>
                                        </p:tgtEl>
                                        <p:attrNameLst>
                                          <p:attrName>style.visibility</p:attrName>
                                        </p:attrNameLst>
                                      </p:cBhvr>
                                      <p:to>
                                        <p:strVal val="visible"/>
                                      </p:to>
                                    </p:set>
                                    <p:animEffect transition="in" filter="wipe(left)">
                                      <p:cBhvr>
                                        <p:cTn id="24" dur="500"/>
                                        <p:tgtEl>
                                          <p:spTgt spid="123"/>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2" fill="hold"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right)">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2" fill="hold"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right)">
                                      <p:cBhvr>
                                        <p:cTn id="34" dur="500"/>
                                        <p:tgtEl>
                                          <p:spTgt spid="15"/>
                                        </p:tgtEl>
                                      </p:cBhvr>
                                    </p:animEffect>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89"/>
                                        </p:tgtEl>
                                        <p:attrNameLst>
                                          <p:attrName>style.visibility</p:attrName>
                                        </p:attrNameLst>
                                      </p:cBhvr>
                                      <p:to>
                                        <p:strVal val="visible"/>
                                      </p:to>
                                    </p:set>
                                    <p:animEffect transition="in" filter="wipe(left)">
                                      <p:cBhvr>
                                        <p:cTn id="38" dur="500"/>
                                        <p:tgtEl>
                                          <p:spTgt spid="89"/>
                                        </p:tgtEl>
                                      </p:cBhvr>
                                    </p:animEffect>
                                  </p:childTnLst>
                                </p:cTn>
                              </p:par>
                            </p:childTnLst>
                          </p:cTn>
                        </p:par>
                        <p:par>
                          <p:cTn id="39" fill="hold">
                            <p:stCondLst>
                              <p:cond delay="1000"/>
                            </p:stCondLst>
                            <p:childTnLst>
                              <p:par>
                                <p:cTn id="40" presetID="22" presetClass="entr" presetSubtype="8" fill="hold" nodeType="afterEffect">
                                  <p:stCondLst>
                                    <p:cond delay="0"/>
                                  </p:stCondLst>
                                  <p:childTnLst>
                                    <p:set>
                                      <p:cBhvr>
                                        <p:cTn id="41" dur="1" fill="hold">
                                          <p:stCondLst>
                                            <p:cond delay="0"/>
                                          </p:stCondLst>
                                        </p:cTn>
                                        <p:tgtEl>
                                          <p:spTgt spid="124"/>
                                        </p:tgtEl>
                                        <p:attrNameLst>
                                          <p:attrName>style.visibility</p:attrName>
                                        </p:attrNameLst>
                                      </p:cBhvr>
                                      <p:to>
                                        <p:strVal val="visible"/>
                                      </p:to>
                                    </p:set>
                                    <p:animEffect transition="in" filter="wipe(left)">
                                      <p:cBhvr>
                                        <p:cTn id="42" dur="500"/>
                                        <p:tgtEl>
                                          <p:spTgt spid="124"/>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2" fill="hold"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wipe(right)">
                                      <p:cBhvr>
                                        <p:cTn id="47" dur="500"/>
                                        <p:tgtEl>
                                          <p:spTgt spid="14"/>
                                        </p:tgtEl>
                                      </p:cBhvr>
                                    </p:animEffect>
                                  </p:childTnLst>
                                </p:cTn>
                              </p:par>
                            </p:childTnLst>
                          </p:cTn>
                        </p:par>
                        <p:par>
                          <p:cTn id="48" fill="hold">
                            <p:stCondLst>
                              <p:cond delay="500"/>
                            </p:stCondLst>
                            <p:childTnLst>
                              <p:par>
                                <p:cTn id="49" presetID="22" presetClass="entr" presetSubtype="8" fill="hold" grpId="0" nodeType="afterEffect">
                                  <p:stCondLst>
                                    <p:cond delay="0"/>
                                  </p:stCondLst>
                                  <p:childTnLst>
                                    <p:set>
                                      <p:cBhvr>
                                        <p:cTn id="50" dur="1" fill="hold">
                                          <p:stCondLst>
                                            <p:cond delay="0"/>
                                          </p:stCondLst>
                                        </p:cTn>
                                        <p:tgtEl>
                                          <p:spTgt spid="122"/>
                                        </p:tgtEl>
                                        <p:attrNameLst>
                                          <p:attrName>style.visibility</p:attrName>
                                        </p:attrNameLst>
                                      </p:cBhvr>
                                      <p:to>
                                        <p:strVal val="visible"/>
                                      </p:to>
                                    </p:set>
                                    <p:animEffect transition="in" filter="wipe(left)">
                                      <p:cBhvr>
                                        <p:cTn id="51" dur="500"/>
                                        <p:tgtEl>
                                          <p:spTgt spid="122"/>
                                        </p:tgtEl>
                                      </p:cBhvr>
                                    </p:animEffect>
                                  </p:childTnLst>
                                </p:cTn>
                              </p:par>
                            </p:childTnLst>
                          </p:cTn>
                        </p:par>
                        <p:par>
                          <p:cTn id="52" fill="hold">
                            <p:stCondLst>
                              <p:cond delay="1000"/>
                            </p:stCondLst>
                            <p:childTnLst>
                              <p:par>
                                <p:cTn id="53" presetID="22" presetClass="entr" presetSubtype="8" fill="hold" nodeType="afterEffect">
                                  <p:stCondLst>
                                    <p:cond delay="0"/>
                                  </p:stCondLst>
                                  <p:childTnLst>
                                    <p:set>
                                      <p:cBhvr>
                                        <p:cTn id="54" dur="1" fill="hold">
                                          <p:stCondLst>
                                            <p:cond delay="0"/>
                                          </p:stCondLst>
                                        </p:cTn>
                                        <p:tgtEl>
                                          <p:spTgt spid="126"/>
                                        </p:tgtEl>
                                        <p:attrNameLst>
                                          <p:attrName>style.visibility</p:attrName>
                                        </p:attrNameLst>
                                      </p:cBhvr>
                                      <p:to>
                                        <p:strVal val="visible"/>
                                      </p:to>
                                    </p:set>
                                    <p:animEffect transition="in" filter="wipe(left)">
                                      <p:cBhvr>
                                        <p:cTn id="55" dur="500"/>
                                        <p:tgtEl>
                                          <p:spTgt spid="126"/>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2" fill="hold" nodeType="clickEffect">
                                  <p:stCondLst>
                                    <p:cond delay="0"/>
                                  </p:stCondLst>
                                  <p:childTnLst>
                                    <p:set>
                                      <p:cBhvr>
                                        <p:cTn id="59" dur="1" fill="hold">
                                          <p:stCondLst>
                                            <p:cond delay="0"/>
                                          </p:stCondLst>
                                        </p:cTn>
                                        <p:tgtEl>
                                          <p:spTgt spid="13"/>
                                        </p:tgtEl>
                                        <p:attrNameLst>
                                          <p:attrName>style.visibility</p:attrName>
                                        </p:attrNameLst>
                                      </p:cBhvr>
                                      <p:to>
                                        <p:strVal val="visible"/>
                                      </p:to>
                                    </p:set>
                                    <p:animEffect transition="in" filter="wipe(right)">
                                      <p:cBhvr>
                                        <p:cTn id="60" dur="500"/>
                                        <p:tgtEl>
                                          <p:spTgt spid="13"/>
                                        </p:tgtEl>
                                      </p:cBhvr>
                                    </p:animEffect>
                                  </p:childTnLst>
                                </p:cTn>
                              </p:par>
                            </p:childTnLst>
                          </p:cTn>
                        </p:par>
                        <p:par>
                          <p:cTn id="61" fill="hold">
                            <p:stCondLst>
                              <p:cond delay="500"/>
                            </p:stCondLst>
                            <p:childTnLst>
                              <p:par>
                                <p:cTn id="62" presetID="22" presetClass="entr" presetSubtype="8" fill="hold" grpId="0" nodeType="afterEffect">
                                  <p:stCondLst>
                                    <p:cond delay="0"/>
                                  </p:stCondLst>
                                  <p:childTnLst>
                                    <p:set>
                                      <p:cBhvr>
                                        <p:cTn id="63" dur="1" fill="hold">
                                          <p:stCondLst>
                                            <p:cond delay="0"/>
                                          </p:stCondLst>
                                        </p:cTn>
                                        <p:tgtEl>
                                          <p:spTgt spid="129"/>
                                        </p:tgtEl>
                                        <p:attrNameLst>
                                          <p:attrName>style.visibility</p:attrName>
                                        </p:attrNameLst>
                                      </p:cBhvr>
                                      <p:to>
                                        <p:strVal val="visible"/>
                                      </p:to>
                                    </p:set>
                                    <p:animEffect transition="in" filter="wipe(left)">
                                      <p:cBhvr>
                                        <p:cTn id="64" dur="500"/>
                                        <p:tgtEl>
                                          <p:spTgt spid="129"/>
                                        </p:tgtEl>
                                      </p:cBhvr>
                                    </p:animEffect>
                                  </p:childTnLst>
                                </p:cTn>
                              </p:par>
                            </p:childTnLst>
                          </p:cTn>
                        </p:par>
                        <p:par>
                          <p:cTn id="65" fill="hold">
                            <p:stCondLst>
                              <p:cond delay="1000"/>
                            </p:stCondLst>
                            <p:childTnLst>
                              <p:par>
                                <p:cTn id="66" presetID="22" presetClass="entr" presetSubtype="8" fill="hold" nodeType="afterEffect">
                                  <p:stCondLst>
                                    <p:cond delay="0"/>
                                  </p:stCondLst>
                                  <p:childTnLst>
                                    <p:set>
                                      <p:cBhvr>
                                        <p:cTn id="67" dur="1" fill="hold">
                                          <p:stCondLst>
                                            <p:cond delay="0"/>
                                          </p:stCondLst>
                                        </p:cTn>
                                        <p:tgtEl>
                                          <p:spTgt spid="132"/>
                                        </p:tgtEl>
                                        <p:attrNameLst>
                                          <p:attrName>style.visibility</p:attrName>
                                        </p:attrNameLst>
                                      </p:cBhvr>
                                      <p:to>
                                        <p:strVal val="visible"/>
                                      </p:to>
                                    </p:set>
                                    <p:animEffect transition="in" filter="wipe(left)">
                                      <p:cBhvr>
                                        <p:cTn id="68" dur="500"/>
                                        <p:tgtEl>
                                          <p:spTgt spid="132"/>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2" fill="hold" nodeType="clickEffect">
                                  <p:stCondLst>
                                    <p:cond delay="0"/>
                                  </p:stCondLst>
                                  <p:childTnLst>
                                    <p:set>
                                      <p:cBhvr>
                                        <p:cTn id="72" dur="1" fill="hold">
                                          <p:stCondLst>
                                            <p:cond delay="0"/>
                                          </p:stCondLst>
                                        </p:cTn>
                                        <p:tgtEl>
                                          <p:spTgt spid="18"/>
                                        </p:tgtEl>
                                        <p:attrNameLst>
                                          <p:attrName>style.visibility</p:attrName>
                                        </p:attrNameLst>
                                      </p:cBhvr>
                                      <p:to>
                                        <p:strVal val="visible"/>
                                      </p:to>
                                    </p:set>
                                    <p:animEffect transition="in" filter="wipe(right)">
                                      <p:cBhvr>
                                        <p:cTn id="73" dur="500"/>
                                        <p:tgtEl>
                                          <p:spTgt spid="18"/>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17"/>
                                        </p:tgtEl>
                                        <p:attrNameLst>
                                          <p:attrName>style.visibility</p:attrName>
                                        </p:attrNameLst>
                                      </p:cBhvr>
                                      <p:to>
                                        <p:strVal val="visible"/>
                                      </p:to>
                                    </p:set>
                                    <p:animEffect transition="in" filter="wipe(left)">
                                      <p:cBhvr>
                                        <p:cTn id="7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p:bldP spid="125" grpId="0"/>
      <p:bldP spid="86" grpId="0"/>
      <p:bldP spid="89" grpId="0"/>
      <p:bldP spid="122" grpId="0"/>
      <p:bldP spid="12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custDataLst>
              <p:tags r:id="rId1"/>
            </p:custDataLst>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custDataLst>
              <p:tags r:id="rId2"/>
            </p:custDataLst>
          </p:nvPr>
        </p:nvSpPr>
        <p:spPr>
          <a:xfrm>
            <a:off x="123801" y="974774"/>
            <a:ext cx="712566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Hexadécimal …  </a:t>
            </a:r>
            <a:endParaRPr lang="fr-FR" sz="2400" u="sng" dirty="0"/>
          </a:p>
        </p:txBody>
      </p:sp>
      <p:sp>
        <p:nvSpPr>
          <p:cNvPr id="7" name="Rectangle 6"/>
          <p:cNvSpPr/>
          <p:nvPr>
            <p:custDataLst>
              <p:tags r:id="rId3"/>
            </p:custDataLst>
          </p:nvPr>
        </p:nvSpPr>
        <p:spPr>
          <a:xfrm>
            <a:off x="-42914" y="1556792"/>
            <a:ext cx="9166516" cy="923330"/>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Hexadécimal  </a:t>
            </a:r>
            <a:r>
              <a:rPr lang="fr-FR" b="1" dirty="0" smtClean="0">
                <a:effectLst>
                  <a:outerShdw blurRad="38100" dist="38100" dir="2700000" algn="tl">
                    <a:srgbClr val="000000">
                      <a:alpha val="43137"/>
                    </a:srgbClr>
                  </a:outerShdw>
                </a:effectLst>
                <a:latin typeface="Arial" pitchFamily="34" charset="0"/>
                <a:cs typeface="Arial" pitchFamily="34" charset="0"/>
              </a:rPr>
              <a:t>Binaire</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hexadécimal : D4A à convertir en binaire……</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à vous de jouer</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a:t>
            </a:r>
            <a:endParaRPr lang="fr-FR" b="1" dirty="0" smtClean="0">
              <a:effectLst>
                <a:outerShdw blurRad="38100" dist="38100" dir="2700000" algn="tl">
                  <a:srgbClr val="000000">
                    <a:alpha val="43137"/>
                  </a:srgbClr>
                </a:outerShdw>
              </a:effectLst>
              <a:latin typeface="Arial" pitchFamily="34" charset="0"/>
              <a:cs typeface="Arial" pitchFamily="34" charset="0"/>
              <a:sym typeface="Symbol"/>
            </a:endParaRPr>
          </a:p>
        </p:txBody>
      </p:sp>
      <p:sp>
        <p:nvSpPr>
          <p:cNvPr id="17" name="Rectangle 16"/>
          <p:cNvSpPr/>
          <p:nvPr>
            <p:custDataLst>
              <p:tags r:id="rId4"/>
            </p:custDataLst>
          </p:nvPr>
        </p:nvSpPr>
        <p:spPr>
          <a:xfrm>
            <a:off x="2217795" y="5919663"/>
            <a:ext cx="5405671" cy="461665"/>
          </a:xfrm>
          <a:prstGeom prst="rect">
            <a:avLst/>
          </a:prstGeom>
        </p:spPr>
        <p:txBody>
          <a:bodyPr wrap="square">
            <a:spAutoFit/>
          </a:bodyPr>
          <a:lstStyle/>
          <a:p>
            <a:r>
              <a:rPr lang="fr-FR" sz="2400" b="1" dirty="0" smtClean="0">
                <a:solidFill>
                  <a:schemeClr val="bg1"/>
                </a:solidFill>
                <a:latin typeface="Arial" pitchFamily="34" charset="0"/>
                <a:cs typeface="Arial" pitchFamily="34" charset="0"/>
              </a:rPr>
              <a:t>On écrit: D4A</a:t>
            </a:r>
            <a:r>
              <a:rPr lang="fr-FR" sz="2400" b="1" baseline="-25000" dirty="0" smtClean="0">
                <a:solidFill>
                  <a:schemeClr val="bg1"/>
                </a:solidFill>
                <a:latin typeface="Arial" pitchFamily="34" charset="0"/>
                <a:cs typeface="Arial" pitchFamily="34" charset="0"/>
              </a:rPr>
              <a:t>H</a:t>
            </a:r>
            <a:r>
              <a:rPr lang="fr-FR" sz="2400" b="1" dirty="0" smtClean="0">
                <a:solidFill>
                  <a:schemeClr val="bg1"/>
                </a:solidFill>
                <a:latin typeface="Arial" pitchFamily="34" charset="0"/>
                <a:cs typeface="Arial" pitchFamily="34" charset="0"/>
              </a:rPr>
              <a:t>  =  110101001010 </a:t>
            </a:r>
            <a:r>
              <a:rPr lang="fr-FR" sz="2400" b="1" baseline="-25000" dirty="0" smtClean="0">
                <a:solidFill>
                  <a:schemeClr val="bg1"/>
                </a:solidFill>
                <a:latin typeface="Arial" pitchFamily="34" charset="0"/>
                <a:cs typeface="Arial" pitchFamily="34" charset="0"/>
              </a:rPr>
              <a:t>B</a:t>
            </a:r>
            <a:endParaRPr lang="fr-FR" sz="2400" b="1" baseline="-25000" dirty="0">
              <a:solidFill>
                <a:schemeClr val="bg1"/>
              </a:solidFill>
              <a:latin typeface="Arial" pitchFamily="34" charset="0"/>
              <a:cs typeface="Arial" pitchFamily="34" charset="0"/>
            </a:endParaRPr>
          </a:p>
        </p:txBody>
      </p:sp>
      <p:grpSp>
        <p:nvGrpSpPr>
          <p:cNvPr id="34" name="Groupe 33"/>
          <p:cNvGrpSpPr/>
          <p:nvPr>
            <p:custDataLst>
              <p:tags r:id="rId5"/>
            </p:custDataLst>
          </p:nvPr>
        </p:nvGrpSpPr>
        <p:grpSpPr>
          <a:xfrm>
            <a:off x="1275085" y="4022467"/>
            <a:ext cx="7675449" cy="373063"/>
            <a:chOff x="253479" y="3933056"/>
            <a:chExt cx="8769063" cy="373063"/>
          </a:xfrm>
        </p:grpSpPr>
        <p:sp>
          <p:nvSpPr>
            <p:cNvPr id="35" name="Rectangle 254"/>
            <p:cNvSpPr>
              <a:spLocks noChangeArrowheads="1"/>
            </p:cNvSpPr>
            <p:nvPr/>
          </p:nvSpPr>
          <p:spPr bwMode="auto">
            <a:xfrm>
              <a:off x="3180864" y="3933056"/>
              <a:ext cx="730382"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36" name="Rectangle 255"/>
            <p:cNvSpPr>
              <a:spLocks noChangeArrowheads="1"/>
            </p:cNvSpPr>
            <p:nvPr/>
          </p:nvSpPr>
          <p:spPr bwMode="auto">
            <a:xfrm>
              <a:off x="3911246" y="3933056"/>
              <a:ext cx="730382"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37" name="Rectangle 256"/>
            <p:cNvSpPr>
              <a:spLocks noChangeArrowheads="1"/>
            </p:cNvSpPr>
            <p:nvPr/>
          </p:nvSpPr>
          <p:spPr bwMode="auto">
            <a:xfrm>
              <a:off x="4641629" y="3933056"/>
              <a:ext cx="730382" cy="371475"/>
            </a:xfrm>
            <a:prstGeom prst="rect">
              <a:avLst/>
            </a:prstGeom>
            <a:gradFill>
              <a:gsLst>
                <a:gs pos="18000">
                  <a:schemeClr val="accent1">
                    <a:lumMod val="50000"/>
                  </a:schemeClr>
                </a:gs>
                <a:gs pos="50000">
                  <a:schemeClr val="accent1">
                    <a:tint val="44500"/>
                    <a:satMod val="160000"/>
                  </a:schemeClr>
                </a:gs>
                <a:gs pos="84000">
                  <a:schemeClr val="accent1">
                    <a:lumMod val="6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38" name="Rectangle 257"/>
            <p:cNvSpPr>
              <a:spLocks noChangeArrowheads="1"/>
            </p:cNvSpPr>
            <p:nvPr/>
          </p:nvSpPr>
          <p:spPr bwMode="auto">
            <a:xfrm>
              <a:off x="5372011" y="3933056"/>
              <a:ext cx="730382" cy="371475"/>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39" name="Rectangle 258"/>
            <p:cNvSpPr>
              <a:spLocks noChangeArrowheads="1"/>
            </p:cNvSpPr>
            <p:nvPr/>
          </p:nvSpPr>
          <p:spPr bwMode="auto">
            <a:xfrm>
              <a:off x="6102393" y="3933056"/>
              <a:ext cx="729003"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40" name="Rectangle 259"/>
            <p:cNvSpPr>
              <a:spLocks noChangeArrowheads="1"/>
            </p:cNvSpPr>
            <p:nvPr/>
          </p:nvSpPr>
          <p:spPr bwMode="auto">
            <a:xfrm>
              <a:off x="6831396" y="3933056"/>
              <a:ext cx="730382" cy="371475"/>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41" name="Rectangle 260"/>
            <p:cNvSpPr>
              <a:spLocks noChangeArrowheads="1"/>
            </p:cNvSpPr>
            <p:nvPr/>
          </p:nvSpPr>
          <p:spPr bwMode="auto">
            <a:xfrm>
              <a:off x="7561778" y="3933056"/>
              <a:ext cx="730382" cy="371475"/>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42" name="Rectangle 261"/>
            <p:cNvSpPr>
              <a:spLocks noChangeArrowheads="1"/>
            </p:cNvSpPr>
            <p:nvPr/>
          </p:nvSpPr>
          <p:spPr bwMode="auto">
            <a:xfrm>
              <a:off x="8292160" y="3933056"/>
              <a:ext cx="730382"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3" name="Rectangle 254"/>
            <p:cNvSpPr>
              <a:spLocks noChangeArrowheads="1"/>
            </p:cNvSpPr>
            <p:nvPr/>
          </p:nvSpPr>
          <p:spPr bwMode="auto">
            <a:xfrm>
              <a:off x="253479" y="3933056"/>
              <a:ext cx="730382" cy="371475"/>
            </a:xfrm>
            <a:prstGeom prst="rect">
              <a:avLst/>
            </a:prstGeom>
            <a:gradFill>
              <a:gsLst>
                <a:gs pos="0">
                  <a:schemeClr val="accent2">
                    <a:lumMod val="75000"/>
                  </a:schemeClr>
                </a:gs>
                <a:gs pos="50000">
                  <a:schemeClr val="tx2">
                    <a:lumMod val="60000"/>
                    <a:lumOff val="40000"/>
                  </a:schemeClr>
                </a:gs>
                <a:gs pos="100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44" name="Rectangle 255"/>
            <p:cNvSpPr>
              <a:spLocks noChangeArrowheads="1"/>
            </p:cNvSpPr>
            <p:nvPr/>
          </p:nvSpPr>
          <p:spPr bwMode="auto">
            <a:xfrm>
              <a:off x="983861" y="3933056"/>
              <a:ext cx="730382" cy="371475"/>
            </a:xfrm>
            <a:prstGeom prst="rect">
              <a:avLst/>
            </a:prstGeom>
            <a:gradFill>
              <a:gsLst>
                <a:gs pos="18000">
                  <a:schemeClr val="accent2">
                    <a:lumMod val="75000"/>
                  </a:schemeClr>
                </a:gs>
                <a:gs pos="50000">
                  <a:srgbClr val="DCE3D3"/>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45" name="Rectangle 256"/>
            <p:cNvSpPr>
              <a:spLocks noChangeArrowheads="1"/>
            </p:cNvSpPr>
            <p:nvPr/>
          </p:nvSpPr>
          <p:spPr bwMode="auto">
            <a:xfrm>
              <a:off x="1714244" y="3933056"/>
              <a:ext cx="730382" cy="371475"/>
            </a:xfrm>
            <a:prstGeom prst="rect">
              <a:avLst/>
            </a:prstGeom>
            <a:gradFill>
              <a:gsLst>
                <a:gs pos="18000">
                  <a:schemeClr val="accent2">
                    <a:lumMod val="50000"/>
                  </a:schemeClr>
                </a:gs>
                <a:gs pos="50000">
                  <a:srgbClr val="DCE3D3"/>
                </a:gs>
                <a:gs pos="84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46" name="Rectangle 257"/>
            <p:cNvSpPr>
              <a:spLocks noChangeArrowheads="1"/>
            </p:cNvSpPr>
            <p:nvPr/>
          </p:nvSpPr>
          <p:spPr bwMode="auto">
            <a:xfrm>
              <a:off x="2444626" y="3933056"/>
              <a:ext cx="730382" cy="371475"/>
            </a:xfrm>
            <a:prstGeom prst="rect">
              <a:avLst/>
            </a:prstGeom>
            <a:gradFill>
              <a:gsLst>
                <a:gs pos="18000">
                  <a:schemeClr val="accent2">
                    <a:lumMod val="75000"/>
                  </a:schemeClr>
                </a:gs>
                <a:gs pos="50000">
                  <a:schemeClr val="accent1">
                    <a:tint val="44500"/>
                    <a:satMod val="160000"/>
                  </a:schemeClr>
                </a:gs>
                <a:gs pos="84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47" name="Groupe 46"/>
          <p:cNvGrpSpPr/>
          <p:nvPr>
            <p:custDataLst>
              <p:tags r:id="rId6"/>
            </p:custDataLst>
          </p:nvPr>
        </p:nvGrpSpPr>
        <p:grpSpPr>
          <a:xfrm>
            <a:off x="1275085" y="3664015"/>
            <a:ext cx="7675449" cy="371475"/>
            <a:chOff x="253479" y="3574604"/>
            <a:chExt cx="8769063" cy="371475"/>
          </a:xfrm>
        </p:grpSpPr>
        <p:sp>
          <p:nvSpPr>
            <p:cNvPr id="48" name="Rectangle 264"/>
            <p:cNvSpPr>
              <a:spLocks noChangeArrowheads="1"/>
            </p:cNvSpPr>
            <p:nvPr/>
          </p:nvSpPr>
          <p:spPr bwMode="auto">
            <a:xfrm>
              <a:off x="3180864" y="3574604"/>
              <a:ext cx="730382"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3</a:t>
              </a:r>
              <a:endParaRPr lang="fr-FR" b="1" baseline="30000" dirty="0">
                <a:solidFill>
                  <a:schemeClr val="bg1"/>
                </a:solidFill>
                <a:latin typeface="Arial" pitchFamily="34" charset="0"/>
                <a:cs typeface="Arial" pitchFamily="34" charset="0"/>
              </a:endParaRPr>
            </a:p>
          </p:txBody>
        </p:sp>
        <p:sp>
          <p:nvSpPr>
            <p:cNvPr id="49" name="Rectangle 267"/>
            <p:cNvSpPr>
              <a:spLocks noChangeArrowheads="1"/>
            </p:cNvSpPr>
            <p:nvPr/>
          </p:nvSpPr>
          <p:spPr bwMode="auto">
            <a:xfrm>
              <a:off x="3911246" y="3574604"/>
              <a:ext cx="730382"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50" name="Rectangle 270"/>
            <p:cNvSpPr>
              <a:spLocks noChangeArrowheads="1"/>
            </p:cNvSpPr>
            <p:nvPr/>
          </p:nvSpPr>
          <p:spPr bwMode="auto">
            <a:xfrm>
              <a:off x="4641629" y="3574604"/>
              <a:ext cx="730382" cy="371475"/>
            </a:xfrm>
            <a:prstGeom prst="rect">
              <a:avLst/>
            </a:prstGeom>
            <a:gradFill>
              <a:gsLst>
                <a:gs pos="18000">
                  <a:schemeClr val="accent1">
                    <a:lumMod val="50000"/>
                  </a:schemeClr>
                </a:gs>
                <a:gs pos="50000">
                  <a:schemeClr val="accent1">
                    <a:tint val="44500"/>
                    <a:satMod val="160000"/>
                  </a:schemeClr>
                </a:gs>
                <a:gs pos="84000">
                  <a:schemeClr val="accent1">
                    <a:lumMod val="6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51" name="Rectangle 273"/>
            <p:cNvSpPr>
              <a:spLocks noChangeArrowheads="1"/>
            </p:cNvSpPr>
            <p:nvPr/>
          </p:nvSpPr>
          <p:spPr bwMode="auto">
            <a:xfrm>
              <a:off x="5372011" y="3574604"/>
              <a:ext cx="730382" cy="371475"/>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sp>
          <p:nvSpPr>
            <p:cNvPr id="52" name="Rectangle 276"/>
            <p:cNvSpPr>
              <a:spLocks noChangeArrowheads="1"/>
            </p:cNvSpPr>
            <p:nvPr/>
          </p:nvSpPr>
          <p:spPr bwMode="auto">
            <a:xfrm>
              <a:off x="6102393" y="3574604"/>
              <a:ext cx="729003"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3</a:t>
              </a:r>
              <a:endParaRPr lang="fr-FR" b="1" baseline="30000" dirty="0">
                <a:solidFill>
                  <a:schemeClr val="bg1"/>
                </a:solidFill>
                <a:latin typeface="Arial" pitchFamily="34" charset="0"/>
                <a:cs typeface="Arial" pitchFamily="34" charset="0"/>
              </a:endParaRPr>
            </a:p>
          </p:txBody>
        </p:sp>
        <p:sp>
          <p:nvSpPr>
            <p:cNvPr id="53" name="Rectangle 279"/>
            <p:cNvSpPr>
              <a:spLocks noChangeArrowheads="1"/>
            </p:cNvSpPr>
            <p:nvPr/>
          </p:nvSpPr>
          <p:spPr bwMode="auto">
            <a:xfrm>
              <a:off x="6831396" y="3574604"/>
              <a:ext cx="730382" cy="371475"/>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54" name="Rectangle 53"/>
            <p:cNvSpPr>
              <a:spLocks noChangeArrowheads="1"/>
            </p:cNvSpPr>
            <p:nvPr/>
          </p:nvSpPr>
          <p:spPr bwMode="auto">
            <a:xfrm>
              <a:off x="7561778" y="3574604"/>
              <a:ext cx="730382" cy="371475"/>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55" name="Rectangle 285"/>
            <p:cNvSpPr>
              <a:spLocks noChangeArrowheads="1"/>
            </p:cNvSpPr>
            <p:nvPr/>
          </p:nvSpPr>
          <p:spPr bwMode="auto">
            <a:xfrm>
              <a:off x="8292160" y="3574604"/>
              <a:ext cx="730382"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sp>
          <p:nvSpPr>
            <p:cNvPr id="56" name="Rectangle 264"/>
            <p:cNvSpPr>
              <a:spLocks noChangeArrowheads="1"/>
            </p:cNvSpPr>
            <p:nvPr/>
          </p:nvSpPr>
          <p:spPr bwMode="auto">
            <a:xfrm>
              <a:off x="253479" y="3574604"/>
              <a:ext cx="730382" cy="371475"/>
            </a:xfrm>
            <a:prstGeom prst="rect">
              <a:avLst/>
            </a:prstGeom>
            <a:gradFill>
              <a:gsLst>
                <a:gs pos="0">
                  <a:schemeClr val="accent2">
                    <a:lumMod val="75000"/>
                  </a:schemeClr>
                </a:gs>
                <a:gs pos="50000">
                  <a:schemeClr val="tx2">
                    <a:lumMod val="60000"/>
                    <a:lumOff val="40000"/>
                  </a:schemeClr>
                </a:gs>
                <a:gs pos="100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3</a:t>
              </a:r>
              <a:endParaRPr lang="fr-FR" b="1" baseline="30000" dirty="0">
                <a:solidFill>
                  <a:schemeClr val="bg1"/>
                </a:solidFill>
                <a:latin typeface="Arial" pitchFamily="34" charset="0"/>
                <a:cs typeface="Arial" pitchFamily="34" charset="0"/>
              </a:endParaRPr>
            </a:p>
          </p:txBody>
        </p:sp>
        <p:sp>
          <p:nvSpPr>
            <p:cNvPr id="57" name="Rectangle 267"/>
            <p:cNvSpPr>
              <a:spLocks noChangeArrowheads="1"/>
            </p:cNvSpPr>
            <p:nvPr/>
          </p:nvSpPr>
          <p:spPr bwMode="auto">
            <a:xfrm>
              <a:off x="983861" y="3574604"/>
              <a:ext cx="730382" cy="371475"/>
            </a:xfrm>
            <a:prstGeom prst="rect">
              <a:avLst/>
            </a:prstGeom>
            <a:gradFill>
              <a:gsLst>
                <a:gs pos="18000">
                  <a:schemeClr val="accent2">
                    <a:lumMod val="75000"/>
                  </a:schemeClr>
                </a:gs>
                <a:gs pos="50000">
                  <a:srgbClr val="DCE3D3"/>
                </a:gs>
                <a:gs pos="84000">
                  <a:schemeClr val="accent2">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58" name="Rectangle 270"/>
            <p:cNvSpPr>
              <a:spLocks noChangeArrowheads="1"/>
            </p:cNvSpPr>
            <p:nvPr/>
          </p:nvSpPr>
          <p:spPr bwMode="auto">
            <a:xfrm>
              <a:off x="1714244" y="3574604"/>
              <a:ext cx="730382" cy="371475"/>
            </a:xfrm>
            <a:prstGeom prst="rect">
              <a:avLst/>
            </a:prstGeom>
            <a:gradFill>
              <a:gsLst>
                <a:gs pos="18000">
                  <a:schemeClr val="accent2">
                    <a:lumMod val="50000"/>
                  </a:schemeClr>
                </a:gs>
                <a:gs pos="50000">
                  <a:srgbClr val="DCE3D3"/>
                </a:gs>
                <a:gs pos="84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59" name="Rectangle 273"/>
            <p:cNvSpPr>
              <a:spLocks noChangeArrowheads="1"/>
            </p:cNvSpPr>
            <p:nvPr/>
          </p:nvSpPr>
          <p:spPr bwMode="auto">
            <a:xfrm>
              <a:off x="2444626" y="3574604"/>
              <a:ext cx="730382" cy="371475"/>
            </a:xfrm>
            <a:prstGeom prst="rect">
              <a:avLst/>
            </a:prstGeom>
            <a:gradFill>
              <a:gsLst>
                <a:gs pos="18000">
                  <a:schemeClr val="accent2">
                    <a:lumMod val="75000"/>
                  </a:schemeClr>
                </a:gs>
                <a:gs pos="50000">
                  <a:schemeClr val="accent1">
                    <a:tint val="44500"/>
                    <a:satMod val="160000"/>
                  </a:schemeClr>
                </a:gs>
                <a:gs pos="84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grpSp>
      <p:grpSp>
        <p:nvGrpSpPr>
          <p:cNvPr id="60" name="Groupe 59"/>
          <p:cNvGrpSpPr/>
          <p:nvPr>
            <p:custDataLst>
              <p:tags r:id="rId7"/>
            </p:custDataLst>
          </p:nvPr>
        </p:nvGrpSpPr>
        <p:grpSpPr>
          <a:xfrm>
            <a:off x="1275085" y="4395530"/>
            <a:ext cx="7675449" cy="373063"/>
            <a:chOff x="253479" y="4306119"/>
            <a:chExt cx="8769063" cy="373063"/>
          </a:xfrm>
        </p:grpSpPr>
        <p:sp>
          <p:nvSpPr>
            <p:cNvPr id="61" name="Rectangle 286"/>
            <p:cNvSpPr>
              <a:spLocks noChangeArrowheads="1"/>
            </p:cNvSpPr>
            <p:nvPr/>
          </p:nvSpPr>
          <p:spPr bwMode="auto">
            <a:xfrm>
              <a:off x="3180864" y="4306119"/>
              <a:ext cx="730382" cy="373063"/>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0x8</a:t>
              </a:r>
              <a:endParaRPr lang="fr-FR" b="1" dirty="0">
                <a:solidFill>
                  <a:schemeClr val="bg1"/>
                </a:solidFill>
                <a:latin typeface="Arial" pitchFamily="34" charset="0"/>
                <a:cs typeface="Arial" pitchFamily="34" charset="0"/>
              </a:endParaRPr>
            </a:p>
          </p:txBody>
        </p:sp>
        <p:sp>
          <p:nvSpPr>
            <p:cNvPr id="62" name="Rectangle 289"/>
            <p:cNvSpPr>
              <a:spLocks noChangeArrowheads="1"/>
            </p:cNvSpPr>
            <p:nvPr/>
          </p:nvSpPr>
          <p:spPr bwMode="auto">
            <a:xfrm>
              <a:off x="3911246"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63" name="Rectangle 291"/>
            <p:cNvSpPr>
              <a:spLocks noChangeArrowheads="1"/>
            </p:cNvSpPr>
            <p:nvPr/>
          </p:nvSpPr>
          <p:spPr bwMode="auto">
            <a:xfrm>
              <a:off x="3911246" y="4306119"/>
              <a:ext cx="730382" cy="373063"/>
            </a:xfrm>
            <a:prstGeom prst="rect">
              <a:avLst/>
            </a:prstGeom>
            <a:gradFill>
              <a:gsLst>
                <a:gs pos="18000">
                  <a:schemeClr val="accent1">
                    <a:lumMod val="77000"/>
                  </a:schemeClr>
                </a:gs>
                <a:gs pos="50000">
                  <a:srgbClr val="DCE3D3"/>
                </a:gs>
                <a:gs pos="84000">
                  <a:schemeClr val="accent1">
                    <a:lumMod val="66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1x4</a:t>
              </a:r>
              <a:endParaRPr lang="fr-FR" b="1" dirty="0">
                <a:solidFill>
                  <a:schemeClr val="bg1"/>
                </a:solidFill>
                <a:latin typeface="Arial" pitchFamily="34" charset="0"/>
                <a:cs typeface="Arial" pitchFamily="34" charset="0"/>
              </a:endParaRPr>
            </a:p>
          </p:txBody>
        </p:sp>
        <p:sp>
          <p:nvSpPr>
            <p:cNvPr id="64" name="Rectangle 292"/>
            <p:cNvSpPr>
              <a:spLocks noChangeArrowheads="1"/>
            </p:cNvSpPr>
            <p:nvPr/>
          </p:nvSpPr>
          <p:spPr bwMode="auto">
            <a:xfrm>
              <a:off x="4641629"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65" name="Rectangle 294"/>
            <p:cNvSpPr>
              <a:spLocks noChangeArrowheads="1"/>
            </p:cNvSpPr>
            <p:nvPr/>
          </p:nvSpPr>
          <p:spPr bwMode="auto">
            <a:xfrm>
              <a:off x="4641629" y="4306119"/>
              <a:ext cx="730382" cy="373063"/>
            </a:xfrm>
            <a:prstGeom prst="rect">
              <a:avLst/>
            </a:prstGeom>
            <a:gradFill>
              <a:gsLst>
                <a:gs pos="18000">
                  <a:schemeClr val="accent1">
                    <a:lumMod val="50000"/>
                  </a:schemeClr>
                </a:gs>
                <a:gs pos="50000">
                  <a:schemeClr val="accent1">
                    <a:tint val="44500"/>
                    <a:satMod val="160000"/>
                  </a:schemeClr>
                </a:gs>
                <a:gs pos="84000">
                  <a:schemeClr val="accent1">
                    <a:lumMod val="6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0x2</a:t>
              </a:r>
              <a:endParaRPr lang="fr-FR" b="1" dirty="0">
                <a:solidFill>
                  <a:schemeClr val="bg1"/>
                </a:solidFill>
                <a:latin typeface="Arial" pitchFamily="34" charset="0"/>
                <a:cs typeface="Arial" pitchFamily="34" charset="0"/>
              </a:endParaRPr>
            </a:p>
          </p:txBody>
        </p:sp>
        <p:sp>
          <p:nvSpPr>
            <p:cNvPr id="66" name="Rectangle 295"/>
            <p:cNvSpPr>
              <a:spLocks noChangeArrowheads="1"/>
            </p:cNvSpPr>
            <p:nvPr/>
          </p:nvSpPr>
          <p:spPr bwMode="auto">
            <a:xfrm>
              <a:off x="5372011"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67" name="Rectangle 297"/>
            <p:cNvSpPr>
              <a:spLocks noChangeArrowheads="1"/>
            </p:cNvSpPr>
            <p:nvPr/>
          </p:nvSpPr>
          <p:spPr bwMode="auto">
            <a:xfrm>
              <a:off x="5372011" y="4306119"/>
              <a:ext cx="730382" cy="373063"/>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0x1</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68" name="Rectangle 298"/>
            <p:cNvSpPr>
              <a:spLocks noChangeArrowheads="1"/>
            </p:cNvSpPr>
            <p:nvPr/>
          </p:nvSpPr>
          <p:spPr bwMode="auto">
            <a:xfrm>
              <a:off x="6102393" y="4306119"/>
              <a:ext cx="729003"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69" name="Rectangle 300"/>
            <p:cNvSpPr>
              <a:spLocks noChangeArrowheads="1"/>
            </p:cNvSpPr>
            <p:nvPr/>
          </p:nvSpPr>
          <p:spPr bwMode="auto">
            <a:xfrm>
              <a:off x="6102393" y="4306119"/>
              <a:ext cx="729003"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1x8</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70" name="Rectangle 301"/>
            <p:cNvSpPr>
              <a:spLocks noChangeArrowheads="1"/>
            </p:cNvSpPr>
            <p:nvPr/>
          </p:nvSpPr>
          <p:spPr bwMode="auto">
            <a:xfrm>
              <a:off x="6831396" y="4306119"/>
              <a:ext cx="730382" cy="373063"/>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0x4</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71" name="Rectangle 304"/>
            <p:cNvSpPr>
              <a:spLocks noChangeArrowheads="1"/>
            </p:cNvSpPr>
            <p:nvPr/>
          </p:nvSpPr>
          <p:spPr bwMode="auto">
            <a:xfrm>
              <a:off x="7561778"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72" name="Rectangle 306"/>
            <p:cNvSpPr>
              <a:spLocks noChangeArrowheads="1"/>
            </p:cNvSpPr>
            <p:nvPr/>
          </p:nvSpPr>
          <p:spPr bwMode="auto">
            <a:xfrm>
              <a:off x="7561778" y="4306119"/>
              <a:ext cx="730382" cy="373063"/>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a:solidFill>
                    <a:schemeClr val="bg1"/>
                  </a:solidFill>
                  <a:latin typeface="Arial" pitchFamily="34" charset="0"/>
                  <a:cs typeface="Arial" pitchFamily="34" charset="0"/>
                </a:rPr>
                <a:t>1</a:t>
              </a:r>
              <a:r>
                <a:rPr lang="fr-FR" b="1" dirty="0" smtClean="0">
                  <a:solidFill>
                    <a:schemeClr val="bg1"/>
                  </a:solidFill>
                  <a:latin typeface="Arial" pitchFamily="34" charset="0"/>
                  <a:cs typeface="Arial" pitchFamily="34" charset="0"/>
                </a:rPr>
                <a:t>x2</a:t>
              </a:r>
              <a:endParaRPr lang="fr-FR" b="1" dirty="0">
                <a:solidFill>
                  <a:schemeClr val="bg1"/>
                </a:solidFill>
                <a:latin typeface="Arial" pitchFamily="34" charset="0"/>
                <a:cs typeface="Arial" pitchFamily="34" charset="0"/>
              </a:endParaRPr>
            </a:p>
          </p:txBody>
        </p:sp>
        <p:sp>
          <p:nvSpPr>
            <p:cNvPr id="73" name="Rectangle 307"/>
            <p:cNvSpPr>
              <a:spLocks noChangeArrowheads="1"/>
            </p:cNvSpPr>
            <p:nvPr/>
          </p:nvSpPr>
          <p:spPr bwMode="auto">
            <a:xfrm>
              <a:off x="8292160"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74" name="Rectangle 309"/>
            <p:cNvSpPr>
              <a:spLocks noChangeArrowheads="1"/>
            </p:cNvSpPr>
            <p:nvPr/>
          </p:nvSpPr>
          <p:spPr bwMode="auto">
            <a:xfrm>
              <a:off x="8292160" y="4306119"/>
              <a:ext cx="730382"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0x1</a:t>
              </a:r>
              <a:endParaRPr lang="fr-FR" b="1" dirty="0">
                <a:solidFill>
                  <a:schemeClr val="bg1"/>
                </a:solidFill>
                <a:latin typeface="Arial" pitchFamily="34" charset="0"/>
                <a:cs typeface="Arial" pitchFamily="34" charset="0"/>
              </a:endParaRPr>
            </a:p>
          </p:txBody>
        </p:sp>
        <p:sp>
          <p:nvSpPr>
            <p:cNvPr id="75" name="Rectangle 286"/>
            <p:cNvSpPr>
              <a:spLocks noChangeArrowheads="1"/>
            </p:cNvSpPr>
            <p:nvPr/>
          </p:nvSpPr>
          <p:spPr bwMode="auto">
            <a:xfrm>
              <a:off x="253479" y="4306119"/>
              <a:ext cx="730382" cy="373063"/>
            </a:xfrm>
            <a:prstGeom prst="rect">
              <a:avLst/>
            </a:prstGeom>
            <a:gradFill>
              <a:gsLst>
                <a:gs pos="0">
                  <a:schemeClr val="accent2">
                    <a:lumMod val="75000"/>
                  </a:schemeClr>
                </a:gs>
                <a:gs pos="50000">
                  <a:schemeClr val="tx2">
                    <a:lumMod val="60000"/>
                    <a:lumOff val="40000"/>
                  </a:schemeClr>
                </a:gs>
                <a:gs pos="100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1x8</a:t>
              </a:r>
              <a:endParaRPr lang="fr-FR" b="1" dirty="0">
                <a:solidFill>
                  <a:schemeClr val="bg1"/>
                </a:solidFill>
                <a:latin typeface="Arial" pitchFamily="34" charset="0"/>
                <a:cs typeface="Arial" pitchFamily="34" charset="0"/>
              </a:endParaRPr>
            </a:p>
          </p:txBody>
        </p:sp>
        <p:sp>
          <p:nvSpPr>
            <p:cNvPr id="76" name="Rectangle 289"/>
            <p:cNvSpPr>
              <a:spLocks noChangeArrowheads="1"/>
            </p:cNvSpPr>
            <p:nvPr/>
          </p:nvSpPr>
          <p:spPr bwMode="auto">
            <a:xfrm>
              <a:off x="983861"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77" name="Rectangle 291"/>
            <p:cNvSpPr>
              <a:spLocks noChangeArrowheads="1"/>
            </p:cNvSpPr>
            <p:nvPr/>
          </p:nvSpPr>
          <p:spPr bwMode="auto">
            <a:xfrm>
              <a:off x="983861" y="4306119"/>
              <a:ext cx="730382" cy="373063"/>
            </a:xfrm>
            <a:prstGeom prst="rect">
              <a:avLst/>
            </a:prstGeom>
            <a:gradFill>
              <a:gsLst>
                <a:gs pos="18000">
                  <a:schemeClr val="accent2">
                    <a:lumMod val="75000"/>
                  </a:schemeClr>
                </a:gs>
                <a:gs pos="50000">
                  <a:srgbClr val="DCE3D3"/>
                </a:gs>
                <a:gs pos="84000">
                  <a:schemeClr val="accent2">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1x4</a:t>
              </a:r>
              <a:endParaRPr lang="fr-FR" b="1" dirty="0">
                <a:solidFill>
                  <a:schemeClr val="bg1"/>
                </a:solidFill>
                <a:latin typeface="Arial" pitchFamily="34" charset="0"/>
                <a:cs typeface="Arial" pitchFamily="34" charset="0"/>
              </a:endParaRPr>
            </a:p>
          </p:txBody>
        </p:sp>
        <p:sp>
          <p:nvSpPr>
            <p:cNvPr id="78" name="Rectangle 292"/>
            <p:cNvSpPr>
              <a:spLocks noChangeArrowheads="1"/>
            </p:cNvSpPr>
            <p:nvPr/>
          </p:nvSpPr>
          <p:spPr bwMode="auto">
            <a:xfrm>
              <a:off x="1714244"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79" name="Rectangle 294"/>
            <p:cNvSpPr>
              <a:spLocks noChangeArrowheads="1"/>
            </p:cNvSpPr>
            <p:nvPr/>
          </p:nvSpPr>
          <p:spPr bwMode="auto">
            <a:xfrm>
              <a:off x="1714244" y="4306119"/>
              <a:ext cx="730382" cy="373063"/>
            </a:xfrm>
            <a:prstGeom prst="rect">
              <a:avLst/>
            </a:prstGeom>
            <a:gradFill>
              <a:gsLst>
                <a:gs pos="18000">
                  <a:schemeClr val="accent2">
                    <a:lumMod val="50000"/>
                  </a:schemeClr>
                </a:gs>
                <a:gs pos="50000">
                  <a:srgbClr val="DCE3D3"/>
                </a:gs>
                <a:gs pos="84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0x2</a:t>
              </a:r>
              <a:endParaRPr lang="fr-FR" b="1" dirty="0">
                <a:solidFill>
                  <a:schemeClr val="bg1"/>
                </a:solidFill>
                <a:latin typeface="Arial" pitchFamily="34" charset="0"/>
                <a:cs typeface="Arial" pitchFamily="34" charset="0"/>
              </a:endParaRPr>
            </a:p>
          </p:txBody>
        </p:sp>
        <p:sp>
          <p:nvSpPr>
            <p:cNvPr id="80" name="Rectangle 295"/>
            <p:cNvSpPr>
              <a:spLocks noChangeArrowheads="1"/>
            </p:cNvSpPr>
            <p:nvPr/>
          </p:nvSpPr>
          <p:spPr bwMode="auto">
            <a:xfrm>
              <a:off x="2444626"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81" name="Rectangle 297"/>
            <p:cNvSpPr>
              <a:spLocks noChangeArrowheads="1"/>
            </p:cNvSpPr>
            <p:nvPr/>
          </p:nvSpPr>
          <p:spPr bwMode="auto">
            <a:xfrm>
              <a:off x="2444626" y="4306119"/>
              <a:ext cx="730382" cy="373063"/>
            </a:xfrm>
            <a:prstGeom prst="rect">
              <a:avLst/>
            </a:prstGeom>
            <a:gradFill>
              <a:gsLst>
                <a:gs pos="18000">
                  <a:schemeClr val="accent2">
                    <a:lumMod val="75000"/>
                  </a:schemeClr>
                </a:gs>
                <a:gs pos="50000">
                  <a:schemeClr val="accent1">
                    <a:tint val="44500"/>
                    <a:satMod val="160000"/>
                  </a:schemeClr>
                </a:gs>
                <a:gs pos="84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1x1</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grpSp>
      <p:grpSp>
        <p:nvGrpSpPr>
          <p:cNvPr id="82" name="Groupe 81"/>
          <p:cNvGrpSpPr/>
          <p:nvPr>
            <p:custDataLst>
              <p:tags r:id="rId8"/>
            </p:custDataLst>
          </p:nvPr>
        </p:nvGrpSpPr>
        <p:grpSpPr>
          <a:xfrm>
            <a:off x="1273126" y="5102587"/>
            <a:ext cx="7675449" cy="373063"/>
            <a:chOff x="253479" y="3212976"/>
            <a:chExt cx="8769063" cy="373063"/>
          </a:xfrm>
        </p:grpSpPr>
        <p:sp>
          <p:nvSpPr>
            <p:cNvPr id="83" name="Rectangle 82"/>
            <p:cNvSpPr>
              <a:spLocks noChangeArrowheads="1"/>
            </p:cNvSpPr>
            <p:nvPr/>
          </p:nvSpPr>
          <p:spPr bwMode="auto">
            <a:xfrm>
              <a:off x="3180864" y="3212976"/>
              <a:ext cx="730382"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r>
                <a:rPr lang="fr-FR" b="1" dirty="0" smtClean="0">
                  <a:solidFill>
                    <a:schemeClr val="bg1"/>
                  </a:solidFill>
                  <a:latin typeface="Arial" pitchFamily="34" charset="0"/>
                  <a:cs typeface="Arial" pitchFamily="34" charset="0"/>
                </a:rPr>
                <a:t> </a:t>
              </a:r>
              <a:endParaRPr lang="fr-FR" b="1" dirty="0">
                <a:solidFill>
                  <a:schemeClr val="bg1"/>
                </a:solidFill>
                <a:latin typeface="Arial" pitchFamily="34" charset="0"/>
                <a:cs typeface="Arial" pitchFamily="34" charset="0"/>
              </a:endParaRPr>
            </a:p>
          </p:txBody>
        </p:sp>
        <p:sp>
          <p:nvSpPr>
            <p:cNvPr id="84" name="Rectangle 83"/>
            <p:cNvSpPr>
              <a:spLocks noChangeArrowheads="1"/>
            </p:cNvSpPr>
            <p:nvPr/>
          </p:nvSpPr>
          <p:spPr bwMode="auto">
            <a:xfrm>
              <a:off x="3911246" y="3212976"/>
              <a:ext cx="730382"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5" name="Rectangle 84"/>
            <p:cNvSpPr>
              <a:spLocks noChangeArrowheads="1"/>
            </p:cNvSpPr>
            <p:nvPr/>
          </p:nvSpPr>
          <p:spPr bwMode="auto">
            <a:xfrm>
              <a:off x="4641629" y="3212976"/>
              <a:ext cx="730382"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86" name="Rectangle 85"/>
            <p:cNvSpPr>
              <a:spLocks noChangeArrowheads="1"/>
            </p:cNvSpPr>
            <p:nvPr/>
          </p:nvSpPr>
          <p:spPr bwMode="auto">
            <a:xfrm>
              <a:off x="5372011" y="3212976"/>
              <a:ext cx="730382"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7" name="Rectangle 86"/>
            <p:cNvSpPr>
              <a:spLocks noChangeArrowheads="1"/>
            </p:cNvSpPr>
            <p:nvPr/>
          </p:nvSpPr>
          <p:spPr bwMode="auto">
            <a:xfrm>
              <a:off x="6102393" y="3212976"/>
              <a:ext cx="729003" cy="371475"/>
            </a:xfrm>
            <a:prstGeom prst="rect">
              <a:avLst/>
            </a:prstGeom>
            <a:gradFill>
              <a:gsLst>
                <a:gs pos="14000">
                  <a:schemeClr val="accent3">
                    <a:lumMod val="50000"/>
                  </a:schemeClr>
                </a:gs>
                <a:gs pos="50000">
                  <a:schemeClr val="accent1">
                    <a:tint val="44500"/>
                    <a:satMod val="160000"/>
                  </a:schemeClr>
                </a:gs>
                <a:gs pos="89000">
                  <a:schemeClr val="accent3">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8" name="Rectangle 87"/>
            <p:cNvSpPr>
              <a:spLocks noChangeArrowheads="1"/>
            </p:cNvSpPr>
            <p:nvPr/>
          </p:nvSpPr>
          <p:spPr bwMode="auto">
            <a:xfrm>
              <a:off x="6831396" y="3212976"/>
              <a:ext cx="730382" cy="371475"/>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89" name="Rectangle 88"/>
            <p:cNvSpPr>
              <a:spLocks noChangeArrowheads="1"/>
            </p:cNvSpPr>
            <p:nvPr/>
          </p:nvSpPr>
          <p:spPr bwMode="auto">
            <a:xfrm>
              <a:off x="7561778" y="3212976"/>
              <a:ext cx="730382" cy="371475"/>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0" name="Rectangle 89"/>
            <p:cNvSpPr>
              <a:spLocks noChangeArrowheads="1"/>
            </p:cNvSpPr>
            <p:nvPr/>
          </p:nvSpPr>
          <p:spPr bwMode="auto">
            <a:xfrm>
              <a:off x="8292160" y="3212976"/>
              <a:ext cx="730382" cy="373063"/>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91" name="Rectangle 90"/>
            <p:cNvSpPr>
              <a:spLocks noChangeArrowheads="1"/>
            </p:cNvSpPr>
            <p:nvPr/>
          </p:nvSpPr>
          <p:spPr bwMode="auto">
            <a:xfrm>
              <a:off x="253479" y="3212976"/>
              <a:ext cx="730382"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p:txBody>
        </p:sp>
        <p:sp>
          <p:nvSpPr>
            <p:cNvPr id="92" name="Rectangle 91"/>
            <p:cNvSpPr>
              <a:spLocks noChangeArrowheads="1"/>
            </p:cNvSpPr>
            <p:nvPr/>
          </p:nvSpPr>
          <p:spPr bwMode="auto">
            <a:xfrm>
              <a:off x="983861" y="3212976"/>
              <a:ext cx="730382"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3" name="Rectangle 92"/>
            <p:cNvSpPr>
              <a:spLocks noChangeArrowheads="1"/>
            </p:cNvSpPr>
            <p:nvPr/>
          </p:nvSpPr>
          <p:spPr bwMode="auto">
            <a:xfrm>
              <a:off x="1714244" y="3212976"/>
              <a:ext cx="730382"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94" name="Rectangle 93"/>
            <p:cNvSpPr>
              <a:spLocks noChangeArrowheads="1"/>
            </p:cNvSpPr>
            <p:nvPr/>
          </p:nvSpPr>
          <p:spPr bwMode="auto">
            <a:xfrm>
              <a:off x="2444626" y="3212976"/>
              <a:ext cx="730382"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95" name="Groupe 94"/>
          <p:cNvGrpSpPr/>
          <p:nvPr>
            <p:custDataLst>
              <p:tags r:id="rId9"/>
            </p:custDataLst>
          </p:nvPr>
        </p:nvGrpSpPr>
        <p:grpSpPr>
          <a:xfrm>
            <a:off x="1275110" y="3292540"/>
            <a:ext cx="7689377" cy="371475"/>
            <a:chOff x="251520" y="5038831"/>
            <a:chExt cx="8784976" cy="371475"/>
          </a:xfrm>
        </p:grpSpPr>
        <p:sp>
          <p:nvSpPr>
            <p:cNvPr id="96" name="Rectangle 254"/>
            <p:cNvSpPr>
              <a:spLocks noChangeArrowheads="1"/>
            </p:cNvSpPr>
            <p:nvPr/>
          </p:nvSpPr>
          <p:spPr bwMode="auto">
            <a:xfrm>
              <a:off x="3178905" y="5038831"/>
              <a:ext cx="2923488"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97" name="Rectangle 254"/>
            <p:cNvSpPr>
              <a:spLocks noChangeArrowheads="1"/>
            </p:cNvSpPr>
            <p:nvPr/>
          </p:nvSpPr>
          <p:spPr bwMode="auto">
            <a:xfrm>
              <a:off x="6102393" y="5038831"/>
              <a:ext cx="2934103" cy="371475"/>
            </a:xfrm>
            <a:prstGeom prst="rect">
              <a:avLst/>
            </a:prstGeom>
            <a:gradFill>
              <a:gsLst>
                <a:gs pos="14000">
                  <a:schemeClr val="accent3">
                    <a:lumMod val="50000"/>
                  </a:schemeClr>
                </a:gs>
                <a:gs pos="50000">
                  <a:schemeClr val="accent1">
                    <a:tint val="44500"/>
                    <a:satMod val="160000"/>
                  </a:schemeClr>
                </a:gs>
                <a:gs pos="89000">
                  <a:schemeClr val="accent3">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10</a:t>
              </a:r>
              <a:endParaRPr lang="fr-FR" b="1" dirty="0">
                <a:solidFill>
                  <a:schemeClr val="bg1"/>
                </a:solidFill>
                <a:latin typeface="Arial" pitchFamily="34" charset="0"/>
                <a:cs typeface="Arial" pitchFamily="34" charset="0"/>
              </a:endParaRPr>
            </a:p>
          </p:txBody>
        </p:sp>
        <p:sp>
          <p:nvSpPr>
            <p:cNvPr id="98" name="Rectangle 254"/>
            <p:cNvSpPr>
              <a:spLocks noChangeArrowheads="1"/>
            </p:cNvSpPr>
            <p:nvPr/>
          </p:nvSpPr>
          <p:spPr bwMode="auto">
            <a:xfrm>
              <a:off x="251520" y="5038831"/>
              <a:ext cx="2923488"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13</a:t>
              </a:r>
              <a:endParaRPr lang="fr-FR" b="1" dirty="0">
                <a:solidFill>
                  <a:schemeClr val="bg1"/>
                </a:solidFill>
                <a:latin typeface="Arial" pitchFamily="34" charset="0"/>
                <a:cs typeface="Arial" pitchFamily="34" charset="0"/>
              </a:endParaRPr>
            </a:p>
          </p:txBody>
        </p:sp>
      </p:grpSp>
      <p:grpSp>
        <p:nvGrpSpPr>
          <p:cNvPr id="99" name="Groupe 98"/>
          <p:cNvGrpSpPr/>
          <p:nvPr>
            <p:custDataLst>
              <p:tags r:id="rId10"/>
            </p:custDataLst>
          </p:nvPr>
        </p:nvGrpSpPr>
        <p:grpSpPr>
          <a:xfrm>
            <a:off x="1275085" y="4758791"/>
            <a:ext cx="7675449" cy="373063"/>
            <a:chOff x="253479" y="4669380"/>
            <a:chExt cx="8769063" cy="373063"/>
          </a:xfrm>
        </p:grpSpPr>
        <p:sp>
          <p:nvSpPr>
            <p:cNvPr id="100" name="Rectangle 254"/>
            <p:cNvSpPr>
              <a:spLocks noChangeArrowheads="1"/>
            </p:cNvSpPr>
            <p:nvPr/>
          </p:nvSpPr>
          <p:spPr bwMode="auto">
            <a:xfrm>
              <a:off x="3180864" y="4669380"/>
              <a:ext cx="730382"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101" name="Rectangle 255"/>
            <p:cNvSpPr>
              <a:spLocks noChangeArrowheads="1"/>
            </p:cNvSpPr>
            <p:nvPr/>
          </p:nvSpPr>
          <p:spPr bwMode="auto">
            <a:xfrm>
              <a:off x="3911246" y="4669380"/>
              <a:ext cx="730382"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  +</a:t>
              </a:r>
              <a:endParaRPr lang="fr-FR" b="1" dirty="0">
                <a:solidFill>
                  <a:schemeClr val="bg1"/>
                </a:solidFill>
                <a:latin typeface="Arial" pitchFamily="34" charset="0"/>
                <a:cs typeface="Arial" pitchFamily="34" charset="0"/>
              </a:endParaRPr>
            </a:p>
          </p:txBody>
        </p:sp>
        <p:sp>
          <p:nvSpPr>
            <p:cNvPr id="102" name="Rectangle 256"/>
            <p:cNvSpPr>
              <a:spLocks noChangeArrowheads="1"/>
            </p:cNvSpPr>
            <p:nvPr/>
          </p:nvSpPr>
          <p:spPr bwMode="auto">
            <a:xfrm>
              <a:off x="4641629" y="4669380"/>
              <a:ext cx="730382" cy="371475"/>
            </a:xfrm>
            <a:prstGeom prst="rect">
              <a:avLst/>
            </a:prstGeom>
            <a:gradFill>
              <a:gsLst>
                <a:gs pos="18000">
                  <a:schemeClr val="accent1">
                    <a:lumMod val="59000"/>
                  </a:schemeClr>
                </a:gs>
                <a:gs pos="50000">
                  <a:schemeClr val="accent1">
                    <a:tint val="44500"/>
                    <a:satMod val="160000"/>
                  </a:schemeClr>
                </a:gs>
                <a:gs pos="84000">
                  <a:schemeClr val="accent1">
                    <a:lumMod val="61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103" name="Rectangle 257"/>
            <p:cNvSpPr>
              <a:spLocks noChangeArrowheads="1"/>
            </p:cNvSpPr>
            <p:nvPr/>
          </p:nvSpPr>
          <p:spPr bwMode="auto">
            <a:xfrm>
              <a:off x="5372011" y="4669380"/>
              <a:ext cx="730382" cy="371475"/>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104" name="Rectangle 258"/>
            <p:cNvSpPr>
              <a:spLocks noChangeArrowheads="1"/>
            </p:cNvSpPr>
            <p:nvPr/>
          </p:nvSpPr>
          <p:spPr bwMode="auto">
            <a:xfrm>
              <a:off x="6102393" y="4669380"/>
              <a:ext cx="729003"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 +</a:t>
              </a:r>
              <a:endParaRPr lang="fr-FR" b="1" dirty="0">
                <a:solidFill>
                  <a:schemeClr val="bg1"/>
                </a:solidFill>
                <a:latin typeface="Arial" pitchFamily="34" charset="0"/>
                <a:cs typeface="Arial" pitchFamily="34" charset="0"/>
              </a:endParaRPr>
            </a:p>
          </p:txBody>
        </p:sp>
        <p:sp>
          <p:nvSpPr>
            <p:cNvPr id="105" name="Rectangle 259"/>
            <p:cNvSpPr>
              <a:spLocks noChangeArrowheads="1"/>
            </p:cNvSpPr>
            <p:nvPr/>
          </p:nvSpPr>
          <p:spPr bwMode="auto">
            <a:xfrm>
              <a:off x="6831396" y="4669380"/>
              <a:ext cx="730382" cy="371475"/>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106" name="Rectangle 260"/>
            <p:cNvSpPr>
              <a:spLocks noChangeArrowheads="1"/>
            </p:cNvSpPr>
            <p:nvPr/>
          </p:nvSpPr>
          <p:spPr bwMode="auto">
            <a:xfrm>
              <a:off x="7561778" y="4669380"/>
              <a:ext cx="730382" cy="371475"/>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2  +</a:t>
              </a:r>
              <a:endParaRPr lang="fr-FR" b="1" dirty="0">
                <a:solidFill>
                  <a:schemeClr val="bg1"/>
                </a:solidFill>
                <a:latin typeface="Arial" pitchFamily="34" charset="0"/>
                <a:cs typeface="Arial" pitchFamily="34" charset="0"/>
              </a:endParaRPr>
            </a:p>
          </p:txBody>
        </p:sp>
        <p:sp>
          <p:nvSpPr>
            <p:cNvPr id="107" name="Rectangle 261"/>
            <p:cNvSpPr>
              <a:spLocks noChangeArrowheads="1"/>
            </p:cNvSpPr>
            <p:nvPr/>
          </p:nvSpPr>
          <p:spPr bwMode="auto">
            <a:xfrm>
              <a:off x="8292160" y="4669380"/>
              <a:ext cx="730382"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08" name="Rectangle 254"/>
            <p:cNvSpPr>
              <a:spLocks noChangeArrowheads="1"/>
            </p:cNvSpPr>
            <p:nvPr/>
          </p:nvSpPr>
          <p:spPr bwMode="auto">
            <a:xfrm>
              <a:off x="253479" y="4669380"/>
              <a:ext cx="730382" cy="371475"/>
            </a:xfrm>
            <a:prstGeom prst="rect">
              <a:avLst/>
            </a:prstGeom>
            <a:gradFill>
              <a:gsLst>
                <a:gs pos="0">
                  <a:schemeClr val="accent2">
                    <a:lumMod val="75000"/>
                  </a:schemeClr>
                </a:gs>
                <a:gs pos="50000">
                  <a:schemeClr val="tx2">
                    <a:lumMod val="60000"/>
                    <a:lumOff val="40000"/>
                  </a:schemeClr>
                </a:gs>
                <a:gs pos="100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8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109" name="Rectangle 255"/>
            <p:cNvSpPr>
              <a:spLocks noChangeArrowheads="1"/>
            </p:cNvSpPr>
            <p:nvPr/>
          </p:nvSpPr>
          <p:spPr bwMode="auto">
            <a:xfrm>
              <a:off x="983861" y="4669380"/>
              <a:ext cx="730382" cy="371475"/>
            </a:xfrm>
            <a:prstGeom prst="rect">
              <a:avLst/>
            </a:prstGeom>
            <a:gradFill>
              <a:gsLst>
                <a:gs pos="18000">
                  <a:schemeClr val="accent2">
                    <a:lumMod val="75000"/>
                  </a:schemeClr>
                </a:gs>
                <a:gs pos="50000">
                  <a:srgbClr val="DCE3D3"/>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  +</a:t>
              </a:r>
              <a:endParaRPr lang="fr-FR" b="1" dirty="0">
                <a:solidFill>
                  <a:schemeClr val="bg1"/>
                </a:solidFill>
                <a:latin typeface="Arial" pitchFamily="34" charset="0"/>
                <a:cs typeface="Arial" pitchFamily="34" charset="0"/>
              </a:endParaRPr>
            </a:p>
          </p:txBody>
        </p:sp>
        <p:sp>
          <p:nvSpPr>
            <p:cNvPr id="110" name="Rectangle 256"/>
            <p:cNvSpPr>
              <a:spLocks noChangeArrowheads="1"/>
            </p:cNvSpPr>
            <p:nvPr/>
          </p:nvSpPr>
          <p:spPr bwMode="auto">
            <a:xfrm>
              <a:off x="1714244" y="4669380"/>
              <a:ext cx="730382" cy="371475"/>
            </a:xfrm>
            <a:prstGeom prst="rect">
              <a:avLst/>
            </a:prstGeom>
            <a:gradFill>
              <a:gsLst>
                <a:gs pos="18000">
                  <a:schemeClr val="accent2">
                    <a:lumMod val="50000"/>
                  </a:schemeClr>
                </a:gs>
                <a:gs pos="50000">
                  <a:srgbClr val="DCE3D3"/>
                </a:gs>
                <a:gs pos="84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111" name="Rectangle 257"/>
            <p:cNvSpPr>
              <a:spLocks noChangeArrowheads="1"/>
            </p:cNvSpPr>
            <p:nvPr/>
          </p:nvSpPr>
          <p:spPr bwMode="auto">
            <a:xfrm>
              <a:off x="2444626" y="4669380"/>
              <a:ext cx="730382" cy="371475"/>
            </a:xfrm>
            <a:prstGeom prst="rect">
              <a:avLst/>
            </a:prstGeom>
            <a:gradFill>
              <a:gsLst>
                <a:gs pos="18000">
                  <a:schemeClr val="accent2">
                    <a:lumMod val="75000"/>
                  </a:schemeClr>
                </a:gs>
                <a:gs pos="50000">
                  <a:schemeClr val="accent1">
                    <a:tint val="44500"/>
                    <a:satMod val="160000"/>
                  </a:schemeClr>
                </a:gs>
                <a:gs pos="84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sp>
        <p:nvSpPr>
          <p:cNvPr id="2" name="Rectangle 1"/>
          <p:cNvSpPr/>
          <p:nvPr>
            <p:custDataLst>
              <p:tags r:id="rId11"/>
            </p:custDataLst>
          </p:nvPr>
        </p:nvSpPr>
        <p:spPr>
          <a:xfrm>
            <a:off x="1906683" y="2960196"/>
            <a:ext cx="1284326" cy="369332"/>
          </a:xfrm>
          <a:prstGeom prst="rect">
            <a:avLst/>
          </a:prstGeom>
        </p:spPr>
        <p:txBody>
          <a:bodyPr wrap="none">
            <a:spAutoFit/>
          </a:bodyPr>
          <a:lstStyle/>
          <a:p>
            <a:r>
              <a:rPr lang="fr-FR" b="1" dirty="0" smtClean="0">
                <a:solidFill>
                  <a:schemeClr val="bg1"/>
                </a:solidFill>
                <a:latin typeface="Arial" pitchFamily="34" charset="0"/>
                <a:cs typeface="Arial" pitchFamily="34" charset="0"/>
              </a:rPr>
              <a:t>D</a:t>
            </a:r>
            <a:r>
              <a:rPr lang="fr-FR" b="1" baseline="-25000" dirty="0" smtClean="0">
                <a:solidFill>
                  <a:schemeClr val="bg1"/>
                </a:solidFill>
                <a:latin typeface="Arial" pitchFamily="34" charset="0"/>
                <a:cs typeface="Arial" pitchFamily="34" charset="0"/>
              </a:rPr>
              <a:t>H</a:t>
            </a:r>
            <a:r>
              <a:rPr lang="fr-FR" b="1" dirty="0" smtClean="0">
                <a:solidFill>
                  <a:schemeClr val="bg1"/>
                </a:solidFill>
                <a:latin typeface="Arial" pitchFamily="34" charset="0"/>
                <a:cs typeface="Arial" pitchFamily="34" charset="0"/>
              </a:rPr>
              <a:t>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13 </a:t>
            </a:r>
            <a:r>
              <a:rPr lang="fr-FR" b="1" baseline="-25000" dirty="0" smtClean="0">
                <a:solidFill>
                  <a:schemeClr val="bg1"/>
                </a:solidFill>
                <a:latin typeface="Arial" pitchFamily="34" charset="0"/>
                <a:cs typeface="Arial" pitchFamily="34" charset="0"/>
              </a:rPr>
              <a:t>D</a:t>
            </a:r>
            <a:endParaRPr lang="fr-FR" b="1" baseline="-25000" dirty="0">
              <a:solidFill>
                <a:schemeClr val="bg1"/>
              </a:solidFill>
              <a:latin typeface="Arial" pitchFamily="34" charset="0"/>
              <a:cs typeface="Arial" pitchFamily="34" charset="0"/>
            </a:endParaRPr>
          </a:p>
        </p:txBody>
      </p:sp>
      <p:sp>
        <p:nvSpPr>
          <p:cNvPr id="113" name="Rectangle 112"/>
          <p:cNvSpPr/>
          <p:nvPr>
            <p:custDataLst>
              <p:tags r:id="rId12"/>
            </p:custDataLst>
          </p:nvPr>
        </p:nvSpPr>
        <p:spPr>
          <a:xfrm>
            <a:off x="6981303" y="2923208"/>
            <a:ext cx="1284326" cy="369332"/>
          </a:xfrm>
          <a:prstGeom prst="rect">
            <a:avLst/>
          </a:prstGeom>
        </p:spPr>
        <p:txBody>
          <a:bodyPr wrap="none">
            <a:spAutoFit/>
          </a:bodyPr>
          <a:lstStyle/>
          <a:p>
            <a:r>
              <a:rPr lang="fr-FR" b="1" dirty="0" smtClean="0">
                <a:solidFill>
                  <a:schemeClr val="bg1"/>
                </a:solidFill>
                <a:latin typeface="Arial" pitchFamily="34" charset="0"/>
                <a:cs typeface="Arial" pitchFamily="34" charset="0"/>
              </a:rPr>
              <a:t>A</a:t>
            </a:r>
            <a:r>
              <a:rPr lang="fr-FR" b="1" baseline="-25000" dirty="0" smtClean="0">
                <a:solidFill>
                  <a:schemeClr val="bg1"/>
                </a:solidFill>
                <a:latin typeface="Arial" pitchFamily="34" charset="0"/>
                <a:cs typeface="Arial" pitchFamily="34" charset="0"/>
              </a:rPr>
              <a:t>H</a:t>
            </a:r>
            <a:r>
              <a:rPr lang="fr-FR" b="1" dirty="0" smtClean="0">
                <a:solidFill>
                  <a:schemeClr val="bg1"/>
                </a:solidFill>
                <a:latin typeface="Arial" pitchFamily="34" charset="0"/>
                <a:cs typeface="Arial" pitchFamily="34" charset="0"/>
              </a:rPr>
              <a:t>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10 </a:t>
            </a:r>
            <a:r>
              <a:rPr lang="fr-FR" b="1" baseline="-25000" dirty="0" smtClean="0">
                <a:solidFill>
                  <a:schemeClr val="bg1"/>
                </a:solidFill>
                <a:latin typeface="Arial" pitchFamily="34" charset="0"/>
                <a:cs typeface="Arial" pitchFamily="34" charset="0"/>
              </a:rPr>
              <a:t>D</a:t>
            </a:r>
            <a:endParaRPr lang="fr-FR" b="1" baseline="-25000" dirty="0">
              <a:solidFill>
                <a:schemeClr val="bg1"/>
              </a:solidFill>
              <a:latin typeface="Arial" pitchFamily="34" charset="0"/>
              <a:cs typeface="Arial" pitchFamily="34" charset="0"/>
            </a:endParaRPr>
          </a:p>
        </p:txBody>
      </p:sp>
      <p:sp>
        <p:nvSpPr>
          <p:cNvPr id="112" name="Rectangle 111"/>
          <p:cNvSpPr/>
          <p:nvPr>
            <p:custDataLst>
              <p:tags r:id="rId13"/>
            </p:custDataLst>
          </p:nvPr>
        </p:nvSpPr>
        <p:spPr>
          <a:xfrm>
            <a:off x="135555" y="3868604"/>
            <a:ext cx="671979" cy="307777"/>
          </a:xfrm>
          <a:prstGeom prst="rect">
            <a:avLst/>
          </a:prstGeom>
        </p:spPr>
        <p:txBody>
          <a:bodyPr wrap="none">
            <a:spAutoFit/>
          </a:bodyPr>
          <a:lstStyle/>
          <a:p>
            <a:pPr algn="r"/>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14" name="Rectangle 113"/>
          <p:cNvSpPr/>
          <p:nvPr>
            <p:custDataLst>
              <p:tags r:id="rId14"/>
            </p:custDataLst>
          </p:nvPr>
        </p:nvSpPr>
        <p:spPr>
          <a:xfrm>
            <a:off x="35496" y="4425504"/>
            <a:ext cx="872097" cy="523220"/>
          </a:xfrm>
          <a:prstGeom prst="rect">
            <a:avLst/>
          </a:prstGeom>
        </p:spPr>
        <p:txBody>
          <a:bodyPr wrap="none">
            <a:spAutoFit/>
          </a:bodyPr>
          <a:lstStyle/>
          <a:p>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rangs</a:t>
            </a:r>
            <a:endParaRPr lang="fr-FR" sz="1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15" name="Rectangle 114"/>
          <p:cNvSpPr/>
          <p:nvPr>
            <p:custDataLst>
              <p:tags r:id="rId15"/>
            </p:custDataLst>
          </p:nvPr>
        </p:nvSpPr>
        <p:spPr>
          <a:xfrm>
            <a:off x="16933" y="4928979"/>
            <a:ext cx="909223" cy="307777"/>
          </a:xfrm>
          <a:prstGeom prst="rect">
            <a:avLst/>
          </a:prstGeom>
        </p:spPr>
        <p:txBody>
          <a:bodyPr wrap="none">
            <a:spAutoFit/>
          </a:bodyPr>
          <a:lstStyle/>
          <a:p>
            <a:pPr algn="r"/>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116" name="Connecteur droit avec flèche 115"/>
          <p:cNvCxnSpPr/>
          <p:nvPr>
            <p:custDataLst>
              <p:tags r:id="rId16"/>
            </p:custDataLst>
          </p:nvPr>
        </p:nvCxnSpPr>
        <p:spPr>
          <a:xfrm>
            <a:off x="894436" y="4065464"/>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117" name="Connecteur droit avec flèche 116"/>
          <p:cNvCxnSpPr/>
          <p:nvPr>
            <p:custDataLst>
              <p:tags r:id="rId17"/>
            </p:custDataLst>
          </p:nvPr>
        </p:nvCxnSpPr>
        <p:spPr>
          <a:xfrm>
            <a:off x="894436" y="4588684"/>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118" name="Connecteur droit avec flèche 117"/>
          <p:cNvCxnSpPr/>
          <p:nvPr>
            <p:custDataLst>
              <p:tags r:id="rId18"/>
            </p:custDataLst>
          </p:nvPr>
        </p:nvCxnSpPr>
        <p:spPr>
          <a:xfrm>
            <a:off x="894436" y="5020732"/>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
        <p:nvSpPr>
          <p:cNvPr id="119" name="Rectangle 118"/>
          <p:cNvSpPr/>
          <p:nvPr>
            <p:custDataLst>
              <p:tags r:id="rId19"/>
            </p:custDataLst>
          </p:nvPr>
        </p:nvSpPr>
        <p:spPr>
          <a:xfrm>
            <a:off x="76244" y="5217592"/>
            <a:ext cx="790601" cy="523220"/>
          </a:xfrm>
          <a:prstGeom prst="rect">
            <a:avLst/>
          </a:prstGeom>
        </p:spPr>
        <p:txBody>
          <a:bodyPr wrap="none">
            <a:spAutoFit/>
          </a:bodyPr>
          <a:lstStyle/>
          <a:p>
            <a:pPr algn="ctr"/>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Bits </a:t>
            </a:r>
          </a:p>
          <a:p>
            <a:pPr algn="ctr"/>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validés</a:t>
            </a:r>
            <a:endParaRPr lang="fr-FR" sz="1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120" name="Connecteur droit avec flèche 119"/>
          <p:cNvCxnSpPr/>
          <p:nvPr>
            <p:custDataLst>
              <p:tags r:id="rId20"/>
            </p:custDataLst>
          </p:nvPr>
        </p:nvCxnSpPr>
        <p:spPr>
          <a:xfrm>
            <a:off x="894436" y="5362444"/>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7492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550"/>
                            </p:stCondLst>
                            <p:childTnLst>
                              <p:par>
                                <p:cTn id="9" presetID="22" presetClass="entr" presetSubtype="8" fill="hold" nodeType="afterEffect">
                                  <p:stCondLst>
                                    <p:cond delay="0"/>
                                  </p:stCondLst>
                                  <p:childTnLst>
                                    <p:set>
                                      <p:cBhvr>
                                        <p:cTn id="10" dur="1" fill="hold">
                                          <p:stCondLst>
                                            <p:cond delay="0"/>
                                          </p:stCondLst>
                                        </p:cTn>
                                        <p:tgtEl>
                                          <p:spTgt spid="95"/>
                                        </p:tgtEl>
                                        <p:attrNameLst>
                                          <p:attrName>style.visibility</p:attrName>
                                        </p:attrNameLst>
                                      </p:cBhvr>
                                      <p:to>
                                        <p:strVal val="visible"/>
                                      </p:to>
                                    </p:set>
                                    <p:animEffect transition="in" filter="wipe(left)">
                                      <p:cBhvr>
                                        <p:cTn id="11" dur="500"/>
                                        <p:tgtEl>
                                          <p:spTgt spid="9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left)">
                                      <p:cBhvr>
                                        <p:cTn id="16" dur="500"/>
                                        <p:tgtEl>
                                          <p:spTgt spid="2"/>
                                        </p:tgtEl>
                                      </p:cBhvr>
                                    </p:animEffect>
                                  </p:childTnLst>
                                </p:cTn>
                              </p:par>
                            </p:childTnLst>
                          </p:cTn>
                        </p:par>
                        <p:par>
                          <p:cTn id="17" fill="hold">
                            <p:stCondLst>
                              <p:cond delay="500"/>
                            </p:stCondLst>
                            <p:childTnLst>
                              <p:par>
                                <p:cTn id="18" presetID="22" presetClass="entr" presetSubtype="8" fill="hold" grpId="0" nodeType="afterEffect">
                                  <p:stCondLst>
                                    <p:cond delay="500"/>
                                  </p:stCondLst>
                                  <p:childTnLst>
                                    <p:set>
                                      <p:cBhvr>
                                        <p:cTn id="19" dur="1" fill="hold">
                                          <p:stCondLst>
                                            <p:cond delay="0"/>
                                          </p:stCondLst>
                                        </p:cTn>
                                        <p:tgtEl>
                                          <p:spTgt spid="113"/>
                                        </p:tgtEl>
                                        <p:attrNameLst>
                                          <p:attrName>style.visibility</p:attrName>
                                        </p:attrNameLst>
                                      </p:cBhvr>
                                      <p:to>
                                        <p:strVal val="visible"/>
                                      </p:to>
                                    </p:set>
                                    <p:animEffect transition="in" filter="wipe(left)">
                                      <p:cBhvr>
                                        <p:cTn id="20" dur="500"/>
                                        <p:tgtEl>
                                          <p:spTgt spid="113"/>
                                        </p:tgtEl>
                                      </p:cBhvr>
                                    </p:animEffect>
                                  </p:childTnLst>
                                </p:cTn>
                              </p:par>
                            </p:childTnLst>
                          </p:cTn>
                        </p:par>
                        <p:par>
                          <p:cTn id="21" fill="hold">
                            <p:stCondLst>
                              <p:cond delay="1500"/>
                            </p:stCondLst>
                            <p:childTnLst>
                              <p:par>
                                <p:cTn id="22" presetID="22" presetClass="entr" presetSubtype="8" fill="hold" grpId="0" nodeType="afterEffect">
                                  <p:stCondLst>
                                    <p:cond delay="500"/>
                                  </p:stCondLst>
                                  <p:childTnLst>
                                    <p:set>
                                      <p:cBhvr>
                                        <p:cTn id="23" dur="1" fill="hold">
                                          <p:stCondLst>
                                            <p:cond delay="0"/>
                                          </p:stCondLst>
                                        </p:cTn>
                                        <p:tgtEl>
                                          <p:spTgt spid="112"/>
                                        </p:tgtEl>
                                        <p:attrNameLst>
                                          <p:attrName>style.visibility</p:attrName>
                                        </p:attrNameLst>
                                      </p:cBhvr>
                                      <p:to>
                                        <p:strVal val="visible"/>
                                      </p:to>
                                    </p:set>
                                    <p:animEffect transition="in" filter="wipe(left)">
                                      <p:cBhvr>
                                        <p:cTn id="24" dur="500"/>
                                        <p:tgtEl>
                                          <p:spTgt spid="112"/>
                                        </p:tgtEl>
                                      </p:cBhvr>
                                    </p:animEffect>
                                  </p:childTnLst>
                                </p:cTn>
                              </p:par>
                            </p:childTnLst>
                          </p:cTn>
                        </p:par>
                        <p:par>
                          <p:cTn id="25" fill="hold">
                            <p:stCondLst>
                              <p:cond delay="2500"/>
                            </p:stCondLst>
                            <p:childTnLst>
                              <p:par>
                                <p:cTn id="26" presetID="22" presetClass="entr" presetSubtype="8" fill="hold" nodeType="afterEffect">
                                  <p:stCondLst>
                                    <p:cond delay="500"/>
                                  </p:stCondLst>
                                  <p:childTnLst>
                                    <p:set>
                                      <p:cBhvr>
                                        <p:cTn id="27" dur="1" fill="hold">
                                          <p:stCondLst>
                                            <p:cond delay="0"/>
                                          </p:stCondLst>
                                        </p:cTn>
                                        <p:tgtEl>
                                          <p:spTgt spid="116"/>
                                        </p:tgtEl>
                                        <p:attrNameLst>
                                          <p:attrName>style.visibility</p:attrName>
                                        </p:attrNameLst>
                                      </p:cBhvr>
                                      <p:to>
                                        <p:strVal val="visible"/>
                                      </p:to>
                                    </p:set>
                                    <p:animEffect transition="in" filter="wipe(left)">
                                      <p:cBhvr>
                                        <p:cTn id="28" dur="500"/>
                                        <p:tgtEl>
                                          <p:spTgt spid="11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nodeType="clickEffect">
                                  <p:stCondLst>
                                    <p:cond delay="0"/>
                                  </p:stCondLst>
                                  <p:childTnLst>
                                    <p:set>
                                      <p:cBhvr>
                                        <p:cTn id="32" dur="1" fill="hold">
                                          <p:stCondLst>
                                            <p:cond delay="0"/>
                                          </p:stCondLst>
                                        </p:cTn>
                                        <p:tgtEl>
                                          <p:spTgt spid="47"/>
                                        </p:tgtEl>
                                        <p:attrNameLst>
                                          <p:attrName>style.visibility</p:attrName>
                                        </p:attrNameLst>
                                      </p:cBhvr>
                                      <p:to>
                                        <p:strVal val="visible"/>
                                      </p:to>
                                    </p:set>
                                    <p:animEffect transition="in" filter="wipe(right)">
                                      <p:cBhvr>
                                        <p:cTn id="33" dur="500"/>
                                        <p:tgtEl>
                                          <p:spTgt spid="47"/>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2" fill="hold" nodeType="clickEffect">
                                  <p:stCondLst>
                                    <p:cond delay="0"/>
                                  </p:stCondLst>
                                  <p:childTnLst>
                                    <p:set>
                                      <p:cBhvr>
                                        <p:cTn id="37" dur="1" fill="hold">
                                          <p:stCondLst>
                                            <p:cond delay="0"/>
                                          </p:stCondLst>
                                        </p:cTn>
                                        <p:tgtEl>
                                          <p:spTgt spid="34"/>
                                        </p:tgtEl>
                                        <p:attrNameLst>
                                          <p:attrName>style.visibility</p:attrName>
                                        </p:attrNameLst>
                                      </p:cBhvr>
                                      <p:to>
                                        <p:strVal val="visible"/>
                                      </p:to>
                                    </p:set>
                                    <p:animEffect transition="in" filter="wipe(right)">
                                      <p:cBhvr>
                                        <p:cTn id="38" dur="500"/>
                                        <p:tgtEl>
                                          <p:spTgt spid="34"/>
                                        </p:tgtEl>
                                      </p:cBhvr>
                                    </p:animEffect>
                                  </p:childTnLst>
                                </p:cTn>
                              </p:par>
                            </p:childTnLst>
                          </p:cTn>
                        </p:par>
                        <p:par>
                          <p:cTn id="39" fill="hold">
                            <p:stCondLst>
                              <p:cond delay="500"/>
                            </p:stCondLst>
                            <p:childTnLst>
                              <p:par>
                                <p:cTn id="40" presetID="22" presetClass="entr" presetSubtype="8" fill="hold" grpId="0" nodeType="afterEffect">
                                  <p:stCondLst>
                                    <p:cond delay="500"/>
                                  </p:stCondLst>
                                  <p:childTnLst>
                                    <p:set>
                                      <p:cBhvr>
                                        <p:cTn id="41" dur="1" fill="hold">
                                          <p:stCondLst>
                                            <p:cond delay="0"/>
                                          </p:stCondLst>
                                        </p:cTn>
                                        <p:tgtEl>
                                          <p:spTgt spid="114"/>
                                        </p:tgtEl>
                                        <p:attrNameLst>
                                          <p:attrName>style.visibility</p:attrName>
                                        </p:attrNameLst>
                                      </p:cBhvr>
                                      <p:to>
                                        <p:strVal val="visible"/>
                                      </p:to>
                                    </p:set>
                                    <p:animEffect transition="in" filter="wipe(left)">
                                      <p:cBhvr>
                                        <p:cTn id="42" dur="500"/>
                                        <p:tgtEl>
                                          <p:spTgt spid="114"/>
                                        </p:tgtEl>
                                      </p:cBhvr>
                                    </p:animEffect>
                                  </p:childTnLst>
                                </p:cTn>
                              </p:par>
                            </p:childTnLst>
                          </p:cTn>
                        </p:par>
                        <p:par>
                          <p:cTn id="43" fill="hold">
                            <p:stCondLst>
                              <p:cond delay="1500"/>
                            </p:stCondLst>
                            <p:childTnLst>
                              <p:par>
                                <p:cTn id="44" presetID="22" presetClass="entr" presetSubtype="8" fill="hold" nodeType="afterEffect">
                                  <p:stCondLst>
                                    <p:cond delay="500"/>
                                  </p:stCondLst>
                                  <p:childTnLst>
                                    <p:set>
                                      <p:cBhvr>
                                        <p:cTn id="45" dur="1" fill="hold">
                                          <p:stCondLst>
                                            <p:cond delay="0"/>
                                          </p:stCondLst>
                                        </p:cTn>
                                        <p:tgtEl>
                                          <p:spTgt spid="117"/>
                                        </p:tgtEl>
                                        <p:attrNameLst>
                                          <p:attrName>style.visibility</p:attrName>
                                        </p:attrNameLst>
                                      </p:cBhvr>
                                      <p:to>
                                        <p:strVal val="visible"/>
                                      </p:to>
                                    </p:set>
                                    <p:animEffect transition="in" filter="wipe(left)">
                                      <p:cBhvr>
                                        <p:cTn id="46" dur="500"/>
                                        <p:tgtEl>
                                          <p:spTgt spid="117"/>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2" fill="hold" nodeType="clickEffect">
                                  <p:stCondLst>
                                    <p:cond delay="0"/>
                                  </p:stCondLst>
                                  <p:childTnLst>
                                    <p:set>
                                      <p:cBhvr>
                                        <p:cTn id="50" dur="1" fill="hold">
                                          <p:stCondLst>
                                            <p:cond delay="0"/>
                                          </p:stCondLst>
                                        </p:cTn>
                                        <p:tgtEl>
                                          <p:spTgt spid="60"/>
                                        </p:tgtEl>
                                        <p:attrNameLst>
                                          <p:attrName>style.visibility</p:attrName>
                                        </p:attrNameLst>
                                      </p:cBhvr>
                                      <p:to>
                                        <p:strVal val="visible"/>
                                      </p:to>
                                    </p:set>
                                    <p:animEffect transition="in" filter="wipe(right)">
                                      <p:cBhvr>
                                        <p:cTn id="51" dur="500"/>
                                        <p:tgtEl>
                                          <p:spTgt spid="60"/>
                                        </p:tgtEl>
                                      </p:cBhvr>
                                    </p:animEffect>
                                  </p:childTnLst>
                                </p:cTn>
                              </p:par>
                            </p:childTnLst>
                          </p:cTn>
                        </p:par>
                        <p:par>
                          <p:cTn id="52" fill="hold">
                            <p:stCondLst>
                              <p:cond delay="500"/>
                            </p:stCondLst>
                            <p:childTnLst>
                              <p:par>
                                <p:cTn id="53" presetID="22" presetClass="entr" presetSubtype="8" fill="hold" grpId="0" nodeType="afterEffect">
                                  <p:stCondLst>
                                    <p:cond delay="500"/>
                                  </p:stCondLst>
                                  <p:childTnLst>
                                    <p:set>
                                      <p:cBhvr>
                                        <p:cTn id="54" dur="1" fill="hold">
                                          <p:stCondLst>
                                            <p:cond delay="0"/>
                                          </p:stCondLst>
                                        </p:cTn>
                                        <p:tgtEl>
                                          <p:spTgt spid="115"/>
                                        </p:tgtEl>
                                        <p:attrNameLst>
                                          <p:attrName>style.visibility</p:attrName>
                                        </p:attrNameLst>
                                      </p:cBhvr>
                                      <p:to>
                                        <p:strVal val="visible"/>
                                      </p:to>
                                    </p:set>
                                    <p:animEffect transition="in" filter="wipe(left)">
                                      <p:cBhvr>
                                        <p:cTn id="55" dur="500"/>
                                        <p:tgtEl>
                                          <p:spTgt spid="115"/>
                                        </p:tgtEl>
                                      </p:cBhvr>
                                    </p:animEffect>
                                  </p:childTnLst>
                                </p:cTn>
                              </p:par>
                            </p:childTnLst>
                          </p:cTn>
                        </p:par>
                        <p:par>
                          <p:cTn id="56" fill="hold">
                            <p:stCondLst>
                              <p:cond delay="1500"/>
                            </p:stCondLst>
                            <p:childTnLst>
                              <p:par>
                                <p:cTn id="57" presetID="22" presetClass="entr" presetSubtype="8" fill="hold" nodeType="afterEffect">
                                  <p:stCondLst>
                                    <p:cond delay="500"/>
                                  </p:stCondLst>
                                  <p:childTnLst>
                                    <p:set>
                                      <p:cBhvr>
                                        <p:cTn id="58" dur="1" fill="hold">
                                          <p:stCondLst>
                                            <p:cond delay="0"/>
                                          </p:stCondLst>
                                        </p:cTn>
                                        <p:tgtEl>
                                          <p:spTgt spid="118"/>
                                        </p:tgtEl>
                                        <p:attrNameLst>
                                          <p:attrName>style.visibility</p:attrName>
                                        </p:attrNameLst>
                                      </p:cBhvr>
                                      <p:to>
                                        <p:strVal val="visible"/>
                                      </p:to>
                                    </p:set>
                                    <p:animEffect transition="in" filter="wipe(left)">
                                      <p:cBhvr>
                                        <p:cTn id="59" dur="500"/>
                                        <p:tgtEl>
                                          <p:spTgt spid="118"/>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2" fill="hold" nodeType="clickEffect">
                                  <p:stCondLst>
                                    <p:cond delay="0"/>
                                  </p:stCondLst>
                                  <p:childTnLst>
                                    <p:set>
                                      <p:cBhvr>
                                        <p:cTn id="63" dur="1" fill="hold">
                                          <p:stCondLst>
                                            <p:cond delay="0"/>
                                          </p:stCondLst>
                                        </p:cTn>
                                        <p:tgtEl>
                                          <p:spTgt spid="99"/>
                                        </p:tgtEl>
                                        <p:attrNameLst>
                                          <p:attrName>style.visibility</p:attrName>
                                        </p:attrNameLst>
                                      </p:cBhvr>
                                      <p:to>
                                        <p:strVal val="visible"/>
                                      </p:to>
                                    </p:set>
                                    <p:animEffect transition="in" filter="wipe(right)">
                                      <p:cBhvr>
                                        <p:cTn id="64" dur="500"/>
                                        <p:tgtEl>
                                          <p:spTgt spid="99"/>
                                        </p:tgtEl>
                                      </p:cBhvr>
                                    </p:animEffect>
                                  </p:childTnLst>
                                </p:cTn>
                              </p:par>
                            </p:childTnLst>
                          </p:cTn>
                        </p:par>
                        <p:par>
                          <p:cTn id="65" fill="hold">
                            <p:stCondLst>
                              <p:cond delay="500"/>
                            </p:stCondLst>
                            <p:childTnLst>
                              <p:par>
                                <p:cTn id="66" presetID="22" presetClass="entr" presetSubtype="8" fill="hold" grpId="0" nodeType="afterEffect">
                                  <p:stCondLst>
                                    <p:cond delay="500"/>
                                  </p:stCondLst>
                                  <p:childTnLst>
                                    <p:set>
                                      <p:cBhvr>
                                        <p:cTn id="67" dur="1" fill="hold">
                                          <p:stCondLst>
                                            <p:cond delay="0"/>
                                          </p:stCondLst>
                                        </p:cTn>
                                        <p:tgtEl>
                                          <p:spTgt spid="119"/>
                                        </p:tgtEl>
                                        <p:attrNameLst>
                                          <p:attrName>style.visibility</p:attrName>
                                        </p:attrNameLst>
                                      </p:cBhvr>
                                      <p:to>
                                        <p:strVal val="visible"/>
                                      </p:to>
                                    </p:set>
                                    <p:animEffect transition="in" filter="wipe(left)">
                                      <p:cBhvr>
                                        <p:cTn id="68" dur="500"/>
                                        <p:tgtEl>
                                          <p:spTgt spid="119"/>
                                        </p:tgtEl>
                                      </p:cBhvr>
                                    </p:animEffect>
                                  </p:childTnLst>
                                </p:cTn>
                              </p:par>
                            </p:childTnLst>
                          </p:cTn>
                        </p:par>
                        <p:par>
                          <p:cTn id="69" fill="hold">
                            <p:stCondLst>
                              <p:cond delay="1500"/>
                            </p:stCondLst>
                            <p:childTnLst>
                              <p:par>
                                <p:cTn id="70" presetID="22" presetClass="entr" presetSubtype="8" fill="hold" nodeType="afterEffect">
                                  <p:stCondLst>
                                    <p:cond delay="500"/>
                                  </p:stCondLst>
                                  <p:childTnLst>
                                    <p:set>
                                      <p:cBhvr>
                                        <p:cTn id="71" dur="1" fill="hold">
                                          <p:stCondLst>
                                            <p:cond delay="0"/>
                                          </p:stCondLst>
                                        </p:cTn>
                                        <p:tgtEl>
                                          <p:spTgt spid="120"/>
                                        </p:tgtEl>
                                        <p:attrNameLst>
                                          <p:attrName>style.visibility</p:attrName>
                                        </p:attrNameLst>
                                      </p:cBhvr>
                                      <p:to>
                                        <p:strVal val="visible"/>
                                      </p:to>
                                    </p:set>
                                    <p:animEffect transition="in" filter="wipe(left)">
                                      <p:cBhvr>
                                        <p:cTn id="72" dur="500"/>
                                        <p:tgtEl>
                                          <p:spTgt spid="120"/>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2" fill="hold" nodeType="clickEffect">
                                  <p:stCondLst>
                                    <p:cond delay="0"/>
                                  </p:stCondLst>
                                  <p:childTnLst>
                                    <p:set>
                                      <p:cBhvr>
                                        <p:cTn id="76" dur="1" fill="hold">
                                          <p:stCondLst>
                                            <p:cond delay="0"/>
                                          </p:stCondLst>
                                        </p:cTn>
                                        <p:tgtEl>
                                          <p:spTgt spid="82"/>
                                        </p:tgtEl>
                                        <p:attrNameLst>
                                          <p:attrName>style.visibility</p:attrName>
                                        </p:attrNameLst>
                                      </p:cBhvr>
                                      <p:to>
                                        <p:strVal val="visible"/>
                                      </p:to>
                                    </p:set>
                                    <p:animEffect transition="in" filter="wipe(right)">
                                      <p:cBhvr>
                                        <p:cTn id="77" dur="500"/>
                                        <p:tgtEl>
                                          <p:spTgt spid="82"/>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17"/>
                                        </p:tgtEl>
                                        <p:attrNameLst>
                                          <p:attrName>style.visibility</p:attrName>
                                        </p:attrNameLst>
                                      </p:cBhvr>
                                      <p:to>
                                        <p:strVal val="visible"/>
                                      </p:to>
                                    </p:set>
                                    <p:animEffect transition="in" filter="wipe(left)">
                                      <p:cBhvr>
                                        <p:cTn id="8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p:bldP spid="2" grpId="0"/>
      <p:bldP spid="113" grpId="0"/>
      <p:bldP spid="112" grpId="0"/>
      <p:bldP spid="114" grpId="0"/>
      <p:bldP spid="115" grpId="0"/>
      <p:bldP spid="11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custDataLst>
              <p:tags r:id="rId1"/>
            </p:custDataLst>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7" name="Rectangle 6"/>
          <p:cNvSpPr/>
          <p:nvPr>
            <p:custDataLst>
              <p:tags r:id="rId2"/>
            </p:custDataLst>
          </p:nvPr>
        </p:nvSpPr>
        <p:spPr>
          <a:xfrm>
            <a:off x="-42914" y="1556792"/>
            <a:ext cx="9166516" cy="1200329"/>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Hexadécimal  </a:t>
            </a:r>
            <a:r>
              <a:rPr lang="fr-FR" b="1" dirty="0" smtClean="0">
                <a:effectLst>
                  <a:outerShdw blurRad="38100" dist="38100" dir="2700000" algn="tl">
                    <a:srgbClr val="000000">
                      <a:alpha val="43137"/>
                    </a:srgbClr>
                  </a:outerShdw>
                </a:effectLst>
                <a:latin typeface="Arial" pitchFamily="34" charset="0"/>
                <a:cs typeface="Arial" pitchFamily="34" charset="0"/>
              </a:rPr>
              <a:t>Décimal</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hexadécimal : 527 on convertit chaque symbole, à chaque rang, avec pour chaque rang un poids composé de la valeur de la base (ici 16) exposant le rang moins 1.</a:t>
            </a:r>
          </a:p>
        </p:txBody>
      </p:sp>
      <p:sp>
        <p:nvSpPr>
          <p:cNvPr id="17" name="Rectangle 16"/>
          <p:cNvSpPr/>
          <p:nvPr>
            <p:custDataLst>
              <p:tags r:id="rId3"/>
            </p:custDataLst>
          </p:nvPr>
        </p:nvSpPr>
        <p:spPr>
          <a:xfrm>
            <a:off x="2217795" y="5926915"/>
            <a:ext cx="5405671" cy="461665"/>
          </a:xfrm>
          <a:prstGeom prst="rect">
            <a:avLst/>
          </a:prstGeom>
        </p:spPr>
        <p:txBody>
          <a:bodyPr wrap="square">
            <a:spAutoFit/>
          </a:bodyPr>
          <a:lstStyle/>
          <a:p>
            <a:r>
              <a:rPr lang="fr-FR" sz="2400" b="1" dirty="0" smtClean="0">
                <a:solidFill>
                  <a:schemeClr val="bg1"/>
                </a:solidFill>
                <a:latin typeface="Arial" pitchFamily="34" charset="0"/>
                <a:cs typeface="Arial" pitchFamily="34" charset="0"/>
              </a:rPr>
              <a:t>On</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écrit: 527</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H</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1319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26" name="Rectangle 25"/>
          <p:cNvSpPr/>
          <p:nvPr>
            <p:custDataLst>
              <p:tags r:id="rId4"/>
            </p:custDataLst>
          </p:nvPr>
        </p:nvSpPr>
        <p:spPr>
          <a:xfrm>
            <a:off x="7066946" y="5302357"/>
            <a:ext cx="1871025"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Résultat =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1319</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8" name="Groupe 7"/>
          <p:cNvGrpSpPr/>
          <p:nvPr>
            <p:custDataLst>
              <p:tags r:id="rId5"/>
            </p:custDataLst>
          </p:nvPr>
        </p:nvGrpSpPr>
        <p:grpSpPr>
          <a:xfrm>
            <a:off x="1224097" y="3284984"/>
            <a:ext cx="7585634" cy="371475"/>
            <a:chOff x="1234838" y="3284984"/>
            <a:chExt cx="7585634" cy="371475"/>
          </a:xfrm>
        </p:grpSpPr>
        <p:sp>
          <p:nvSpPr>
            <p:cNvPr id="159" name="Rectangle 254"/>
            <p:cNvSpPr>
              <a:spLocks noChangeArrowheads="1"/>
            </p:cNvSpPr>
            <p:nvPr/>
          </p:nvSpPr>
          <p:spPr bwMode="auto">
            <a:xfrm>
              <a:off x="1234838" y="3284984"/>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5</a:t>
              </a:r>
              <a:endParaRPr lang="fr-FR" sz="2400" b="1" dirty="0">
                <a:solidFill>
                  <a:schemeClr val="bg1"/>
                </a:solidFill>
                <a:latin typeface="Arial" pitchFamily="34" charset="0"/>
                <a:cs typeface="Arial" pitchFamily="34" charset="0"/>
              </a:endParaRPr>
            </a:p>
          </p:txBody>
        </p:sp>
        <p:sp>
          <p:nvSpPr>
            <p:cNvPr id="160" name="Rectangle 254"/>
            <p:cNvSpPr>
              <a:spLocks noChangeArrowheads="1"/>
            </p:cNvSpPr>
            <p:nvPr/>
          </p:nvSpPr>
          <p:spPr bwMode="auto">
            <a:xfrm>
              <a:off x="3766206" y="3284984"/>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a:t>
              </a:r>
              <a:endParaRPr lang="fr-FR" sz="2400" b="1" dirty="0">
                <a:solidFill>
                  <a:schemeClr val="bg1"/>
                </a:solidFill>
                <a:latin typeface="Arial" pitchFamily="34" charset="0"/>
                <a:cs typeface="Arial" pitchFamily="34" charset="0"/>
              </a:endParaRPr>
            </a:p>
          </p:txBody>
        </p:sp>
        <p:sp>
          <p:nvSpPr>
            <p:cNvPr id="161" name="Rectangle 254"/>
            <p:cNvSpPr>
              <a:spLocks noChangeArrowheads="1"/>
            </p:cNvSpPr>
            <p:nvPr/>
          </p:nvSpPr>
          <p:spPr bwMode="auto">
            <a:xfrm>
              <a:off x="6297574" y="3284984"/>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7</a:t>
              </a:r>
              <a:endParaRPr lang="fr-FR" sz="2400" b="1" dirty="0">
                <a:solidFill>
                  <a:schemeClr val="bg1"/>
                </a:solidFill>
                <a:latin typeface="Arial" pitchFamily="34" charset="0"/>
                <a:cs typeface="Arial" pitchFamily="34" charset="0"/>
              </a:endParaRPr>
            </a:p>
          </p:txBody>
        </p:sp>
      </p:grpSp>
      <p:grpSp>
        <p:nvGrpSpPr>
          <p:cNvPr id="9" name="Groupe 8"/>
          <p:cNvGrpSpPr/>
          <p:nvPr>
            <p:custDataLst>
              <p:tags r:id="rId6"/>
            </p:custDataLst>
          </p:nvPr>
        </p:nvGrpSpPr>
        <p:grpSpPr>
          <a:xfrm>
            <a:off x="1224097" y="3674548"/>
            <a:ext cx="7585634" cy="371475"/>
            <a:chOff x="1224097" y="3684786"/>
            <a:chExt cx="7585634" cy="371475"/>
          </a:xfrm>
        </p:grpSpPr>
        <p:sp>
          <p:nvSpPr>
            <p:cNvPr id="132" name="Rectangle 254"/>
            <p:cNvSpPr>
              <a:spLocks noChangeArrowheads="1"/>
            </p:cNvSpPr>
            <p:nvPr/>
          </p:nvSpPr>
          <p:spPr bwMode="auto">
            <a:xfrm>
              <a:off x="1224097" y="3684786"/>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16</a:t>
              </a:r>
              <a:r>
                <a:rPr lang="fr-FR" sz="2400" b="1" baseline="30000" dirty="0" smtClean="0">
                  <a:solidFill>
                    <a:schemeClr val="bg1"/>
                  </a:solidFill>
                  <a:latin typeface="Arial" pitchFamily="34" charset="0"/>
                  <a:cs typeface="Arial" pitchFamily="34" charset="0"/>
                </a:rPr>
                <a:t>2</a:t>
              </a:r>
              <a:endParaRPr lang="fr-FR" sz="2400" b="1" baseline="30000" dirty="0">
                <a:solidFill>
                  <a:schemeClr val="bg1"/>
                </a:solidFill>
                <a:latin typeface="Arial" pitchFamily="34" charset="0"/>
                <a:cs typeface="Arial" pitchFamily="34" charset="0"/>
              </a:endParaRPr>
            </a:p>
          </p:txBody>
        </p:sp>
        <p:sp>
          <p:nvSpPr>
            <p:cNvPr id="133" name="Rectangle 254"/>
            <p:cNvSpPr>
              <a:spLocks noChangeArrowheads="1"/>
            </p:cNvSpPr>
            <p:nvPr/>
          </p:nvSpPr>
          <p:spPr bwMode="auto">
            <a:xfrm>
              <a:off x="3755465" y="3684786"/>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16</a:t>
              </a:r>
              <a:r>
                <a:rPr lang="fr-FR" sz="2400" b="1" baseline="30000" dirty="0" smtClean="0">
                  <a:solidFill>
                    <a:schemeClr val="bg1"/>
                  </a:solidFill>
                  <a:latin typeface="Arial" pitchFamily="34" charset="0"/>
                  <a:cs typeface="Arial" pitchFamily="34" charset="0"/>
                </a:rPr>
                <a:t>1</a:t>
              </a:r>
              <a:endParaRPr lang="fr-FR" sz="2400" b="1" baseline="30000" dirty="0">
                <a:solidFill>
                  <a:schemeClr val="bg1"/>
                </a:solidFill>
                <a:latin typeface="Arial" pitchFamily="34" charset="0"/>
                <a:cs typeface="Arial" pitchFamily="34" charset="0"/>
              </a:endParaRPr>
            </a:p>
          </p:txBody>
        </p:sp>
        <p:sp>
          <p:nvSpPr>
            <p:cNvPr id="139" name="Rectangle 254"/>
            <p:cNvSpPr>
              <a:spLocks noChangeArrowheads="1"/>
            </p:cNvSpPr>
            <p:nvPr/>
          </p:nvSpPr>
          <p:spPr bwMode="auto">
            <a:xfrm>
              <a:off x="6286833" y="3684786"/>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16</a:t>
              </a:r>
              <a:r>
                <a:rPr lang="fr-FR" sz="2400" b="1" baseline="30000" dirty="0" smtClean="0">
                  <a:solidFill>
                    <a:schemeClr val="bg1"/>
                  </a:solidFill>
                  <a:latin typeface="Arial" pitchFamily="34" charset="0"/>
                  <a:cs typeface="Arial" pitchFamily="34" charset="0"/>
                </a:rPr>
                <a:t>0</a:t>
              </a:r>
              <a:endParaRPr lang="fr-FR" sz="2400" b="1" baseline="30000" dirty="0">
                <a:solidFill>
                  <a:schemeClr val="bg1"/>
                </a:solidFill>
                <a:latin typeface="Arial" pitchFamily="34" charset="0"/>
                <a:cs typeface="Arial" pitchFamily="34" charset="0"/>
              </a:endParaRPr>
            </a:p>
          </p:txBody>
        </p:sp>
      </p:grpSp>
      <p:grpSp>
        <p:nvGrpSpPr>
          <p:cNvPr id="5" name="Groupe 4"/>
          <p:cNvGrpSpPr/>
          <p:nvPr>
            <p:custDataLst>
              <p:tags r:id="rId7"/>
            </p:custDataLst>
          </p:nvPr>
        </p:nvGrpSpPr>
        <p:grpSpPr>
          <a:xfrm>
            <a:off x="1224097" y="4843239"/>
            <a:ext cx="7585634" cy="385961"/>
            <a:chOff x="874798" y="5085184"/>
            <a:chExt cx="7585634" cy="385961"/>
          </a:xfrm>
        </p:grpSpPr>
        <p:sp>
          <p:nvSpPr>
            <p:cNvPr id="22" name="Rectangle 254"/>
            <p:cNvSpPr>
              <a:spLocks noChangeArrowheads="1"/>
            </p:cNvSpPr>
            <p:nvPr/>
          </p:nvSpPr>
          <p:spPr bwMode="auto">
            <a:xfrm>
              <a:off x="874798" y="5099670"/>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1280    +    </a:t>
              </a:r>
              <a:endParaRPr lang="fr-FR" sz="2400" b="1" baseline="30000" dirty="0">
                <a:solidFill>
                  <a:schemeClr val="bg1"/>
                </a:solidFill>
                <a:latin typeface="Arial" pitchFamily="34" charset="0"/>
                <a:cs typeface="Arial" pitchFamily="34" charset="0"/>
              </a:endParaRPr>
            </a:p>
          </p:txBody>
        </p:sp>
        <p:sp>
          <p:nvSpPr>
            <p:cNvPr id="23" name="Rectangle 254"/>
            <p:cNvSpPr>
              <a:spLocks noChangeArrowheads="1"/>
            </p:cNvSpPr>
            <p:nvPr/>
          </p:nvSpPr>
          <p:spPr bwMode="auto">
            <a:xfrm>
              <a:off x="3406166" y="5099670"/>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32    +</a:t>
              </a:r>
              <a:endParaRPr lang="fr-FR" sz="2400" b="1" baseline="30000" dirty="0">
                <a:solidFill>
                  <a:schemeClr val="bg1"/>
                </a:solidFill>
                <a:latin typeface="Arial" pitchFamily="34" charset="0"/>
                <a:cs typeface="Arial" pitchFamily="34" charset="0"/>
              </a:endParaRPr>
            </a:p>
          </p:txBody>
        </p:sp>
        <p:sp>
          <p:nvSpPr>
            <p:cNvPr id="24" name="Rectangle 254"/>
            <p:cNvSpPr>
              <a:spLocks noChangeArrowheads="1"/>
            </p:cNvSpPr>
            <p:nvPr/>
          </p:nvSpPr>
          <p:spPr bwMode="auto">
            <a:xfrm>
              <a:off x="5937534" y="5085184"/>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7</a:t>
              </a:r>
              <a:endParaRPr lang="fr-FR" sz="2400" b="1" baseline="30000" dirty="0">
                <a:solidFill>
                  <a:schemeClr val="bg1"/>
                </a:solidFill>
                <a:latin typeface="Arial" pitchFamily="34" charset="0"/>
                <a:cs typeface="Arial" pitchFamily="34" charset="0"/>
              </a:endParaRPr>
            </a:p>
          </p:txBody>
        </p:sp>
      </p:grpSp>
      <p:grpSp>
        <p:nvGrpSpPr>
          <p:cNvPr id="10" name="Groupe 9"/>
          <p:cNvGrpSpPr/>
          <p:nvPr>
            <p:custDataLst>
              <p:tags r:id="rId8"/>
            </p:custDataLst>
          </p:nvPr>
        </p:nvGrpSpPr>
        <p:grpSpPr>
          <a:xfrm>
            <a:off x="1224097" y="4064112"/>
            <a:ext cx="7585634" cy="371475"/>
            <a:chOff x="1234838" y="4074611"/>
            <a:chExt cx="7585634" cy="371475"/>
          </a:xfrm>
        </p:grpSpPr>
        <p:sp>
          <p:nvSpPr>
            <p:cNvPr id="28" name="Rectangle 254"/>
            <p:cNvSpPr>
              <a:spLocks noChangeArrowheads="1"/>
            </p:cNvSpPr>
            <p:nvPr/>
          </p:nvSpPr>
          <p:spPr bwMode="auto">
            <a:xfrm>
              <a:off x="1234838" y="4074611"/>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256</a:t>
              </a:r>
              <a:endParaRPr lang="fr-FR" sz="2400" b="1" dirty="0">
                <a:solidFill>
                  <a:schemeClr val="bg1"/>
                </a:solidFill>
                <a:latin typeface="Arial" pitchFamily="34" charset="0"/>
                <a:cs typeface="Arial" pitchFamily="34" charset="0"/>
              </a:endParaRPr>
            </a:p>
          </p:txBody>
        </p:sp>
        <p:sp>
          <p:nvSpPr>
            <p:cNvPr id="29" name="Rectangle 254"/>
            <p:cNvSpPr>
              <a:spLocks noChangeArrowheads="1"/>
            </p:cNvSpPr>
            <p:nvPr/>
          </p:nvSpPr>
          <p:spPr bwMode="auto">
            <a:xfrm>
              <a:off x="3766206" y="4074611"/>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16</a:t>
              </a:r>
              <a:endParaRPr lang="fr-FR" sz="2400" b="1" dirty="0">
                <a:solidFill>
                  <a:schemeClr val="bg1"/>
                </a:solidFill>
                <a:latin typeface="Arial" pitchFamily="34" charset="0"/>
                <a:cs typeface="Arial" pitchFamily="34" charset="0"/>
              </a:endParaRPr>
            </a:p>
          </p:txBody>
        </p:sp>
        <p:sp>
          <p:nvSpPr>
            <p:cNvPr id="30" name="Rectangle 254"/>
            <p:cNvSpPr>
              <a:spLocks noChangeArrowheads="1"/>
            </p:cNvSpPr>
            <p:nvPr/>
          </p:nvSpPr>
          <p:spPr bwMode="auto">
            <a:xfrm>
              <a:off x="6297574" y="4074611"/>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grpSp>
      <p:grpSp>
        <p:nvGrpSpPr>
          <p:cNvPr id="11" name="Groupe 10"/>
          <p:cNvGrpSpPr/>
          <p:nvPr>
            <p:custDataLst>
              <p:tags r:id="rId9"/>
            </p:custDataLst>
          </p:nvPr>
        </p:nvGrpSpPr>
        <p:grpSpPr>
          <a:xfrm>
            <a:off x="1224097" y="4453676"/>
            <a:ext cx="7585634" cy="371475"/>
            <a:chOff x="1224097" y="4474413"/>
            <a:chExt cx="7585634" cy="371475"/>
          </a:xfrm>
        </p:grpSpPr>
        <p:sp>
          <p:nvSpPr>
            <p:cNvPr id="31" name="Rectangle 254"/>
            <p:cNvSpPr>
              <a:spLocks noChangeArrowheads="1"/>
            </p:cNvSpPr>
            <p:nvPr/>
          </p:nvSpPr>
          <p:spPr bwMode="auto">
            <a:xfrm>
              <a:off x="1224097" y="4474413"/>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5  X  256</a:t>
              </a:r>
              <a:endParaRPr lang="fr-FR" sz="2400" b="1" baseline="30000" dirty="0">
                <a:solidFill>
                  <a:schemeClr val="bg1"/>
                </a:solidFill>
                <a:latin typeface="Arial" pitchFamily="34" charset="0"/>
                <a:cs typeface="Arial" pitchFamily="34" charset="0"/>
              </a:endParaRPr>
            </a:p>
          </p:txBody>
        </p:sp>
        <p:sp>
          <p:nvSpPr>
            <p:cNvPr id="32" name="Rectangle 254"/>
            <p:cNvSpPr>
              <a:spLocks noChangeArrowheads="1"/>
            </p:cNvSpPr>
            <p:nvPr/>
          </p:nvSpPr>
          <p:spPr bwMode="auto">
            <a:xfrm>
              <a:off x="3755465" y="4474413"/>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  X  16</a:t>
              </a:r>
              <a:endParaRPr lang="fr-FR" sz="2400" b="1" baseline="30000" dirty="0">
                <a:solidFill>
                  <a:schemeClr val="bg1"/>
                </a:solidFill>
                <a:latin typeface="Arial" pitchFamily="34" charset="0"/>
                <a:cs typeface="Arial" pitchFamily="34" charset="0"/>
              </a:endParaRPr>
            </a:p>
          </p:txBody>
        </p:sp>
        <p:sp>
          <p:nvSpPr>
            <p:cNvPr id="33" name="Rectangle 254"/>
            <p:cNvSpPr>
              <a:spLocks noChangeArrowheads="1"/>
            </p:cNvSpPr>
            <p:nvPr/>
          </p:nvSpPr>
          <p:spPr bwMode="auto">
            <a:xfrm>
              <a:off x="6286833" y="4474413"/>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7  X  1</a:t>
              </a:r>
              <a:endParaRPr lang="fr-FR" sz="2400" b="1" baseline="30000" dirty="0">
                <a:solidFill>
                  <a:schemeClr val="bg1"/>
                </a:solidFill>
                <a:latin typeface="Arial" pitchFamily="34" charset="0"/>
                <a:cs typeface="Arial" pitchFamily="34" charset="0"/>
              </a:endParaRPr>
            </a:p>
          </p:txBody>
        </p:sp>
      </p:grpSp>
      <p:sp>
        <p:nvSpPr>
          <p:cNvPr id="35" name="Rectangle 34"/>
          <p:cNvSpPr/>
          <p:nvPr>
            <p:custDataLst>
              <p:tags r:id="rId10"/>
            </p:custDataLst>
          </p:nvPr>
        </p:nvSpPr>
        <p:spPr>
          <a:xfrm>
            <a:off x="162721" y="3944853"/>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6" name="Rectangle 35"/>
          <p:cNvSpPr/>
          <p:nvPr>
            <p:custDataLst>
              <p:tags r:id="rId11"/>
            </p:custDataLst>
          </p:nvPr>
        </p:nvSpPr>
        <p:spPr>
          <a:xfrm>
            <a:off x="-39385" y="4880957"/>
            <a:ext cx="101662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37" name="Connecteur droit avec flèche 36"/>
          <p:cNvCxnSpPr/>
          <p:nvPr>
            <p:custDataLst>
              <p:tags r:id="rId12"/>
            </p:custDataLst>
          </p:nvPr>
        </p:nvCxnSpPr>
        <p:spPr>
          <a:xfrm>
            <a:off x="983711" y="4109487"/>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38" name="Connecteur droit avec flèche 37"/>
          <p:cNvCxnSpPr/>
          <p:nvPr>
            <p:custDataLst>
              <p:tags r:id="rId13"/>
            </p:custDataLst>
          </p:nvPr>
        </p:nvCxnSpPr>
        <p:spPr>
          <a:xfrm>
            <a:off x="983711" y="4619711"/>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39" name="Connecteur droit avec flèche 38"/>
          <p:cNvCxnSpPr/>
          <p:nvPr>
            <p:custDataLst>
              <p:tags r:id="rId14"/>
            </p:custDataLst>
          </p:nvPr>
        </p:nvCxnSpPr>
        <p:spPr>
          <a:xfrm>
            <a:off x="983711" y="5025560"/>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
        <p:nvSpPr>
          <p:cNvPr id="41" name="Rectangle 40"/>
          <p:cNvSpPr/>
          <p:nvPr>
            <p:custDataLst>
              <p:tags r:id="rId15"/>
            </p:custDataLst>
          </p:nvPr>
        </p:nvSpPr>
        <p:spPr>
          <a:xfrm>
            <a:off x="-107513" y="4296182"/>
            <a:ext cx="1152880"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des rangs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4" name="Rectangle 33"/>
          <p:cNvSpPr/>
          <p:nvPr>
            <p:custDataLst>
              <p:tags r:id="rId16"/>
            </p:custDataLst>
          </p:nvPr>
        </p:nvSpPr>
        <p:spPr>
          <a:xfrm>
            <a:off x="123801" y="974774"/>
            <a:ext cx="712566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Hexadécimal …  </a:t>
            </a:r>
            <a:endParaRPr lang="fr-FR" sz="2400" u="sng" dirty="0"/>
          </a:p>
        </p:txBody>
      </p:sp>
      <p:sp>
        <p:nvSpPr>
          <p:cNvPr id="40" name="Rectangle 39"/>
          <p:cNvSpPr/>
          <p:nvPr>
            <p:custDataLst>
              <p:tags r:id="rId17"/>
            </p:custDataLst>
          </p:nvPr>
        </p:nvSpPr>
        <p:spPr>
          <a:xfrm>
            <a:off x="7092280" y="2954814"/>
            <a:ext cx="86754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1</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2" name="Rectangle 41"/>
          <p:cNvSpPr/>
          <p:nvPr>
            <p:custDataLst>
              <p:tags r:id="rId18"/>
            </p:custDataLst>
          </p:nvPr>
        </p:nvSpPr>
        <p:spPr>
          <a:xfrm>
            <a:off x="4486857" y="2954814"/>
            <a:ext cx="86754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2</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3" name="Rectangle 42"/>
          <p:cNvSpPr/>
          <p:nvPr>
            <p:custDataLst>
              <p:tags r:id="rId19"/>
            </p:custDataLst>
          </p:nvPr>
        </p:nvSpPr>
        <p:spPr>
          <a:xfrm>
            <a:off x="2051773" y="2954814"/>
            <a:ext cx="86754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3</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Tree>
    <p:extLst>
      <p:ext uri="{BB962C8B-B14F-4D97-AF65-F5344CB8AC3E}">
        <p14:creationId xmlns:p14="http://schemas.microsoft.com/office/powerpoint/2010/main" val="851497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2600"/>
                            </p:stCondLst>
                            <p:childTnLst>
                              <p:par>
                                <p:cTn id="9" presetID="22" presetClass="entr" presetSubtype="8"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40"/>
                                        </p:tgtEl>
                                        <p:attrNameLst>
                                          <p:attrName>style.visibility</p:attrName>
                                        </p:attrNameLst>
                                      </p:cBhvr>
                                      <p:to>
                                        <p:strVal val="visible"/>
                                      </p:to>
                                    </p:set>
                                    <p:animEffect transition="in" filter="wipe(left)">
                                      <p:cBhvr>
                                        <p:cTn id="16" dur="500"/>
                                        <p:tgtEl>
                                          <p:spTgt spid="40"/>
                                        </p:tgtEl>
                                      </p:cBhvr>
                                    </p:animEffect>
                                  </p:childTnLst>
                                </p:cTn>
                              </p:par>
                            </p:childTnLst>
                          </p:cTn>
                        </p:par>
                        <p:par>
                          <p:cTn id="17" fill="hold">
                            <p:stCondLst>
                              <p:cond delay="500"/>
                            </p:stCondLst>
                            <p:childTnLst>
                              <p:par>
                                <p:cTn id="18" presetID="22" presetClass="entr" presetSubtype="8" fill="hold" grpId="0" nodeType="afterEffect">
                                  <p:stCondLst>
                                    <p:cond delay="500"/>
                                  </p:stCondLst>
                                  <p:childTnLst>
                                    <p:set>
                                      <p:cBhvr>
                                        <p:cTn id="19" dur="1" fill="hold">
                                          <p:stCondLst>
                                            <p:cond delay="0"/>
                                          </p:stCondLst>
                                        </p:cTn>
                                        <p:tgtEl>
                                          <p:spTgt spid="42"/>
                                        </p:tgtEl>
                                        <p:attrNameLst>
                                          <p:attrName>style.visibility</p:attrName>
                                        </p:attrNameLst>
                                      </p:cBhvr>
                                      <p:to>
                                        <p:strVal val="visible"/>
                                      </p:to>
                                    </p:set>
                                    <p:animEffect transition="in" filter="wipe(left)">
                                      <p:cBhvr>
                                        <p:cTn id="20" dur="500"/>
                                        <p:tgtEl>
                                          <p:spTgt spid="42"/>
                                        </p:tgtEl>
                                      </p:cBhvr>
                                    </p:animEffect>
                                  </p:childTnLst>
                                </p:cTn>
                              </p:par>
                            </p:childTnLst>
                          </p:cTn>
                        </p:par>
                        <p:par>
                          <p:cTn id="21" fill="hold">
                            <p:stCondLst>
                              <p:cond delay="1500"/>
                            </p:stCondLst>
                            <p:childTnLst>
                              <p:par>
                                <p:cTn id="22" presetID="22" presetClass="entr" presetSubtype="8" fill="hold" grpId="0" nodeType="afterEffect">
                                  <p:stCondLst>
                                    <p:cond delay="500"/>
                                  </p:stCondLst>
                                  <p:childTnLst>
                                    <p:set>
                                      <p:cBhvr>
                                        <p:cTn id="23" dur="1" fill="hold">
                                          <p:stCondLst>
                                            <p:cond delay="0"/>
                                          </p:stCondLst>
                                        </p:cTn>
                                        <p:tgtEl>
                                          <p:spTgt spid="43"/>
                                        </p:tgtEl>
                                        <p:attrNameLst>
                                          <p:attrName>style.visibility</p:attrName>
                                        </p:attrNameLst>
                                      </p:cBhvr>
                                      <p:to>
                                        <p:strVal val="visible"/>
                                      </p:to>
                                    </p:set>
                                    <p:animEffect transition="in" filter="wipe(left)">
                                      <p:cBhvr>
                                        <p:cTn id="24" dur="500"/>
                                        <p:tgtEl>
                                          <p:spTgt spid="43"/>
                                        </p:tgtEl>
                                      </p:cBhvr>
                                    </p:animEffect>
                                  </p:childTnLst>
                                </p:cTn>
                              </p:par>
                            </p:childTnLst>
                          </p:cTn>
                        </p:par>
                        <p:par>
                          <p:cTn id="25" fill="hold">
                            <p:stCondLst>
                              <p:cond delay="2500"/>
                            </p:stCondLst>
                            <p:childTnLst>
                              <p:par>
                                <p:cTn id="26" presetID="22" presetClass="entr" presetSubtype="8" fill="hold" grpId="0" nodeType="afterEffect">
                                  <p:stCondLst>
                                    <p:cond delay="500"/>
                                  </p:stCondLst>
                                  <p:childTnLst>
                                    <p:set>
                                      <p:cBhvr>
                                        <p:cTn id="27" dur="1" fill="hold">
                                          <p:stCondLst>
                                            <p:cond delay="0"/>
                                          </p:stCondLst>
                                        </p:cTn>
                                        <p:tgtEl>
                                          <p:spTgt spid="35"/>
                                        </p:tgtEl>
                                        <p:attrNameLst>
                                          <p:attrName>style.visibility</p:attrName>
                                        </p:attrNameLst>
                                      </p:cBhvr>
                                      <p:to>
                                        <p:strVal val="visible"/>
                                      </p:to>
                                    </p:set>
                                    <p:animEffect transition="in" filter="wipe(left)">
                                      <p:cBhvr>
                                        <p:cTn id="28" dur="500"/>
                                        <p:tgtEl>
                                          <p:spTgt spid="35"/>
                                        </p:tgtEl>
                                      </p:cBhvr>
                                    </p:animEffect>
                                  </p:childTnLst>
                                </p:cTn>
                              </p:par>
                            </p:childTnLst>
                          </p:cTn>
                        </p:par>
                        <p:par>
                          <p:cTn id="29" fill="hold">
                            <p:stCondLst>
                              <p:cond delay="3500"/>
                            </p:stCondLst>
                            <p:childTnLst>
                              <p:par>
                                <p:cTn id="30" presetID="22" presetClass="entr" presetSubtype="8" fill="hold" nodeType="afterEffect">
                                  <p:stCondLst>
                                    <p:cond delay="500"/>
                                  </p:stCondLst>
                                  <p:childTnLst>
                                    <p:set>
                                      <p:cBhvr>
                                        <p:cTn id="31" dur="1" fill="hold">
                                          <p:stCondLst>
                                            <p:cond delay="0"/>
                                          </p:stCondLst>
                                        </p:cTn>
                                        <p:tgtEl>
                                          <p:spTgt spid="37"/>
                                        </p:tgtEl>
                                        <p:attrNameLst>
                                          <p:attrName>style.visibility</p:attrName>
                                        </p:attrNameLst>
                                      </p:cBhvr>
                                      <p:to>
                                        <p:strVal val="visible"/>
                                      </p:to>
                                    </p:set>
                                    <p:animEffect transition="in" filter="wipe(left)">
                                      <p:cBhvr>
                                        <p:cTn id="32" dur="500"/>
                                        <p:tgtEl>
                                          <p:spTgt spid="3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2"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wipe(right)">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2"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right)">
                                      <p:cBhvr>
                                        <p:cTn id="42" dur="500"/>
                                        <p:tgtEl>
                                          <p:spTgt spid="10"/>
                                        </p:tgtEl>
                                      </p:cBhvr>
                                    </p:animEffect>
                                  </p:childTnLst>
                                </p:cTn>
                              </p:par>
                            </p:childTnLst>
                          </p:cTn>
                        </p:par>
                        <p:par>
                          <p:cTn id="43" fill="hold">
                            <p:stCondLst>
                              <p:cond delay="500"/>
                            </p:stCondLst>
                            <p:childTnLst>
                              <p:par>
                                <p:cTn id="44" presetID="22" presetClass="entr" presetSubtype="8" fill="hold" grpId="0" nodeType="afterEffect">
                                  <p:stCondLst>
                                    <p:cond delay="500"/>
                                  </p:stCondLst>
                                  <p:childTnLst>
                                    <p:set>
                                      <p:cBhvr>
                                        <p:cTn id="45" dur="1" fill="hold">
                                          <p:stCondLst>
                                            <p:cond delay="0"/>
                                          </p:stCondLst>
                                        </p:cTn>
                                        <p:tgtEl>
                                          <p:spTgt spid="41"/>
                                        </p:tgtEl>
                                        <p:attrNameLst>
                                          <p:attrName>style.visibility</p:attrName>
                                        </p:attrNameLst>
                                      </p:cBhvr>
                                      <p:to>
                                        <p:strVal val="visible"/>
                                      </p:to>
                                    </p:set>
                                    <p:animEffect transition="in" filter="wipe(left)">
                                      <p:cBhvr>
                                        <p:cTn id="46" dur="500"/>
                                        <p:tgtEl>
                                          <p:spTgt spid="41"/>
                                        </p:tgtEl>
                                      </p:cBhvr>
                                    </p:animEffect>
                                  </p:childTnLst>
                                </p:cTn>
                              </p:par>
                            </p:childTnLst>
                          </p:cTn>
                        </p:par>
                        <p:par>
                          <p:cTn id="47" fill="hold">
                            <p:stCondLst>
                              <p:cond delay="1500"/>
                            </p:stCondLst>
                            <p:childTnLst>
                              <p:par>
                                <p:cTn id="48" presetID="22" presetClass="entr" presetSubtype="8" fill="hold" nodeType="afterEffect">
                                  <p:stCondLst>
                                    <p:cond delay="500"/>
                                  </p:stCondLst>
                                  <p:childTnLst>
                                    <p:set>
                                      <p:cBhvr>
                                        <p:cTn id="49" dur="1" fill="hold">
                                          <p:stCondLst>
                                            <p:cond delay="0"/>
                                          </p:stCondLst>
                                        </p:cTn>
                                        <p:tgtEl>
                                          <p:spTgt spid="38"/>
                                        </p:tgtEl>
                                        <p:attrNameLst>
                                          <p:attrName>style.visibility</p:attrName>
                                        </p:attrNameLst>
                                      </p:cBhvr>
                                      <p:to>
                                        <p:strVal val="visible"/>
                                      </p:to>
                                    </p:set>
                                    <p:animEffect transition="in" filter="wipe(left)">
                                      <p:cBhvr>
                                        <p:cTn id="50" dur="500"/>
                                        <p:tgtEl>
                                          <p:spTgt spid="38"/>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2" fill="hold" nodeType="click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wipe(right)">
                                      <p:cBhvr>
                                        <p:cTn id="55" dur="500"/>
                                        <p:tgtEl>
                                          <p:spTgt spid="11"/>
                                        </p:tgtEl>
                                      </p:cBhvr>
                                    </p:animEffect>
                                  </p:childTnLst>
                                </p:cTn>
                              </p:par>
                            </p:childTnLst>
                          </p:cTn>
                        </p:par>
                        <p:par>
                          <p:cTn id="56" fill="hold">
                            <p:stCondLst>
                              <p:cond delay="500"/>
                            </p:stCondLst>
                            <p:childTnLst>
                              <p:par>
                                <p:cTn id="57" presetID="22" presetClass="entr" presetSubtype="8" fill="hold" grpId="0" nodeType="afterEffect">
                                  <p:stCondLst>
                                    <p:cond delay="500"/>
                                  </p:stCondLst>
                                  <p:childTnLst>
                                    <p:set>
                                      <p:cBhvr>
                                        <p:cTn id="58" dur="1" fill="hold">
                                          <p:stCondLst>
                                            <p:cond delay="0"/>
                                          </p:stCondLst>
                                        </p:cTn>
                                        <p:tgtEl>
                                          <p:spTgt spid="36"/>
                                        </p:tgtEl>
                                        <p:attrNameLst>
                                          <p:attrName>style.visibility</p:attrName>
                                        </p:attrNameLst>
                                      </p:cBhvr>
                                      <p:to>
                                        <p:strVal val="visible"/>
                                      </p:to>
                                    </p:set>
                                    <p:animEffect transition="in" filter="wipe(left)">
                                      <p:cBhvr>
                                        <p:cTn id="59" dur="500"/>
                                        <p:tgtEl>
                                          <p:spTgt spid="36"/>
                                        </p:tgtEl>
                                      </p:cBhvr>
                                    </p:animEffect>
                                  </p:childTnLst>
                                </p:cTn>
                              </p:par>
                            </p:childTnLst>
                          </p:cTn>
                        </p:par>
                        <p:par>
                          <p:cTn id="60" fill="hold">
                            <p:stCondLst>
                              <p:cond delay="1500"/>
                            </p:stCondLst>
                            <p:childTnLst>
                              <p:par>
                                <p:cTn id="61" presetID="22" presetClass="entr" presetSubtype="8" fill="hold" nodeType="afterEffect">
                                  <p:stCondLst>
                                    <p:cond delay="500"/>
                                  </p:stCondLst>
                                  <p:childTnLst>
                                    <p:set>
                                      <p:cBhvr>
                                        <p:cTn id="62" dur="1" fill="hold">
                                          <p:stCondLst>
                                            <p:cond delay="0"/>
                                          </p:stCondLst>
                                        </p:cTn>
                                        <p:tgtEl>
                                          <p:spTgt spid="39"/>
                                        </p:tgtEl>
                                        <p:attrNameLst>
                                          <p:attrName>style.visibility</p:attrName>
                                        </p:attrNameLst>
                                      </p:cBhvr>
                                      <p:to>
                                        <p:strVal val="visible"/>
                                      </p:to>
                                    </p:set>
                                    <p:animEffect transition="in" filter="wipe(left)">
                                      <p:cBhvr>
                                        <p:cTn id="63" dur="500"/>
                                        <p:tgtEl>
                                          <p:spTgt spid="39"/>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2" fill="hold" nodeType="clickEffect">
                                  <p:stCondLst>
                                    <p:cond delay="0"/>
                                  </p:stCondLst>
                                  <p:childTnLst>
                                    <p:set>
                                      <p:cBhvr>
                                        <p:cTn id="67" dur="1" fill="hold">
                                          <p:stCondLst>
                                            <p:cond delay="0"/>
                                          </p:stCondLst>
                                        </p:cTn>
                                        <p:tgtEl>
                                          <p:spTgt spid="5"/>
                                        </p:tgtEl>
                                        <p:attrNameLst>
                                          <p:attrName>style.visibility</p:attrName>
                                        </p:attrNameLst>
                                      </p:cBhvr>
                                      <p:to>
                                        <p:strVal val="visible"/>
                                      </p:to>
                                    </p:set>
                                    <p:animEffect transition="in" filter="wipe(right)">
                                      <p:cBhvr>
                                        <p:cTn id="68" dur="500"/>
                                        <p:tgtEl>
                                          <p:spTgt spid="5"/>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26"/>
                                        </p:tgtEl>
                                        <p:attrNameLst>
                                          <p:attrName>style.visibility</p:attrName>
                                        </p:attrNameLst>
                                      </p:cBhvr>
                                      <p:to>
                                        <p:strVal val="visible"/>
                                      </p:to>
                                    </p:set>
                                    <p:animEffect transition="in" filter="wipe(left)">
                                      <p:cBhvr>
                                        <p:cTn id="73" dur="500"/>
                                        <p:tgtEl>
                                          <p:spTgt spid="26"/>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17"/>
                                        </p:tgtEl>
                                        <p:attrNameLst>
                                          <p:attrName>style.visibility</p:attrName>
                                        </p:attrNameLst>
                                      </p:cBhvr>
                                      <p:to>
                                        <p:strVal val="visible"/>
                                      </p:to>
                                    </p:set>
                                    <p:animEffect transition="in" filter="wipe(left)">
                                      <p:cBhvr>
                                        <p:cTn id="7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p:bldP spid="26" grpId="0"/>
      <p:bldP spid="35" grpId="0"/>
      <p:bldP spid="36" grpId="0"/>
      <p:bldP spid="41" grpId="0"/>
      <p:bldP spid="40" grpId="0"/>
      <p:bldP spid="42" grpId="0"/>
      <p:bldP spid="4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custDataLst>
              <p:tags r:id="rId1"/>
            </p:custDataLst>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7" name="Rectangle 6"/>
          <p:cNvSpPr/>
          <p:nvPr>
            <p:custDataLst>
              <p:tags r:id="rId2"/>
            </p:custDataLst>
          </p:nvPr>
        </p:nvSpPr>
        <p:spPr>
          <a:xfrm>
            <a:off x="-42914" y="1702549"/>
            <a:ext cx="9166516" cy="646331"/>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Hexadécimal  </a:t>
            </a:r>
            <a:r>
              <a:rPr lang="fr-FR" b="1" dirty="0" smtClean="0">
                <a:effectLst>
                  <a:outerShdw blurRad="38100" dist="38100" dir="2700000" algn="tl">
                    <a:srgbClr val="000000">
                      <a:alpha val="43137"/>
                    </a:srgbClr>
                  </a:outerShdw>
                </a:effectLst>
                <a:latin typeface="Arial" pitchFamily="34" charset="0"/>
                <a:cs typeface="Arial" pitchFamily="34" charset="0"/>
              </a:rPr>
              <a:t>Décimal</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hexadécimal : 1C06  à vous de jouer….</a:t>
            </a:r>
          </a:p>
        </p:txBody>
      </p:sp>
      <p:sp>
        <p:nvSpPr>
          <p:cNvPr id="17" name="Rectangle 16"/>
          <p:cNvSpPr/>
          <p:nvPr>
            <p:custDataLst>
              <p:tags r:id="rId3"/>
            </p:custDataLst>
          </p:nvPr>
        </p:nvSpPr>
        <p:spPr>
          <a:xfrm>
            <a:off x="2217795" y="5696083"/>
            <a:ext cx="5405671" cy="461665"/>
          </a:xfrm>
          <a:prstGeom prst="rect">
            <a:avLst/>
          </a:prstGeom>
        </p:spPr>
        <p:txBody>
          <a:bodyPr wrap="square">
            <a:spAutoFit/>
          </a:bodyPr>
          <a:lstStyle/>
          <a:p>
            <a:r>
              <a:rPr lang="fr-FR" sz="2400" b="1" dirty="0" smtClean="0">
                <a:solidFill>
                  <a:schemeClr val="bg1"/>
                </a:solidFill>
                <a:latin typeface="Arial" pitchFamily="34" charset="0"/>
                <a:cs typeface="Arial" pitchFamily="34" charset="0"/>
              </a:rPr>
              <a:t>On écrit: 1C06</a:t>
            </a:r>
            <a:r>
              <a:rPr lang="fr-FR" sz="2400" b="1" baseline="-25000" dirty="0" smtClean="0">
                <a:solidFill>
                  <a:schemeClr val="bg1"/>
                </a:solidFill>
                <a:latin typeface="Arial" pitchFamily="34" charset="0"/>
                <a:cs typeface="Arial" pitchFamily="34" charset="0"/>
              </a:rPr>
              <a:t>H</a:t>
            </a:r>
            <a:r>
              <a:rPr lang="fr-FR" sz="2400" b="1" dirty="0" smtClean="0">
                <a:solidFill>
                  <a:schemeClr val="bg1"/>
                </a:solidFill>
                <a:latin typeface="Arial" pitchFamily="34" charset="0"/>
                <a:cs typeface="Arial" pitchFamily="34" charset="0"/>
              </a:rPr>
              <a:t>  =</a:t>
            </a:r>
            <a:endParaRPr lang="fr-FR" sz="2400" b="1" baseline="-25000" dirty="0">
              <a:solidFill>
                <a:schemeClr val="bg1"/>
              </a:solidFill>
              <a:latin typeface="Arial" pitchFamily="34" charset="0"/>
              <a:cs typeface="Arial" pitchFamily="34" charset="0"/>
            </a:endParaRPr>
          </a:p>
        </p:txBody>
      </p:sp>
      <p:sp>
        <p:nvSpPr>
          <p:cNvPr id="26" name="Rectangle 25"/>
          <p:cNvSpPr/>
          <p:nvPr>
            <p:custDataLst>
              <p:tags r:id="rId4"/>
            </p:custDataLst>
          </p:nvPr>
        </p:nvSpPr>
        <p:spPr>
          <a:xfrm>
            <a:off x="6804248" y="5337477"/>
            <a:ext cx="1095172"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5" name="Rectangle 34"/>
          <p:cNvSpPr/>
          <p:nvPr>
            <p:custDataLst>
              <p:tags r:id="rId5"/>
            </p:custDataLst>
          </p:nvPr>
        </p:nvSpPr>
        <p:spPr>
          <a:xfrm>
            <a:off x="162721" y="3944853"/>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6" name="Rectangle 35"/>
          <p:cNvSpPr/>
          <p:nvPr>
            <p:custDataLst>
              <p:tags r:id="rId6"/>
            </p:custDataLst>
          </p:nvPr>
        </p:nvSpPr>
        <p:spPr>
          <a:xfrm>
            <a:off x="-39385" y="4880957"/>
            <a:ext cx="101662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37" name="Connecteur droit avec flèche 36"/>
          <p:cNvCxnSpPr/>
          <p:nvPr>
            <p:custDataLst>
              <p:tags r:id="rId7"/>
            </p:custDataLst>
          </p:nvPr>
        </p:nvCxnSpPr>
        <p:spPr>
          <a:xfrm>
            <a:off x="983711" y="4077072"/>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38" name="Connecteur droit avec flèche 37"/>
          <p:cNvCxnSpPr/>
          <p:nvPr>
            <p:custDataLst>
              <p:tags r:id="rId8"/>
            </p:custDataLst>
          </p:nvPr>
        </p:nvCxnSpPr>
        <p:spPr>
          <a:xfrm>
            <a:off x="983711" y="4619711"/>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39" name="Connecteur droit avec flèche 38"/>
          <p:cNvCxnSpPr/>
          <p:nvPr>
            <p:custDataLst>
              <p:tags r:id="rId9"/>
            </p:custDataLst>
          </p:nvPr>
        </p:nvCxnSpPr>
        <p:spPr>
          <a:xfrm>
            <a:off x="983711" y="5025560"/>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
        <p:nvSpPr>
          <p:cNvPr id="41" name="Rectangle 40"/>
          <p:cNvSpPr/>
          <p:nvPr>
            <p:custDataLst>
              <p:tags r:id="rId10"/>
            </p:custDataLst>
          </p:nvPr>
        </p:nvSpPr>
        <p:spPr>
          <a:xfrm>
            <a:off x="-107513" y="4296182"/>
            <a:ext cx="1152880"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des rangs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8" name="Groupe 7"/>
          <p:cNvGrpSpPr/>
          <p:nvPr>
            <p:custDataLst>
              <p:tags r:id="rId11"/>
            </p:custDataLst>
          </p:nvPr>
        </p:nvGrpSpPr>
        <p:grpSpPr>
          <a:xfrm>
            <a:off x="1266391" y="3284984"/>
            <a:ext cx="7194041" cy="371475"/>
            <a:chOff x="1266391" y="3284984"/>
            <a:chExt cx="7194041" cy="371475"/>
          </a:xfrm>
        </p:grpSpPr>
        <p:sp>
          <p:nvSpPr>
            <p:cNvPr id="159" name="Rectangle 254"/>
            <p:cNvSpPr>
              <a:spLocks noChangeArrowheads="1"/>
            </p:cNvSpPr>
            <p:nvPr/>
          </p:nvSpPr>
          <p:spPr bwMode="auto">
            <a:xfrm>
              <a:off x="3068067" y="3284984"/>
              <a:ext cx="1793441"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C</a:t>
              </a:r>
              <a:endParaRPr lang="fr-FR" sz="2400" b="1" dirty="0">
                <a:solidFill>
                  <a:schemeClr val="bg1"/>
                </a:solidFill>
                <a:latin typeface="Arial" pitchFamily="34" charset="0"/>
                <a:cs typeface="Arial" pitchFamily="34" charset="0"/>
              </a:endParaRPr>
            </a:p>
          </p:txBody>
        </p:sp>
        <p:sp>
          <p:nvSpPr>
            <p:cNvPr id="160" name="Rectangle 254"/>
            <p:cNvSpPr>
              <a:spLocks noChangeArrowheads="1"/>
            </p:cNvSpPr>
            <p:nvPr/>
          </p:nvSpPr>
          <p:spPr bwMode="auto">
            <a:xfrm>
              <a:off x="4867529" y="3284984"/>
              <a:ext cx="1793441"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a:t>
              </a:r>
              <a:endParaRPr lang="fr-FR" sz="2400" b="1" dirty="0">
                <a:solidFill>
                  <a:schemeClr val="bg1"/>
                </a:solidFill>
                <a:latin typeface="Arial" pitchFamily="34" charset="0"/>
                <a:cs typeface="Arial" pitchFamily="34" charset="0"/>
              </a:endParaRPr>
            </a:p>
          </p:txBody>
        </p:sp>
        <p:sp>
          <p:nvSpPr>
            <p:cNvPr id="161" name="Rectangle 254"/>
            <p:cNvSpPr>
              <a:spLocks noChangeArrowheads="1"/>
            </p:cNvSpPr>
            <p:nvPr/>
          </p:nvSpPr>
          <p:spPr bwMode="auto">
            <a:xfrm>
              <a:off x="6666991" y="3284984"/>
              <a:ext cx="1793441"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6</a:t>
              </a:r>
            </a:p>
          </p:txBody>
        </p:sp>
        <p:sp>
          <p:nvSpPr>
            <p:cNvPr id="53" name="Rectangle 254"/>
            <p:cNvSpPr>
              <a:spLocks noChangeArrowheads="1"/>
            </p:cNvSpPr>
            <p:nvPr/>
          </p:nvSpPr>
          <p:spPr bwMode="auto">
            <a:xfrm>
              <a:off x="1266391" y="3284984"/>
              <a:ext cx="1793441"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grpSp>
      <p:grpSp>
        <p:nvGrpSpPr>
          <p:cNvPr id="10" name="Groupe 9"/>
          <p:cNvGrpSpPr/>
          <p:nvPr>
            <p:custDataLst>
              <p:tags r:id="rId12"/>
            </p:custDataLst>
          </p:nvPr>
        </p:nvGrpSpPr>
        <p:grpSpPr>
          <a:xfrm>
            <a:off x="1258756" y="3684786"/>
            <a:ext cx="7194041" cy="371475"/>
            <a:chOff x="1258756" y="3684786"/>
            <a:chExt cx="7194041" cy="371475"/>
          </a:xfrm>
        </p:grpSpPr>
        <p:grpSp>
          <p:nvGrpSpPr>
            <p:cNvPr id="9" name="Groupe 8"/>
            <p:cNvGrpSpPr/>
            <p:nvPr/>
          </p:nvGrpSpPr>
          <p:grpSpPr>
            <a:xfrm>
              <a:off x="3060432" y="3684786"/>
              <a:ext cx="5392365" cy="371475"/>
              <a:chOff x="3060432" y="3684786"/>
              <a:chExt cx="5392365" cy="371475"/>
            </a:xfrm>
          </p:grpSpPr>
          <p:sp>
            <p:nvSpPr>
              <p:cNvPr id="132" name="Rectangle 254"/>
              <p:cNvSpPr>
                <a:spLocks noChangeArrowheads="1"/>
              </p:cNvSpPr>
              <p:nvPr/>
            </p:nvSpPr>
            <p:spPr bwMode="auto">
              <a:xfrm>
                <a:off x="3060432" y="3684786"/>
                <a:ext cx="1793441"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16</a:t>
                </a:r>
                <a:r>
                  <a:rPr lang="fr-FR" sz="2400" b="1" baseline="30000" dirty="0" smtClean="0">
                    <a:solidFill>
                      <a:schemeClr val="bg1"/>
                    </a:solidFill>
                    <a:latin typeface="Arial" pitchFamily="34" charset="0"/>
                    <a:cs typeface="Arial" pitchFamily="34" charset="0"/>
                  </a:rPr>
                  <a:t>2</a:t>
                </a:r>
                <a:endParaRPr lang="fr-FR" sz="2400" b="1" baseline="30000" dirty="0">
                  <a:solidFill>
                    <a:schemeClr val="bg1"/>
                  </a:solidFill>
                  <a:latin typeface="Arial" pitchFamily="34" charset="0"/>
                  <a:cs typeface="Arial" pitchFamily="34" charset="0"/>
                </a:endParaRPr>
              </a:p>
            </p:txBody>
          </p:sp>
          <p:sp>
            <p:nvSpPr>
              <p:cNvPr id="133" name="Rectangle 254"/>
              <p:cNvSpPr>
                <a:spLocks noChangeArrowheads="1"/>
              </p:cNvSpPr>
              <p:nvPr/>
            </p:nvSpPr>
            <p:spPr bwMode="auto">
              <a:xfrm>
                <a:off x="4859894" y="3684786"/>
                <a:ext cx="1793441"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16</a:t>
                </a:r>
                <a:r>
                  <a:rPr lang="fr-FR" sz="2400" b="1" baseline="30000" dirty="0" smtClean="0">
                    <a:solidFill>
                      <a:schemeClr val="bg1"/>
                    </a:solidFill>
                    <a:latin typeface="Arial" pitchFamily="34" charset="0"/>
                    <a:cs typeface="Arial" pitchFamily="34" charset="0"/>
                  </a:rPr>
                  <a:t>1</a:t>
                </a:r>
                <a:endParaRPr lang="fr-FR" sz="2400" b="1" baseline="30000" dirty="0">
                  <a:solidFill>
                    <a:schemeClr val="bg1"/>
                  </a:solidFill>
                  <a:latin typeface="Arial" pitchFamily="34" charset="0"/>
                  <a:cs typeface="Arial" pitchFamily="34" charset="0"/>
                </a:endParaRPr>
              </a:p>
            </p:txBody>
          </p:sp>
          <p:sp>
            <p:nvSpPr>
              <p:cNvPr id="139" name="Rectangle 254"/>
              <p:cNvSpPr>
                <a:spLocks noChangeArrowheads="1"/>
              </p:cNvSpPr>
              <p:nvPr/>
            </p:nvSpPr>
            <p:spPr bwMode="auto">
              <a:xfrm>
                <a:off x="6659356" y="3684786"/>
                <a:ext cx="1793441"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16</a:t>
                </a:r>
                <a:r>
                  <a:rPr lang="fr-FR" sz="2400" b="1" baseline="30000" dirty="0" smtClean="0">
                    <a:solidFill>
                      <a:schemeClr val="bg1"/>
                    </a:solidFill>
                    <a:latin typeface="Arial" pitchFamily="34" charset="0"/>
                    <a:cs typeface="Arial" pitchFamily="34" charset="0"/>
                  </a:rPr>
                  <a:t>0</a:t>
                </a:r>
                <a:endParaRPr lang="fr-FR" sz="2400" b="1" baseline="30000" dirty="0">
                  <a:solidFill>
                    <a:schemeClr val="bg1"/>
                  </a:solidFill>
                  <a:latin typeface="Arial" pitchFamily="34" charset="0"/>
                  <a:cs typeface="Arial" pitchFamily="34" charset="0"/>
                </a:endParaRPr>
              </a:p>
            </p:txBody>
          </p:sp>
        </p:grpSp>
        <p:sp>
          <p:nvSpPr>
            <p:cNvPr id="56" name="Rectangle 254"/>
            <p:cNvSpPr>
              <a:spLocks noChangeArrowheads="1"/>
            </p:cNvSpPr>
            <p:nvPr/>
          </p:nvSpPr>
          <p:spPr bwMode="auto">
            <a:xfrm>
              <a:off x="1258756" y="3684786"/>
              <a:ext cx="1793441"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16</a:t>
              </a:r>
              <a:r>
                <a:rPr lang="fr-FR" sz="2400" b="1" baseline="30000" dirty="0" smtClean="0">
                  <a:solidFill>
                    <a:schemeClr val="bg1"/>
                  </a:solidFill>
                  <a:latin typeface="Arial" pitchFamily="34" charset="0"/>
                  <a:cs typeface="Arial" pitchFamily="34" charset="0"/>
                </a:rPr>
                <a:t>3</a:t>
              </a:r>
              <a:endParaRPr lang="fr-FR" sz="2400" b="1" baseline="30000" dirty="0">
                <a:solidFill>
                  <a:schemeClr val="bg1"/>
                </a:solidFill>
                <a:latin typeface="Arial" pitchFamily="34" charset="0"/>
                <a:cs typeface="Arial" pitchFamily="34" charset="0"/>
              </a:endParaRPr>
            </a:p>
          </p:txBody>
        </p:sp>
      </p:grpSp>
      <p:grpSp>
        <p:nvGrpSpPr>
          <p:cNvPr id="13" name="Groupe 12"/>
          <p:cNvGrpSpPr/>
          <p:nvPr>
            <p:custDataLst>
              <p:tags r:id="rId13"/>
            </p:custDataLst>
          </p:nvPr>
        </p:nvGrpSpPr>
        <p:grpSpPr>
          <a:xfrm>
            <a:off x="1258756" y="4859784"/>
            <a:ext cx="7194041" cy="385961"/>
            <a:chOff x="1258756" y="4859784"/>
            <a:chExt cx="7194041" cy="385961"/>
          </a:xfrm>
        </p:grpSpPr>
        <p:sp>
          <p:nvSpPr>
            <p:cNvPr id="22" name="Rectangle 254"/>
            <p:cNvSpPr>
              <a:spLocks noChangeArrowheads="1"/>
            </p:cNvSpPr>
            <p:nvPr/>
          </p:nvSpPr>
          <p:spPr bwMode="auto">
            <a:xfrm>
              <a:off x="3060432" y="4874270"/>
              <a:ext cx="1793441"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3072    +    </a:t>
              </a:r>
              <a:endParaRPr lang="fr-FR" sz="2400" b="1" baseline="30000" dirty="0">
                <a:solidFill>
                  <a:schemeClr val="bg1"/>
                </a:solidFill>
                <a:latin typeface="Arial" pitchFamily="34" charset="0"/>
                <a:cs typeface="Arial" pitchFamily="34" charset="0"/>
              </a:endParaRPr>
            </a:p>
          </p:txBody>
        </p:sp>
        <p:sp>
          <p:nvSpPr>
            <p:cNvPr id="23" name="Rectangle 254"/>
            <p:cNvSpPr>
              <a:spLocks noChangeArrowheads="1"/>
            </p:cNvSpPr>
            <p:nvPr/>
          </p:nvSpPr>
          <p:spPr bwMode="auto">
            <a:xfrm>
              <a:off x="4859894" y="4874270"/>
              <a:ext cx="1793441"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    +</a:t>
              </a:r>
              <a:endParaRPr lang="fr-FR" sz="2400" b="1" baseline="30000" dirty="0">
                <a:solidFill>
                  <a:schemeClr val="bg1"/>
                </a:solidFill>
                <a:latin typeface="Arial" pitchFamily="34" charset="0"/>
                <a:cs typeface="Arial" pitchFamily="34" charset="0"/>
              </a:endParaRPr>
            </a:p>
          </p:txBody>
        </p:sp>
        <p:sp>
          <p:nvSpPr>
            <p:cNvPr id="24" name="Rectangle 254"/>
            <p:cNvSpPr>
              <a:spLocks noChangeArrowheads="1"/>
            </p:cNvSpPr>
            <p:nvPr/>
          </p:nvSpPr>
          <p:spPr bwMode="auto">
            <a:xfrm>
              <a:off x="6659356" y="4859784"/>
              <a:ext cx="1793441"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6</a:t>
              </a:r>
              <a:endParaRPr lang="fr-FR" sz="2400" b="1" baseline="30000" dirty="0">
                <a:solidFill>
                  <a:schemeClr val="bg1"/>
                </a:solidFill>
                <a:latin typeface="Arial" pitchFamily="34" charset="0"/>
                <a:cs typeface="Arial" pitchFamily="34" charset="0"/>
              </a:endParaRPr>
            </a:p>
          </p:txBody>
        </p:sp>
        <p:sp>
          <p:nvSpPr>
            <p:cNvPr id="50" name="Rectangle 254"/>
            <p:cNvSpPr>
              <a:spLocks noChangeArrowheads="1"/>
            </p:cNvSpPr>
            <p:nvPr/>
          </p:nvSpPr>
          <p:spPr bwMode="auto">
            <a:xfrm>
              <a:off x="1258756" y="4874270"/>
              <a:ext cx="1793441"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4096    +    </a:t>
              </a:r>
              <a:endParaRPr lang="fr-FR" sz="2400" b="1" baseline="30000" dirty="0">
                <a:solidFill>
                  <a:schemeClr val="bg1"/>
                </a:solidFill>
                <a:latin typeface="Arial" pitchFamily="34" charset="0"/>
                <a:cs typeface="Arial" pitchFamily="34" charset="0"/>
              </a:endParaRPr>
            </a:p>
          </p:txBody>
        </p:sp>
      </p:grpSp>
      <p:grpSp>
        <p:nvGrpSpPr>
          <p:cNvPr id="11" name="Groupe 10"/>
          <p:cNvGrpSpPr/>
          <p:nvPr>
            <p:custDataLst>
              <p:tags r:id="rId14"/>
            </p:custDataLst>
          </p:nvPr>
        </p:nvGrpSpPr>
        <p:grpSpPr>
          <a:xfrm>
            <a:off x="1266391" y="4074611"/>
            <a:ext cx="7194041" cy="371475"/>
            <a:chOff x="1266391" y="4074611"/>
            <a:chExt cx="7194041" cy="371475"/>
          </a:xfrm>
        </p:grpSpPr>
        <p:sp>
          <p:nvSpPr>
            <p:cNvPr id="28" name="Rectangle 254"/>
            <p:cNvSpPr>
              <a:spLocks noChangeArrowheads="1"/>
            </p:cNvSpPr>
            <p:nvPr/>
          </p:nvSpPr>
          <p:spPr bwMode="auto">
            <a:xfrm>
              <a:off x="3068067" y="4074611"/>
              <a:ext cx="1793441"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256</a:t>
              </a:r>
              <a:endParaRPr lang="fr-FR" sz="2400" b="1" dirty="0">
                <a:solidFill>
                  <a:schemeClr val="bg1"/>
                </a:solidFill>
                <a:latin typeface="Arial" pitchFamily="34" charset="0"/>
                <a:cs typeface="Arial" pitchFamily="34" charset="0"/>
              </a:endParaRPr>
            </a:p>
          </p:txBody>
        </p:sp>
        <p:sp>
          <p:nvSpPr>
            <p:cNvPr id="29" name="Rectangle 254"/>
            <p:cNvSpPr>
              <a:spLocks noChangeArrowheads="1"/>
            </p:cNvSpPr>
            <p:nvPr/>
          </p:nvSpPr>
          <p:spPr bwMode="auto">
            <a:xfrm>
              <a:off x="4867529" y="4074611"/>
              <a:ext cx="1793441"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16</a:t>
              </a:r>
              <a:endParaRPr lang="fr-FR" sz="2400" b="1" dirty="0">
                <a:solidFill>
                  <a:schemeClr val="bg1"/>
                </a:solidFill>
                <a:latin typeface="Arial" pitchFamily="34" charset="0"/>
                <a:cs typeface="Arial" pitchFamily="34" charset="0"/>
              </a:endParaRPr>
            </a:p>
          </p:txBody>
        </p:sp>
        <p:sp>
          <p:nvSpPr>
            <p:cNvPr id="30" name="Rectangle 254"/>
            <p:cNvSpPr>
              <a:spLocks noChangeArrowheads="1"/>
            </p:cNvSpPr>
            <p:nvPr/>
          </p:nvSpPr>
          <p:spPr bwMode="auto">
            <a:xfrm>
              <a:off x="6666991" y="4074611"/>
              <a:ext cx="1793441"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44" name="Rectangle 254"/>
            <p:cNvSpPr>
              <a:spLocks noChangeArrowheads="1"/>
            </p:cNvSpPr>
            <p:nvPr/>
          </p:nvSpPr>
          <p:spPr bwMode="auto">
            <a:xfrm>
              <a:off x="1266391" y="4074611"/>
              <a:ext cx="1793441"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4096</a:t>
              </a:r>
              <a:endParaRPr lang="fr-FR" sz="2400" b="1" dirty="0">
                <a:solidFill>
                  <a:schemeClr val="bg1"/>
                </a:solidFill>
                <a:latin typeface="Arial" pitchFamily="34" charset="0"/>
                <a:cs typeface="Arial" pitchFamily="34" charset="0"/>
              </a:endParaRPr>
            </a:p>
          </p:txBody>
        </p:sp>
      </p:grpSp>
      <p:grpSp>
        <p:nvGrpSpPr>
          <p:cNvPr id="12" name="Groupe 11"/>
          <p:cNvGrpSpPr/>
          <p:nvPr>
            <p:custDataLst>
              <p:tags r:id="rId15"/>
            </p:custDataLst>
          </p:nvPr>
        </p:nvGrpSpPr>
        <p:grpSpPr>
          <a:xfrm>
            <a:off x="1258756" y="4474413"/>
            <a:ext cx="7194041" cy="371475"/>
            <a:chOff x="1258756" y="4474413"/>
            <a:chExt cx="7194041" cy="371475"/>
          </a:xfrm>
        </p:grpSpPr>
        <p:sp>
          <p:nvSpPr>
            <p:cNvPr id="31" name="Rectangle 254"/>
            <p:cNvSpPr>
              <a:spLocks noChangeArrowheads="1"/>
            </p:cNvSpPr>
            <p:nvPr/>
          </p:nvSpPr>
          <p:spPr bwMode="auto">
            <a:xfrm>
              <a:off x="3060432" y="4474413"/>
              <a:ext cx="1793441"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12  X  256</a:t>
              </a:r>
              <a:endParaRPr lang="fr-FR" sz="2400" b="1" baseline="30000" dirty="0">
                <a:solidFill>
                  <a:schemeClr val="bg1"/>
                </a:solidFill>
                <a:latin typeface="Arial" pitchFamily="34" charset="0"/>
                <a:cs typeface="Arial" pitchFamily="34" charset="0"/>
              </a:endParaRPr>
            </a:p>
          </p:txBody>
        </p:sp>
        <p:sp>
          <p:nvSpPr>
            <p:cNvPr id="32" name="Rectangle 254"/>
            <p:cNvSpPr>
              <a:spLocks noChangeArrowheads="1"/>
            </p:cNvSpPr>
            <p:nvPr/>
          </p:nvSpPr>
          <p:spPr bwMode="auto">
            <a:xfrm>
              <a:off x="4859894" y="4474413"/>
              <a:ext cx="1793441"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  X  16</a:t>
              </a:r>
              <a:endParaRPr lang="fr-FR" sz="2400" b="1" baseline="30000" dirty="0">
                <a:solidFill>
                  <a:schemeClr val="bg1"/>
                </a:solidFill>
                <a:latin typeface="Arial" pitchFamily="34" charset="0"/>
                <a:cs typeface="Arial" pitchFamily="34" charset="0"/>
              </a:endParaRPr>
            </a:p>
          </p:txBody>
        </p:sp>
        <p:sp>
          <p:nvSpPr>
            <p:cNvPr id="33" name="Rectangle 254"/>
            <p:cNvSpPr>
              <a:spLocks noChangeArrowheads="1"/>
            </p:cNvSpPr>
            <p:nvPr/>
          </p:nvSpPr>
          <p:spPr bwMode="auto">
            <a:xfrm>
              <a:off x="6659356" y="4474413"/>
              <a:ext cx="1793441"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6  X  1</a:t>
              </a:r>
              <a:endParaRPr lang="fr-FR" sz="2400" b="1" baseline="30000" dirty="0">
                <a:solidFill>
                  <a:schemeClr val="bg1"/>
                </a:solidFill>
                <a:latin typeface="Arial" pitchFamily="34" charset="0"/>
                <a:cs typeface="Arial" pitchFamily="34" charset="0"/>
              </a:endParaRPr>
            </a:p>
          </p:txBody>
        </p:sp>
        <p:sp>
          <p:nvSpPr>
            <p:cNvPr id="47" name="Rectangle 254"/>
            <p:cNvSpPr>
              <a:spLocks noChangeArrowheads="1"/>
            </p:cNvSpPr>
            <p:nvPr/>
          </p:nvSpPr>
          <p:spPr bwMode="auto">
            <a:xfrm>
              <a:off x="1258756" y="4474413"/>
              <a:ext cx="1793441"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  X  4096</a:t>
              </a:r>
              <a:endParaRPr lang="fr-FR" sz="2400" b="1" baseline="30000" dirty="0">
                <a:solidFill>
                  <a:schemeClr val="bg1"/>
                </a:solidFill>
                <a:latin typeface="Arial" pitchFamily="34" charset="0"/>
                <a:cs typeface="Arial" pitchFamily="34" charset="0"/>
              </a:endParaRPr>
            </a:p>
          </p:txBody>
        </p:sp>
      </p:grpSp>
      <p:sp>
        <p:nvSpPr>
          <p:cNvPr id="14" name="Rectangle 13"/>
          <p:cNvSpPr/>
          <p:nvPr>
            <p:custDataLst>
              <p:tags r:id="rId16"/>
            </p:custDataLst>
          </p:nvPr>
        </p:nvSpPr>
        <p:spPr>
          <a:xfrm>
            <a:off x="7764281" y="5337246"/>
            <a:ext cx="896399"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7174</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5" name="Rectangle 14"/>
          <p:cNvSpPr/>
          <p:nvPr>
            <p:custDataLst>
              <p:tags r:id="rId17"/>
            </p:custDataLst>
          </p:nvPr>
        </p:nvSpPr>
        <p:spPr>
          <a:xfrm>
            <a:off x="4908973" y="5661248"/>
            <a:ext cx="1103187"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7174 </a:t>
            </a:r>
            <a:r>
              <a:rPr lang="fr-FR" sz="2400" b="1" baseline="-25000" dirty="0">
                <a:solidFill>
                  <a:schemeClr val="bg1"/>
                </a:solidFill>
                <a:latin typeface="Arial" pitchFamily="34" charset="0"/>
                <a:cs typeface="Arial" pitchFamily="34" charset="0"/>
              </a:rPr>
              <a:t>D</a:t>
            </a:r>
          </a:p>
        </p:txBody>
      </p:sp>
      <p:sp>
        <p:nvSpPr>
          <p:cNvPr id="42" name="Rectangle 41"/>
          <p:cNvSpPr/>
          <p:nvPr>
            <p:custDataLst>
              <p:tags r:id="rId18"/>
            </p:custDataLst>
          </p:nvPr>
        </p:nvSpPr>
        <p:spPr>
          <a:xfrm>
            <a:off x="123801" y="974774"/>
            <a:ext cx="712566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Hexadécimal …  </a:t>
            </a:r>
            <a:endParaRPr lang="fr-FR" sz="2400" u="sng" dirty="0"/>
          </a:p>
        </p:txBody>
      </p:sp>
      <p:sp>
        <p:nvSpPr>
          <p:cNvPr id="43" name="Rectangle 42"/>
          <p:cNvSpPr/>
          <p:nvPr>
            <p:custDataLst>
              <p:tags r:id="rId19"/>
            </p:custDataLst>
          </p:nvPr>
        </p:nvSpPr>
        <p:spPr>
          <a:xfrm>
            <a:off x="3287674" y="2636912"/>
            <a:ext cx="1284326"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C</a:t>
            </a:r>
            <a:r>
              <a:rPr lang="fr-FR"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H</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12 </a:t>
            </a:r>
            <a:r>
              <a:rPr lang="fr-FR"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a:t>
            </a:r>
            <a:endParaRPr lang="fr-FR"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5" name="Rectangle 44"/>
          <p:cNvSpPr/>
          <p:nvPr>
            <p:custDataLst>
              <p:tags r:id="rId20"/>
            </p:custDataLst>
          </p:nvPr>
        </p:nvSpPr>
        <p:spPr>
          <a:xfrm>
            <a:off x="7092280" y="2929553"/>
            <a:ext cx="86754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1</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6" name="Rectangle 45"/>
          <p:cNvSpPr/>
          <p:nvPr>
            <p:custDataLst>
              <p:tags r:id="rId21"/>
            </p:custDataLst>
          </p:nvPr>
        </p:nvSpPr>
        <p:spPr>
          <a:xfrm>
            <a:off x="5374939" y="2929553"/>
            <a:ext cx="925253"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2</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8" name="Rectangle 47"/>
          <p:cNvSpPr/>
          <p:nvPr>
            <p:custDataLst>
              <p:tags r:id="rId22"/>
            </p:custDataLst>
          </p:nvPr>
        </p:nvSpPr>
        <p:spPr>
          <a:xfrm>
            <a:off x="3502731" y="2929553"/>
            <a:ext cx="925253"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3</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9" name="Rectangle 48"/>
          <p:cNvSpPr/>
          <p:nvPr>
            <p:custDataLst>
              <p:tags r:id="rId23"/>
            </p:custDataLst>
          </p:nvPr>
        </p:nvSpPr>
        <p:spPr>
          <a:xfrm>
            <a:off x="1721703" y="2929553"/>
            <a:ext cx="86754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4</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Tree>
    <p:extLst>
      <p:ext uri="{BB962C8B-B14F-4D97-AF65-F5344CB8AC3E}">
        <p14:creationId xmlns:p14="http://schemas.microsoft.com/office/powerpoint/2010/main" val="2688684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250"/>
                            </p:stCondLst>
                            <p:childTnLst>
                              <p:par>
                                <p:cTn id="9" presetID="22" presetClass="entr" presetSubtype="8" fill="hold" grpId="0" nodeType="afterEffect">
                                  <p:stCondLst>
                                    <p:cond delay="500"/>
                                  </p:stCondLst>
                                  <p:childTnLst>
                                    <p:set>
                                      <p:cBhvr>
                                        <p:cTn id="10" dur="1" fill="hold">
                                          <p:stCondLst>
                                            <p:cond delay="0"/>
                                          </p:stCondLst>
                                        </p:cTn>
                                        <p:tgtEl>
                                          <p:spTgt spid="43"/>
                                        </p:tgtEl>
                                        <p:attrNameLst>
                                          <p:attrName>style.visibility</p:attrName>
                                        </p:attrNameLst>
                                      </p:cBhvr>
                                      <p:to>
                                        <p:strVal val="visible"/>
                                      </p:to>
                                    </p:set>
                                    <p:animEffect transition="in" filter="wipe(left)">
                                      <p:cBhvr>
                                        <p:cTn id="11" dur="500"/>
                                        <p:tgtEl>
                                          <p:spTgt spid="43"/>
                                        </p:tgtEl>
                                      </p:cBhvr>
                                    </p:animEffect>
                                  </p:childTnLst>
                                </p:cTn>
                              </p:par>
                            </p:childTnLst>
                          </p:cTn>
                        </p:par>
                        <p:par>
                          <p:cTn id="12" fill="hold">
                            <p:stCondLst>
                              <p:cond delay="2250"/>
                            </p:stCondLst>
                            <p:childTnLst>
                              <p:par>
                                <p:cTn id="13" presetID="22" presetClass="entr" presetSubtype="8" fill="hold" nodeType="after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45"/>
                                        </p:tgtEl>
                                        <p:attrNameLst>
                                          <p:attrName>style.visibility</p:attrName>
                                        </p:attrNameLst>
                                      </p:cBhvr>
                                      <p:to>
                                        <p:strVal val="visible"/>
                                      </p:to>
                                    </p:set>
                                    <p:animEffect transition="in" filter="wipe(left)">
                                      <p:cBhvr>
                                        <p:cTn id="20" dur="500"/>
                                        <p:tgtEl>
                                          <p:spTgt spid="45"/>
                                        </p:tgtEl>
                                      </p:cBhvr>
                                    </p:animEffect>
                                  </p:childTnLst>
                                </p:cTn>
                              </p:par>
                            </p:childTnLst>
                          </p:cTn>
                        </p:par>
                        <p:par>
                          <p:cTn id="21" fill="hold">
                            <p:stCondLst>
                              <p:cond delay="500"/>
                            </p:stCondLst>
                            <p:childTnLst>
                              <p:par>
                                <p:cTn id="22" presetID="22" presetClass="entr" presetSubtype="8" fill="hold" grpId="0" nodeType="afterEffect">
                                  <p:stCondLst>
                                    <p:cond delay="500"/>
                                  </p:stCondLst>
                                  <p:childTnLst>
                                    <p:set>
                                      <p:cBhvr>
                                        <p:cTn id="23" dur="1" fill="hold">
                                          <p:stCondLst>
                                            <p:cond delay="0"/>
                                          </p:stCondLst>
                                        </p:cTn>
                                        <p:tgtEl>
                                          <p:spTgt spid="46"/>
                                        </p:tgtEl>
                                        <p:attrNameLst>
                                          <p:attrName>style.visibility</p:attrName>
                                        </p:attrNameLst>
                                      </p:cBhvr>
                                      <p:to>
                                        <p:strVal val="visible"/>
                                      </p:to>
                                    </p:set>
                                    <p:animEffect transition="in" filter="wipe(left)">
                                      <p:cBhvr>
                                        <p:cTn id="24" dur="500"/>
                                        <p:tgtEl>
                                          <p:spTgt spid="46"/>
                                        </p:tgtEl>
                                      </p:cBhvr>
                                    </p:animEffect>
                                  </p:childTnLst>
                                </p:cTn>
                              </p:par>
                            </p:childTnLst>
                          </p:cTn>
                        </p:par>
                        <p:par>
                          <p:cTn id="25" fill="hold">
                            <p:stCondLst>
                              <p:cond delay="1500"/>
                            </p:stCondLst>
                            <p:childTnLst>
                              <p:par>
                                <p:cTn id="26" presetID="22" presetClass="entr" presetSubtype="8" fill="hold" grpId="0" nodeType="afterEffect">
                                  <p:stCondLst>
                                    <p:cond delay="500"/>
                                  </p:stCondLst>
                                  <p:childTnLst>
                                    <p:set>
                                      <p:cBhvr>
                                        <p:cTn id="27" dur="1" fill="hold">
                                          <p:stCondLst>
                                            <p:cond delay="0"/>
                                          </p:stCondLst>
                                        </p:cTn>
                                        <p:tgtEl>
                                          <p:spTgt spid="48"/>
                                        </p:tgtEl>
                                        <p:attrNameLst>
                                          <p:attrName>style.visibility</p:attrName>
                                        </p:attrNameLst>
                                      </p:cBhvr>
                                      <p:to>
                                        <p:strVal val="visible"/>
                                      </p:to>
                                    </p:set>
                                    <p:animEffect transition="in" filter="wipe(left)">
                                      <p:cBhvr>
                                        <p:cTn id="28" dur="500"/>
                                        <p:tgtEl>
                                          <p:spTgt spid="48"/>
                                        </p:tgtEl>
                                      </p:cBhvr>
                                    </p:animEffect>
                                  </p:childTnLst>
                                </p:cTn>
                              </p:par>
                            </p:childTnLst>
                          </p:cTn>
                        </p:par>
                        <p:par>
                          <p:cTn id="29" fill="hold">
                            <p:stCondLst>
                              <p:cond delay="2500"/>
                            </p:stCondLst>
                            <p:childTnLst>
                              <p:par>
                                <p:cTn id="30" presetID="22" presetClass="entr" presetSubtype="8" fill="hold" grpId="0" nodeType="afterEffect">
                                  <p:stCondLst>
                                    <p:cond delay="500"/>
                                  </p:stCondLst>
                                  <p:childTnLst>
                                    <p:set>
                                      <p:cBhvr>
                                        <p:cTn id="31" dur="1" fill="hold">
                                          <p:stCondLst>
                                            <p:cond delay="0"/>
                                          </p:stCondLst>
                                        </p:cTn>
                                        <p:tgtEl>
                                          <p:spTgt spid="49"/>
                                        </p:tgtEl>
                                        <p:attrNameLst>
                                          <p:attrName>style.visibility</p:attrName>
                                        </p:attrNameLst>
                                      </p:cBhvr>
                                      <p:to>
                                        <p:strVal val="visible"/>
                                      </p:to>
                                    </p:set>
                                    <p:animEffect transition="in" filter="wipe(left)">
                                      <p:cBhvr>
                                        <p:cTn id="32" dur="500"/>
                                        <p:tgtEl>
                                          <p:spTgt spid="49"/>
                                        </p:tgtEl>
                                      </p:cBhvr>
                                    </p:animEffect>
                                  </p:childTnLst>
                                </p:cTn>
                              </p:par>
                            </p:childTnLst>
                          </p:cTn>
                        </p:par>
                        <p:par>
                          <p:cTn id="33" fill="hold">
                            <p:stCondLst>
                              <p:cond delay="3500"/>
                            </p:stCondLst>
                            <p:childTnLst>
                              <p:par>
                                <p:cTn id="34" presetID="22" presetClass="entr" presetSubtype="8" fill="hold" grpId="0" nodeType="afterEffect">
                                  <p:stCondLst>
                                    <p:cond delay="500"/>
                                  </p:stCondLst>
                                  <p:childTnLst>
                                    <p:set>
                                      <p:cBhvr>
                                        <p:cTn id="35" dur="1" fill="hold">
                                          <p:stCondLst>
                                            <p:cond delay="0"/>
                                          </p:stCondLst>
                                        </p:cTn>
                                        <p:tgtEl>
                                          <p:spTgt spid="35"/>
                                        </p:tgtEl>
                                        <p:attrNameLst>
                                          <p:attrName>style.visibility</p:attrName>
                                        </p:attrNameLst>
                                      </p:cBhvr>
                                      <p:to>
                                        <p:strVal val="visible"/>
                                      </p:to>
                                    </p:set>
                                    <p:animEffect transition="in" filter="wipe(left)">
                                      <p:cBhvr>
                                        <p:cTn id="36" dur="500"/>
                                        <p:tgtEl>
                                          <p:spTgt spid="35"/>
                                        </p:tgtEl>
                                      </p:cBhvr>
                                    </p:animEffect>
                                  </p:childTnLst>
                                </p:cTn>
                              </p:par>
                            </p:childTnLst>
                          </p:cTn>
                        </p:par>
                        <p:par>
                          <p:cTn id="37" fill="hold">
                            <p:stCondLst>
                              <p:cond delay="4500"/>
                            </p:stCondLst>
                            <p:childTnLst>
                              <p:par>
                                <p:cTn id="38" presetID="22" presetClass="entr" presetSubtype="8" fill="hold" nodeType="afterEffect">
                                  <p:stCondLst>
                                    <p:cond delay="500"/>
                                  </p:stCondLst>
                                  <p:childTnLst>
                                    <p:set>
                                      <p:cBhvr>
                                        <p:cTn id="39" dur="1" fill="hold">
                                          <p:stCondLst>
                                            <p:cond delay="0"/>
                                          </p:stCondLst>
                                        </p:cTn>
                                        <p:tgtEl>
                                          <p:spTgt spid="37"/>
                                        </p:tgtEl>
                                        <p:attrNameLst>
                                          <p:attrName>style.visibility</p:attrName>
                                        </p:attrNameLst>
                                      </p:cBhvr>
                                      <p:to>
                                        <p:strVal val="visible"/>
                                      </p:to>
                                    </p:set>
                                    <p:animEffect transition="in" filter="wipe(left)">
                                      <p:cBhvr>
                                        <p:cTn id="40" dur="500"/>
                                        <p:tgtEl>
                                          <p:spTgt spid="37"/>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2" fill="hold" nodeType="click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wipe(right)">
                                      <p:cBhvr>
                                        <p:cTn id="45" dur="500"/>
                                        <p:tgtEl>
                                          <p:spTgt spid="10"/>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2" fill="hold" nodeType="click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wipe(right)">
                                      <p:cBhvr>
                                        <p:cTn id="50" dur="500"/>
                                        <p:tgtEl>
                                          <p:spTgt spid="11"/>
                                        </p:tgtEl>
                                      </p:cBhvr>
                                    </p:animEffect>
                                  </p:childTnLst>
                                </p:cTn>
                              </p:par>
                            </p:childTnLst>
                          </p:cTn>
                        </p:par>
                        <p:par>
                          <p:cTn id="51" fill="hold">
                            <p:stCondLst>
                              <p:cond delay="500"/>
                            </p:stCondLst>
                            <p:childTnLst>
                              <p:par>
                                <p:cTn id="52" presetID="22" presetClass="entr" presetSubtype="8" fill="hold" grpId="0" nodeType="afterEffect">
                                  <p:stCondLst>
                                    <p:cond delay="500"/>
                                  </p:stCondLst>
                                  <p:childTnLst>
                                    <p:set>
                                      <p:cBhvr>
                                        <p:cTn id="53" dur="1" fill="hold">
                                          <p:stCondLst>
                                            <p:cond delay="0"/>
                                          </p:stCondLst>
                                        </p:cTn>
                                        <p:tgtEl>
                                          <p:spTgt spid="41"/>
                                        </p:tgtEl>
                                        <p:attrNameLst>
                                          <p:attrName>style.visibility</p:attrName>
                                        </p:attrNameLst>
                                      </p:cBhvr>
                                      <p:to>
                                        <p:strVal val="visible"/>
                                      </p:to>
                                    </p:set>
                                    <p:animEffect transition="in" filter="wipe(left)">
                                      <p:cBhvr>
                                        <p:cTn id="54" dur="500"/>
                                        <p:tgtEl>
                                          <p:spTgt spid="41"/>
                                        </p:tgtEl>
                                      </p:cBhvr>
                                    </p:animEffect>
                                  </p:childTnLst>
                                </p:cTn>
                              </p:par>
                            </p:childTnLst>
                          </p:cTn>
                        </p:par>
                        <p:par>
                          <p:cTn id="55" fill="hold">
                            <p:stCondLst>
                              <p:cond delay="1500"/>
                            </p:stCondLst>
                            <p:childTnLst>
                              <p:par>
                                <p:cTn id="56" presetID="22" presetClass="entr" presetSubtype="8" fill="hold" nodeType="afterEffect">
                                  <p:stCondLst>
                                    <p:cond delay="500"/>
                                  </p:stCondLst>
                                  <p:childTnLst>
                                    <p:set>
                                      <p:cBhvr>
                                        <p:cTn id="57" dur="1" fill="hold">
                                          <p:stCondLst>
                                            <p:cond delay="0"/>
                                          </p:stCondLst>
                                        </p:cTn>
                                        <p:tgtEl>
                                          <p:spTgt spid="38"/>
                                        </p:tgtEl>
                                        <p:attrNameLst>
                                          <p:attrName>style.visibility</p:attrName>
                                        </p:attrNameLst>
                                      </p:cBhvr>
                                      <p:to>
                                        <p:strVal val="visible"/>
                                      </p:to>
                                    </p:set>
                                    <p:animEffect transition="in" filter="wipe(left)">
                                      <p:cBhvr>
                                        <p:cTn id="58" dur="500"/>
                                        <p:tgtEl>
                                          <p:spTgt spid="38"/>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2" fill="hold" nodeType="clickEffect">
                                  <p:stCondLst>
                                    <p:cond delay="0"/>
                                  </p:stCondLst>
                                  <p:childTnLst>
                                    <p:set>
                                      <p:cBhvr>
                                        <p:cTn id="62" dur="1" fill="hold">
                                          <p:stCondLst>
                                            <p:cond delay="0"/>
                                          </p:stCondLst>
                                        </p:cTn>
                                        <p:tgtEl>
                                          <p:spTgt spid="12"/>
                                        </p:tgtEl>
                                        <p:attrNameLst>
                                          <p:attrName>style.visibility</p:attrName>
                                        </p:attrNameLst>
                                      </p:cBhvr>
                                      <p:to>
                                        <p:strVal val="visible"/>
                                      </p:to>
                                    </p:set>
                                    <p:animEffect transition="in" filter="wipe(right)">
                                      <p:cBhvr>
                                        <p:cTn id="63" dur="500"/>
                                        <p:tgtEl>
                                          <p:spTgt spid="12"/>
                                        </p:tgtEl>
                                      </p:cBhvr>
                                    </p:animEffect>
                                  </p:childTnLst>
                                </p:cTn>
                              </p:par>
                            </p:childTnLst>
                          </p:cTn>
                        </p:par>
                        <p:par>
                          <p:cTn id="64" fill="hold">
                            <p:stCondLst>
                              <p:cond delay="500"/>
                            </p:stCondLst>
                            <p:childTnLst>
                              <p:par>
                                <p:cTn id="65" presetID="22" presetClass="entr" presetSubtype="8" fill="hold" grpId="0" nodeType="afterEffect">
                                  <p:stCondLst>
                                    <p:cond delay="500"/>
                                  </p:stCondLst>
                                  <p:childTnLst>
                                    <p:set>
                                      <p:cBhvr>
                                        <p:cTn id="66" dur="1" fill="hold">
                                          <p:stCondLst>
                                            <p:cond delay="0"/>
                                          </p:stCondLst>
                                        </p:cTn>
                                        <p:tgtEl>
                                          <p:spTgt spid="36"/>
                                        </p:tgtEl>
                                        <p:attrNameLst>
                                          <p:attrName>style.visibility</p:attrName>
                                        </p:attrNameLst>
                                      </p:cBhvr>
                                      <p:to>
                                        <p:strVal val="visible"/>
                                      </p:to>
                                    </p:set>
                                    <p:animEffect transition="in" filter="wipe(left)">
                                      <p:cBhvr>
                                        <p:cTn id="67" dur="500"/>
                                        <p:tgtEl>
                                          <p:spTgt spid="36"/>
                                        </p:tgtEl>
                                      </p:cBhvr>
                                    </p:animEffect>
                                  </p:childTnLst>
                                </p:cTn>
                              </p:par>
                            </p:childTnLst>
                          </p:cTn>
                        </p:par>
                        <p:par>
                          <p:cTn id="68" fill="hold">
                            <p:stCondLst>
                              <p:cond delay="1500"/>
                            </p:stCondLst>
                            <p:childTnLst>
                              <p:par>
                                <p:cTn id="69" presetID="22" presetClass="entr" presetSubtype="8" fill="hold" nodeType="afterEffect">
                                  <p:stCondLst>
                                    <p:cond delay="500"/>
                                  </p:stCondLst>
                                  <p:childTnLst>
                                    <p:set>
                                      <p:cBhvr>
                                        <p:cTn id="70" dur="1" fill="hold">
                                          <p:stCondLst>
                                            <p:cond delay="0"/>
                                          </p:stCondLst>
                                        </p:cTn>
                                        <p:tgtEl>
                                          <p:spTgt spid="39"/>
                                        </p:tgtEl>
                                        <p:attrNameLst>
                                          <p:attrName>style.visibility</p:attrName>
                                        </p:attrNameLst>
                                      </p:cBhvr>
                                      <p:to>
                                        <p:strVal val="visible"/>
                                      </p:to>
                                    </p:set>
                                    <p:animEffect transition="in" filter="wipe(left)">
                                      <p:cBhvr>
                                        <p:cTn id="71" dur="500"/>
                                        <p:tgtEl>
                                          <p:spTgt spid="39"/>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2" fill="hold" nodeType="clickEffect">
                                  <p:stCondLst>
                                    <p:cond delay="0"/>
                                  </p:stCondLst>
                                  <p:childTnLst>
                                    <p:set>
                                      <p:cBhvr>
                                        <p:cTn id="75" dur="1" fill="hold">
                                          <p:stCondLst>
                                            <p:cond delay="0"/>
                                          </p:stCondLst>
                                        </p:cTn>
                                        <p:tgtEl>
                                          <p:spTgt spid="13"/>
                                        </p:tgtEl>
                                        <p:attrNameLst>
                                          <p:attrName>style.visibility</p:attrName>
                                        </p:attrNameLst>
                                      </p:cBhvr>
                                      <p:to>
                                        <p:strVal val="visible"/>
                                      </p:to>
                                    </p:set>
                                    <p:animEffect transition="in" filter="wipe(right)">
                                      <p:cBhvr>
                                        <p:cTn id="76" dur="500"/>
                                        <p:tgtEl>
                                          <p:spTgt spid="13"/>
                                        </p:tgtEl>
                                      </p:cBhvr>
                                    </p:animEffect>
                                  </p:childTnLst>
                                </p:cTn>
                              </p:par>
                            </p:childTnLst>
                          </p:cTn>
                        </p:par>
                        <p:par>
                          <p:cTn id="77" fill="hold">
                            <p:stCondLst>
                              <p:cond delay="500"/>
                            </p:stCondLst>
                            <p:childTnLst>
                              <p:par>
                                <p:cTn id="78" presetID="22" presetClass="entr" presetSubtype="8" fill="hold" grpId="0" nodeType="afterEffect">
                                  <p:stCondLst>
                                    <p:cond delay="500"/>
                                  </p:stCondLst>
                                  <p:childTnLst>
                                    <p:set>
                                      <p:cBhvr>
                                        <p:cTn id="79" dur="1" fill="hold">
                                          <p:stCondLst>
                                            <p:cond delay="0"/>
                                          </p:stCondLst>
                                        </p:cTn>
                                        <p:tgtEl>
                                          <p:spTgt spid="26"/>
                                        </p:tgtEl>
                                        <p:attrNameLst>
                                          <p:attrName>style.visibility</p:attrName>
                                        </p:attrNameLst>
                                      </p:cBhvr>
                                      <p:to>
                                        <p:strVal val="visible"/>
                                      </p:to>
                                    </p:set>
                                    <p:animEffect transition="in" filter="wipe(left)">
                                      <p:cBhvr>
                                        <p:cTn id="80" dur="500"/>
                                        <p:tgtEl>
                                          <p:spTgt spid="26"/>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8" fill="hold" grpId="0" nodeType="clickEffect">
                                  <p:stCondLst>
                                    <p:cond delay="0"/>
                                  </p:stCondLst>
                                  <p:childTnLst>
                                    <p:set>
                                      <p:cBhvr>
                                        <p:cTn id="84" dur="1" fill="hold">
                                          <p:stCondLst>
                                            <p:cond delay="0"/>
                                          </p:stCondLst>
                                        </p:cTn>
                                        <p:tgtEl>
                                          <p:spTgt spid="14"/>
                                        </p:tgtEl>
                                        <p:attrNameLst>
                                          <p:attrName>style.visibility</p:attrName>
                                        </p:attrNameLst>
                                      </p:cBhvr>
                                      <p:to>
                                        <p:strVal val="visible"/>
                                      </p:to>
                                    </p:set>
                                    <p:animEffect transition="in" filter="wipe(left)">
                                      <p:cBhvr>
                                        <p:cTn id="85" dur="500"/>
                                        <p:tgtEl>
                                          <p:spTgt spid="14"/>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17"/>
                                        </p:tgtEl>
                                        <p:attrNameLst>
                                          <p:attrName>style.visibility</p:attrName>
                                        </p:attrNameLst>
                                      </p:cBhvr>
                                      <p:to>
                                        <p:strVal val="visible"/>
                                      </p:to>
                                    </p:set>
                                    <p:animEffect transition="in" filter="wipe(left)">
                                      <p:cBhvr>
                                        <p:cTn id="90" dur="500"/>
                                        <p:tgtEl>
                                          <p:spTgt spid="17"/>
                                        </p:tgtEl>
                                      </p:cBhvr>
                                    </p:animEffect>
                                  </p:childTnLst>
                                </p:cTn>
                              </p:par>
                            </p:childTnLst>
                          </p:cTn>
                        </p:par>
                        <p:par>
                          <p:cTn id="91" fill="hold">
                            <p:stCondLst>
                              <p:cond delay="500"/>
                            </p:stCondLst>
                            <p:childTnLst>
                              <p:par>
                                <p:cTn id="92" presetID="10" presetClass="entr" presetSubtype="0" fill="hold" grpId="0" nodeType="afterEffect">
                                  <p:stCondLst>
                                    <p:cond delay="0"/>
                                  </p:stCondLst>
                                  <p:childTnLst>
                                    <p:set>
                                      <p:cBhvr>
                                        <p:cTn id="93" dur="1" fill="hold">
                                          <p:stCondLst>
                                            <p:cond delay="0"/>
                                          </p:stCondLst>
                                        </p:cTn>
                                        <p:tgtEl>
                                          <p:spTgt spid="15"/>
                                        </p:tgtEl>
                                        <p:attrNameLst>
                                          <p:attrName>style.visibility</p:attrName>
                                        </p:attrNameLst>
                                      </p:cBhvr>
                                      <p:to>
                                        <p:strVal val="visible"/>
                                      </p:to>
                                    </p:set>
                                    <p:animEffect transition="in" filter="fade">
                                      <p:cBhvr>
                                        <p:cTn id="9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p:bldP spid="26" grpId="0"/>
      <p:bldP spid="35" grpId="0"/>
      <p:bldP spid="36" grpId="0"/>
      <p:bldP spid="41" grpId="0"/>
      <p:bldP spid="14" grpId="0"/>
      <p:bldP spid="15" grpId="0"/>
      <p:bldP spid="43" grpId="0"/>
      <p:bldP spid="45" grpId="0"/>
      <p:bldP spid="46" grpId="0"/>
      <p:bldP spid="48" grpId="0"/>
      <p:bldP spid="4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custDataLst>
              <p:tags r:id="rId1"/>
            </p:custDataLst>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7" name="Rectangle 6"/>
          <p:cNvSpPr/>
          <p:nvPr>
            <p:custDataLst>
              <p:tags r:id="rId2"/>
            </p:custDataLst>
          </p:nvPr>
        </p:nvSpPr>
        <p:spPr>
          <a:xfrm>
            <a:off x="-22516" y="1844824"/>
            <a:ext cx="9166516" cy="1477328"/>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Décimal   </a:t>
            </a:r>
            <a:r>
              <a:rPr lang="fr-FR" b="1" dirty="0" smtClean="0">
                <a:effectLst>
                  <a:outerShdw blurRad="38100" dist="38100" dir="2700000" algn="tl">
                    <a:srgbClr val="000000">
                      <a:alpha val="43137"/>
                    </a:srgbClr>
                  </a:outerShdw>
                </a:effectLst>
                <a:latin typeface="Arial" pitchFamily="34" charset="0"/>
                <a:cs typeface="Arial" pitchFamily="34" charset="0"/>
              </a:rPr>
              <a:t>Hexadécimal</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décimal à convertir 5787. </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On effectue des divisions par  16 successives en restant sur des valeurs entières. On conserve chaque reste inférieur ou égal à 15  ainsi que le dernier diviseur. Le résultat est reconstitué en partant du dernier diviseur jusqu’au premier reste</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endParaRPr lang="fr-FR" b="1" dirty="0" smtClean="0">
              <a:effectLst>
                <a:outerShdw blurRad="38100" dist="38100" dir="2700000" algn="tl">
                  <a:srgbClr val="000000">
                    <a:alpha val="43137"/>
                  </a:srgbClr>
                </a:outerShdw>
              </a:effectLst>
              <a:latin typeface="Arial" pitchFamily="34" charset="0"/>
              <a:cs typeface="Arial" pitchFamily="34" charset="0"/>
              <a:sym typeface="Symbol"/>
            </a:endParaRPr>
          </a:p>
        </p:txBody>
      </p:sp>
      <p:sp>
        <p:nvSpPr>
          <p:cNvPr id="8" name="Rectangle 7"/>
          <p:cNvSpPr/>
          <p:nvPr>
            <p:custDataLst>
              <p:tags r:id="rId3"/>
            </p:custDataLst>
          </p:nvPr>
        </p:nvSpPr>
        <p:spPr>
          <a:xfrm>
            <a:off x="6400209" y="5371535"/>
            <a:ext cx="934871"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169B</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4" name="Rectangle 13"/>
          <p:cNvSpPr/>
          <p:nvPr>
            <p:custDataLst>
              <p:tags r:id="rId4"/>
            </p:custDataLst>
          </p:nvPr>
        </p:nvSpPr>
        <p:spPr>
          <a:xfrm>
            <a:off x="6313149" y="5040237"/>
            <a:ext cx="1095172"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7" name="Rectangle 16"/>
          <p:cNvSpPr/>
          <p:nvPr>
            <p:custDataLst>
              <p:tags r:id="rId5"/>
            </p:custDataLst>
          </p:nvPr>
        </p:nvSpPr>
        <p:spPr>
          <a:xfrm>
            <a:off x="2411760" y="6237312"/>
            <a:ext cx="4680520" cy="461665"/>
          </a:xfrm>
          <a:prstGeom prst="rect">
            <a:avLst/>
          </a:prstGeom>
        </p:spPr>
        <p:txBody>
          <a:bodyPr wrap="square">
            <a:spAutoFit/>
          </a:bodyPr>
          <a:lstStyle/>
          <a:p>
            <a:r>
              <a:rPr lang="fr-FR" sz="2400" b="1" dirty="0" smtClean="0">
                <a:solidFill>
                  <a:schemeClr val="bg1"/>
                </a:solidFill>
                <a:latin typeface="Arial" pitchFamily="34" charset="0"/>
                <a:cs typeface="Arial" pitchFamily="34" charset="0"/>
              </a:rPr>
              <a:t>On écrit:  5787</a:t>
            </a:r>
            <a:r>
              <a:rPr lang="fr-FR" sz="2400" b="1" baseline="-25000" dirty="0" smtClean="0">
                <a:solidFill>
                  <a:schemeClr val="bg1"/>
                </a:solidFill>
                <a:latin typeface="Arial" pitchFamily="34" charset="0"/>
                <a:cs typeface="Arial" pitchFamily="34" charset="0"/>
              </a:rPr>
              <a:t>D</a:t>
            </a:r>
            <a:r>
              <a:rPr lang="fr-FR" sz="2400" b="1" dirty="0" smtClean="0">
                <a:solidFill>
                  <a:schemeClr val="bg1"/>
                </a:solidFill>
                <a:latin typeface="Arial" pitchFamily="34" charset="0"/>
                <a:cs typeface="Arial" pitchFamily="34" charset="0"/>
              </a:rPr>
              <a:t>  = 169B </a:t>
            </a:r>
            <a:r>
              <a:rPr lang="fr-FR" sz="2400" b="1" baseline="-25000" dirty="0" smtClean="0">
                <a:solidFill>
                  <a:schemeClr val="bg1"/>
                </a:solidFill>
                <a:latin typeface="Arial" pitchFamily="34" charset="0"/>
                <a:cs typeface="Arial" pitchFamily="34" charset="0"/>
              </a:rPr>
              <a:t>H</a:t>
            </a:r>
            <a:r>
              <a:rPr lang="fr-FR" sz="2400" b="1" dirty="0" smtClean="0">
                <a:solidFill>
                  <a:schemeClr val="bg1"/>
                </a:solidFill>
                <a:latin typeface="Arial" pitchFamily="34" charset="0"/>
                <a:cs typeface="Arial" pitchFamily="34" charset="0"/>
              </a:rPr>
              <a:t> </a:t>
            </a:r>
            <a:endParaRPr lang="fr-FR" sz="2400" b="1" baseline="-25000" dirty="0">
              <a:solidFill>
                <a:schemeClr val="bg1"/>
              </a:solidFill>
              <a:latin typeface="Arial" pitchFamily="34" charset="0"/>
              <a:cs typeface="Arial" pitchFamily="34" charset="0"/>
            </a:endParaRPr>
          </a:p>
        </p:txBody>
      </p:sp>
      <p:grpSp>
        <p:nvGrpSpPr>
          <p:cNvPr id="22" name="Groupe 21"/>
          <p:cNvGrpSpPr/>
          <p:nvPr>
            <p:custDataLst>
              <p:tags r:id="rId6"/>
            </p:custDataLst>
          </p:nvPr>
        </p:nvGrpSpPr>
        <p:grpSpPr>
          <a:xfrm>
            <a:off x="2565324" y="3662634"/>
            <a:ext cx="1026145" cy="1546169"/>
            <a:chOff x="2195736" y="2996952"/>
            <a:chExt cx="648072" cy="1177587"/>
          </a:xfrm>
        </p:grpSpPr>
        <p:cxnSp>
          <p:nvCxnSpPr>
            <p:cNvPr id="19" name="Connecteur droit 18"/>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 name="ZoneTexte 5"/>
          <p:cNvSpPr txBox="1"/>
          <p:nvPr>
            <p:custDataLst>
              <p:tags r:id="rId7"/>
            </p:custDataLst>
          </p:nvPr>
        </p:nvSpPr>
        <p:spPr>
          <a:xfrm>
            <a:off x="1579158" y="3788484"/>
            <a:ext cx="986167"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5787</a:t>
            </a:r>
            <a:endParaRPr lang="fr-FR" sz="2800" b="1" dirty="0">
              <a:solidFill>
                <a:schemeClr val="bg1"/>
              </a:solidFill>
              <a:latin typeface="Arial" pitchFamily="34" charset="0"/>
              <a:cs typeface="Arial" pitchFamily="34" charset="0"/>
            </a:endParaRPr>
          </a:p>
        </p:txBody>
      </p:sp>
      <p:sp>
        <p:nvSpPr>
          <p:cNvPr id="54" name="ZoneTexte 53"/>
          <p:cNvSpPr txBox="1"/>
          <p:nvPr>
            <p:custDataLst>
              <p:tags r:id="rId8"/>
            </p:custDataLst>
          </p:nvPr>
        </p:nvSpPr>
        <p:spPr>
          <a:xfrm>
            <a:off x="2565325" y="3769876"/>
            <a:ext cx="585417"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16</a:t>
            </a:r>
            <a:endParaRPr lang="fr-FR" sz="2800" b="1" dirty="0">
              <a:solidFill>
                <a:schemeClr val="bg1"/>
              </a:solidFill>
              <a:latin typeface="Arial" pitchFamily="34" charset="0"/>
              <a:cs typeface="Arial" pitchFamily="34" charset="0"/>
            </a:endParaRPr>
          </a:p>
        </p:txBody>
      </p:sp>
      <p:sp>
        <p:nvSpPr>
          <p:cNvPr id="55" name="ZoneTexte 54"/>
          <p:cNvSpPr txBox="1"/>
          <p:nvPr>
            <p:custDataLst>
              <p:tags r:id="rId9"/>
            </p:custDataLst>
          </p:nvPr>
        </p:nvSpPr>
        <p:spPr>
          <a:xfrm>
            <a:off x="2565325" y="4208358"/>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3</a:t>
            </a:r>
            <a:endParaRPr lang="fr-FR" sz="2800" b="1" dirty="0">
              <a:solidFill>
                <a:schemeClr val="bg1"/>
              </a:solidFill>
              <a:latin typeface="Arial" pitchFamily="34" charset="0"/>
              <a:cs typeface="Arial" pitchFamily="34" charset="0"/>
            </a:endParaRPr>
          </a:p>
        </p:txBody>
      </p:sp>
      <p:sp>
        <p:nvSpPr>
          <p:cNvPr id="56" name="ZoneTexte 55"/>
          <p:cNvSpPr txBox="1"/>
          <p:nvPr>
            <p:custDataLst>
              <p:tags r:id="rId10"/>
            </p:custDataLst>
          </p:nvPr>
        </p:nvSpPr>
        <p:spPr>
          <a:xfrm>
            <a:off x="1763688" y="4169477"/>
            <a:ext cx="585417"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98</a:t>
            </a:r>
            <a:endParaRPr lang="fr-FR" sz="2800" b="1" dirty="0">
              <a:solidFill>
                <a:schemeClr val="bg1"/>
              </a:solidFill>
              <a:latin typeface="Arial" pitchFamily="34" charset="0"/>
              <a:cs typeface="Arial" pitchFamily="34" charset="0"/>
            </a:endParaRPr>
          </a:p>
        </p:txBody>
      </p:sp>
      <p:sp>
        <p:nvSpPr>
          <p:cNvPr id="57" name="ZoneTexte 56"/>
          <p:cNvSpPr txBox="1"/>
          <p:nvPr>
            <p:custDataLst>
              <p:tags r:id="rId11"/>
            </p:custDataLst>
          </p:nvPr>
        </p:nvSpPr>
        <p:spPr>
          <a:xfrm>
            <a:off x="1970359" y="4529517"/>
            <a:ext cx="585417"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27</a:t>
            </a:r>
            <a:endParaRPr lang="fr-FR" sz="2800" b="1" dirty="0">
              <a:solidFill>
                <a:schemeClr val="bg1"/>
              </a:solidFill>
              <a:latin typeface="Arial" pitchFamily="34" charset="0"/>
              <a:cs typeface="Arial" pitchFamily="34" charset="0"/>
            </a:endParaRPr>
          </a:p>
        </p:txBody>
      </p:sp>
      <p:sp>
        <p:nvSpPr>
          <p:cNvPr id="65" name="ZoneTexte 64"/>
          <p:cNvSpPr txBox="1"/>
          <p:nvPr>
            <p:custDataLst>
              <p:tags r:id="rId12"/>
            </p:custDataLst>
          </p:nvPr>
        </p:nvSpPr>
        <p:spPr>
          <a:xfrm>
            <a:off x="3347864" y="4174108"/>
            <a:ext cx="585417"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16</a:t>
            </a:r>
            <a:endParaRPr lang="fr-FR" sz="2800" b="1" dirty="0">
              <a:solidFill>
                <a:schemeClr val="bg1"/>
              </a:solidFill>
              <a:latin typeface="Arial" pitchFamily="34" charset="0"/>
              <a:cs typeface="Arial" pitchFamily="34" charset="0"/>
            </a:endParaRPr>
          </a:p>
        </p:txBody>
      </p:sp>
      <p:sp>
        <p:nvSpPr>
          <p:cNvPr id="60" name="ZoneTexte 59"/>
          <p:cNvSpPr txBox="1"/>
          <p:nvPr>
            <p:custDataLst>
              <p:tags r:id="rId13"/>
            </p:custDataLst>
          </p:nvPr>
        </p:nvSpPr>
        <p:spPr>
          <a:xfrm>
            <a:off x="3393939" y="4627947"/>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2</a:t>
            </a:r>
            <a:endParaRPr lang="fr-FR" sz="2800" b="1" dirty="0">
              <a:solidFill>
                <a:schemeClr val="bg1"/>
              </a:solidFill>
              <a:latin typeface="Arial" pitchFamily="34" charset="0"/>
              <a:cs typeface="Arial" pitchFamily="34" charset="0"/>
            </a:endParaRPr>
          </a:p>
        </p:txBody>
      </p:sp>
      <p:sp>
        <p:nvSpPr>
          <p:cNvPr id="61" name="ZoneTexte 60"/>
          <p:cNvSpPr txBox="1"/>
          <p:nvPr>
            <p:custDataLst>
              <p:tags r:id="rId14"/>
            </p:custDataLst>
          </p:nvPr>
        </p:nvSpPr>
        <p:spPr>
          <a:xfrm>
            <a:off x="2771800" y="4581128"/>
            <a:ext cx="585417"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41</a:t>
            </a:r>
            <a:endParaRPr lang="fr-FR" sz="2800" b="1" dirty="0">
              <a:solidFill>
                <a:schemeClr val="bg1"/>
              </a:solidFill>
              <a:latin typeface="Arial" pitchFamily="34" charset="0"/>
              <a:cs typeface="Arial" pitchFamily="34" charset="0"/>
            </a:endParaRPr>
          </a:p>
        </p:txBody>
      </p:sp>
      <p:sp>
        <p:nvSpPr>
          <p:cNvPr id="62" name="ZoneTexte 61"/>
          <p:cNvSpPr txBox="1"/>
          <p:nvPr>
            <p:custDataLst>
              <p:tags r:id="rId15"/>
            </p:custDataLst>
          </p:nvPr>
        </p:nvSpPr>
        <p:spPr>
          <a:xfrm>
            <a:off x="2942108" y="4963293"/>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9</a:t>
            </a:r>
            <a:endParaRPr lang="fr-FR" sz="2800" b="1" dirty="0">
              <a:solidFill>
                <a:schemeClr val="bg1"/>
              </a:solidFill>
              <a:latin typeface="Arial" pitchFamily="34" charset="0"/>
              <a:cs typeface="Arial" pitchFamily="34" charset="0"/>
            </a:endParaRPr>
          </a:p>
        </p:txBody>
      </p:sp>
      <p:sp>
        <p:nvSpPr>
          <p:cNvPr id="75" name="ZoneTexte 74"/>
          <p:cNvSpPr txBox="1"/>
          <p:nvPr>
            <p:custDataLst>
              <p:tags r:id="rId16"/>
            </p:custDataLst>
          </p:nvPr>
        </p:nvSpPr>
        <p:spPr>
          <a:xfrm>
            <a:off x="3975325" y="4582188"/>
            <a:ext cx="585417"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16</a:t>
            </a:r>
            <a:endParaRPr lang="fr-FR" sz="2800" b="1" dirty="0">
              <a:solidFill>
                <a:schemeClr val="bg1"/>
              </a:solidFill>
              <a:latin typeface="Arial" pitchFamily="34" charset="0"/>
              <a:cs typeface="Arial" pitchFamily="34" charset="0"/>
            </a:endParaRPr>
          </a:p>
        </p:txBody>
      </p:sp>
      <p:sp>
        <p:nvSpPr>
          <p:cNvPr id="71" name="ZoneTexte 70"/>
          <p:cNvSpPr txBox="1"/>
          <p:nvPr>
            <p:custDataLst>
              <p:tags r:id="rId17"/>
            </p:custDataLst>
          </p:nvPr>
        </p:nvSpPr>
        <p:spPr>
          <a:xfrm>
            <a:off x="4111679" y="5098232"/>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1</a:t>
            </a:r>
            <a:endParaRPr lang="fr-FR" sz="2800" b="1" dirty="0">
              <a:solidFill>
                <a:schemeClr val="bg1"/>
              </a:solidFill>
              <a:latin typeface="Arial" pitchFamily="34" charset="0"/>
              <a:cs typeface="Arial" pitchFamily="34" charset="0"/>
            </a:endParaRPr>
          </a:p>
        </p:txBody>
      </p:sp>
      <p:sp>
        <p:nvSpPr>
          <p:cNvPr id="72" name="ZoneTexte 71"/>
          <p:cNvSpPr txBox="1"/>
          <p:nvPr>
            <p:custDataLst>
              <p:tags r:id="rId18"/>
            </p:custDataLst>
          </p:nvPr>
        </p:nvSpPr>
        <p:spPr>
          <a:xfrm>
            <a:off x="3635896" y="5013176"/>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6</a:t>
            </a:r>
            <a:endParaRPr lang="fr-FR" sz="2800" b="1" dirty="0">
              <a:solidFill>
                <a:schemeClr val="bg1"/>
              </a:solidFill>
              <a:latin typeface="Arial" pitchFamily="34" charset="0"/>
              <a:cs typeface="Arial" pitchFamily="34" charset="0"/>
            </a:endParaRPr>
          </a:p>
        </p:txBody>
      </p:sp>
      <p:sp>
        <p:nvSpPr>
          <p:cNvPr id="94" name="ZoneTexte 93"/>
          <p:cNvSpPr txBox="1"/>
          <p:nvPr>
            <p:custDataLst>
              <p:tags r:id="rId19"/>
            </p:custDataLst>
          </p:nvPr>
        </p:nvSpPr>
        <p:spPr>
          <a:xfrm>
            <a:off x="1907704" y="4889557"/>
            <a:ext cx="565604"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11</a:t>
            </a:r>
            <a:endParaRPr lang="fr-FR" sz="2800" b="1" dirty="0">
              <a:solidFill>
                <a:schemeClr val="bg1"/>
              </a:solidFill>
              <a:latin typeface="Arial" pitchFamily="34" charset="0"/>
              <a:cs typeface="Arial" pitchFamily="34" charset="0"/>
            </a:endParaRPr>
          </a:p>
        </p:txBody>
      </p:sp>
      <p:sp>
        <p:nvSpPr>
          <p:cNvPr id="45" name="Ellipse 44"/>
          <p:cNvSpPr/>
          <p:nvPr>
            <p:custDataLst>
              <p:tags r:id="rId20"/>
            </p:custDataLst>
          </p:nvPr>
        </p:nvSpPr>
        <p:spPr>
          <a:xfrm>
            <a:off x="1907704" y="4944475"/>
            <a:ext cx="565604" cy="50074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a:p>
        </p:txBody>
      </p:sp>
      <p:sp>
        <p:nvSpPr>
          <p:cNvPr id="41" name="Rectangle 40"/>
          <p:cNvSpPr/>
          <p:nvPr>
            <p:custDataLst>
              <p:tags r:id="rId21"/>
            </p:custDataLst>
          </p:nvPr>
        </p:nvSpPr>
        <p:spPr>
          <a:xfrm>
            <a:off x="123801" y="974774"/>
            <a:ext cx="712566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Hexadécimal …  </a:t>
            </a:r>
            <a:endParaRPr lang="fr-FR" sz="2400" u="sng" dirty="0"/>
          </a:p>
        </p:txBody>
      </p:sp>
      <p:sp>
        <p:nvSpPr>
          <p:cNvPr id="42" name="Rectangle 41"/>
          <p:cNvSpPr/>
          <p:nvPr>
            <p:custDataLst>
              <p:tags r:id="rId22"/>
            </p:custDataLst>
          </p:nvPr>
        </p:nvSpPr>
        <p:spPr>
          <a:xfrm>
            <a:off x="6313149" y="4316251"/>
            <a:ext cx="1271567"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11 </a:t>
            </a:r>
            <a:r>
              <a:rPr lang="fr-FR"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B</a:t>
            </a:r>
            <a:r>
              <a:rPr lang="fr-FR"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H</a:t>
            </a:r>
            <a:endParaRPr lang="fr-FR"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3" name="ZoneTexte 42"/>
          <p:cNvSpPr txBox="1"/>
          <p:nvPr>
            <p:custDataLst>
              <p:tags r:id="rId23"/>
            </p:custDataLst>
          </p:nvPr>
        </p:nvSpPr>
        <p:spPr>
          <a:xfrm>
            <a:off x="2776575" y="4208358"/>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6</a:t>
            </a:r>
            <a:endParaRPr lang="fr-FR" sz="2800" b="1" dirty="0">
              <a:solidFill>
                <a:schemeClr val="bg1"/>
              </a:solidFill>
              <a:latin typeface="Arial" pitchFamily="34" charset="0"/>
              <a:cs typeface="Arial" pitchFamily="34" charset="0"/>
            </a:endParaRPr>
          </a:p>
        </p:txBody>
      </p:sp>
      <p:sp>
        <p:nvSpPr>
          <p:cNvPr id="44" name="ZoneTexte 43"/>
          <p:cNvSpPr txBox="1"/>
          <p:nvPr>
            <p:custDataLst>
              <p:tags r:id="rId24"/>
            </p:custDataLst>
          </p:nvPr>
        </p:nvSpPr>
        <p:spPr>
          <a:xfrm>
            <a:off x="2987824" y="4208358"/>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1</a:t>
            </a:r>
            <a:endParaRPr lang="fr-FR" sz="2800" b="1" dirty="0">
              <a:solidFill>
                <a:schemeClr val="bg1"/>
              </a:solidFill>
              <a:latin typeface="Arial" pitchFamily="34" charset="0"/>
              <a:cs typeface="Arial" pitchFamily="34" charset="0"/>
            </a:endParaRPr>
          </a:p>
        </p:txBody>
      </p:sp>
      <p:grpSp>
        <p:nvGrpSpPr>
          <p:cNvPr id="46" name="Groupe 45"/>
          <p:cNvGrpSpPr/>
          <p:nvPr>
            <p:custDataLst>
              <p:tags r:id="rId25"/>
            </p:custDataLst>
          </p:nvPr>
        </p:nvGrpSpPr>
        <p:grpSpPr>
          <a:xfrm>
            <a:off x="3327150" y="4075283"/>
            <a:ext cx="1026145" cy="1546169"/>
            <a:chOff x="2195736" y="2996952"/>
            <a:chExt cx="648072" cy="1177587"/>
          </a:xfrm>
        </p:grpSpPr>
        <p:cxnSp>
          <p:nvCxnSpPr>
            <p:cNvPr id="47" name="Connecteur droit 46"/>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Connecteur droit 47"/>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78" name="Ellipse 77"/>
          <p:cNvSpPr/>
          <p:nvPr>
            <p:custDataLst>
              <p:tags r:id="rId26"/>
            </p:custDataLst>
          </p:nvPr>
        </p:nvSpPr>
        <p:spPr>
          <a:xfrm>
            <a:off x="2885441" y="5004368"/>
            <a:ext cx="462423" cy="440856"/>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a:p>
        </p:txBody>
      </p:sp>
      <p:sp>
        <p:nvSpPr>
          <p:cNvPr id="49" name="ZoneTexte 48"/>
          <p:cNvSpPr txBox="1"/>
          <p:nvPr>
            <p:custDataLst>
              <p:tags r:id="rId27"/>
            </p:custDataLst>
          </p:nvPr>
        </p:nvSpPr>
        <p:spPr>
          <a:xfrm>
            <a:off x="3610894" y="4627947"/>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2</a:t>
            </a:r>
            <a:endParaRPr lang="fr-FR" sz="2800" b="1" dirty="0">
              <a:solidFill>
                <a:schemeClr val="bg1"/>
              </a:solidFill>
              <a:latin typeface="Arial" pitchFamily="34" charset="0"/>
              <a:cs typeface="Arial" pitchFamily="34" charset="0"/>
            </a:endParaRPr>
          </a:p>
        </p:txBody>
      </p:sp>
      <p:grpSp>
        <p:nvGrpSpPr>
          <p:cNvPr id="50" name="Groupe 49"/>
          <p:cNvGrpSpPr/>
          <p:nvPr>
            <p:custDataLst>
              <p:tags r:id="rId28"/>
            </p:custDataLst>
          </p:nvPr>
        </p:nvGrpSpPr>
        <p:grpSpPr>
          <a:xfrm>
            <a:off x="4020938" y="4479167"/>
            <a:ext cx="1026145" cy="1546169"/>
            <a:chOff x="2195736" y="2996952"/>
            <a:chExt cx="648072" cy="1177587"/>
          </a:xfrm>
        </p:grpSpPr>
        <p:cxnSp>
          <p:nvCxnSpPr>
            <p:cNvPr id="51" name="Connecteur droit 50"/>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2" name="Connecteur droit 51"/>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4" name="Ellipse 63"/>
          <p:cNvSpPr/>
          <p:nvPr>
            <p:custDataLst>
              <p:tags r:id="rId29"/>
            </p:custDataLst>
          </p:nvPr>
        </p:nvSpPr>
        <p:spPr>
          <a:xfrm>
            <a:off x="3558515" y="5054358"/>
            <a:ext cx="462423" cy="440856"/>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a:p>
        </p:txBody>
      </p:sp>
      <p:sp>
        <p:nvSpPr>
          <p:cNvPr id="68" name="Ellipse 67"/>
          <p:cNvSpPr/>
          <p:nvPr>
            <p:custDataLst>
              <p:tags r:id="rId30"/>
            </p:custDataLst>
          </p:nvPr>
        </p:nvSpPr>
        <p:spPr>
          <a:xfrm>
            <a:off x="4082497" y="5139414"/>
            <a:ext cx="462423" cy="440856"/>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a:p>
        </p:txBody>
      </p:sp>
      <p:sp>
        <p:nvSpPr>
          <p:cNvPr id="53" name="Forme libre 52"/>
          <p:cNvSpPr/>
          <p:nvPr>
            <p:custDataLst>
              <p:tags r:id="rId31"/>
            </p:custDataLst>
          </p:nvPr>
        </p:nvSpPr>
        <p:spPr>
          <a:xfrm>
            <a:off x="1860923" y="5610914"/>
            <a:ext cx="2547412" cy="313199"/>
          </a:xfrm>
          <a:custGeom>
            <a:avLst/>
            <a:gdLst>
              <a:gd name="connsiteX0" fmla="*/ 6200079 w 6200079"/>
              <a:gd name="connsiteY0" fmla="*/ 1851102 h 1898920"/>
              <a:gd name="connsiteX1" fmla="*/ 4181708 w 6200079"/>
              <a:gd name="connsiteY1" fmla="*/ 1661531 h 1898920"/>
              <a:gd name="connsiteX2" fmla="*/ 0 w 6200079"/>
              <a:gd name="connsiteY2" fmla="*/ 0 h 1898920"/>
            </a:gdLst>
            <a:ahLst/>
            <a:cxnLst>
              <a:cxn ang="0">
                <a:pos x="connsiteX0" y="connsiteY0"/>
              </a:cxn>
              <a:cxn ang="0">
                <a:pos x="connsiteX1" y="connsiteY1"/>
              </a:cxn>
              <a:cxn ang="0">
                <a:pos x="connsiteX2" y="connsiteY2"/>
              </a:cxn>
            </a:cxnLst>
            <a:rect l="l" t="t" r="r" b="b"/>
            <a:pathLst>
              <a:path w="6200079" h="1898920">
                <a:moveTo>
                  <a:pt x="6200079" y="1851102"/>
                </a:moveTo>
                <a:cubicBezTo>
                  <a:pt x="5707566" y="1910575"/>
                  <a:pt x="5215054" y="1970048"/>
                  <a:pt x="4181708" y="1661531"/>
                </a:cubicBezTo>
                <a:cubicBezTo>
                  <a:pt x="3148362" y="1353014"/>
                  <a:pt x="1574181" y="676507"/>
                  <a:pt x="0" y="0"/>
                </a:cubicBezTo>
              </a:path>
            </a:pathLst>
          </a:custGeom>
          <a:noFill/>
          <a:ln w="57150">
            <a:solidFill>
              <a:srgbClr val="00FF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a:p>
        </p:txBody>
      </p:sp>
    </p:spTree>
    <p:extLst>
      <p:ext uri="{BB962C8B-B14F-4D97-AF65-F5344CB8AC3E}">
        <p14:creationId xmlns:p14="http://schemas.microsoft.com/office/powerpoint/2010/main" val="3216515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320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par>
                          <p:cTn id="12" fill="hold">
                            <p:stCondLst>
                              <p:cond delay="3700"/>
                            </p:stCondLst>
                            <p:childTnLst>
                              <p:par>
                                <p:cTn id="13" presetID="22" presetClass="entr" presetSubtype="8" fill="hold"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ipe(left)">
                                      <p:cBhvr>
                                        <p:cTn id="15" dur="500"/>
                                        <p:tgtEl>
                                          <p:spTgt spid="22"/>
                                        </p:tgtEl>
                                      </p:cBhvr>
                                    </p:animEffect>
                                  </p:childTnLst>
                                </p:cTn>
                              </p:par>
                            </p:childTnLst>
                          </p:cTn>
                        </p:par>
                        <p:par>
                          <p:cTn id="16" fill="hold">
                            <p:stCondLst>
                              <p:cond delay="4200"/>
                            </p:stCondLst>
                            <p:childTnLst>
                              <p:par>
                                <p:cTn id="17" presetID="22" presetClass="entr" presetSubtype="8" fill="hold" grpId="0" nodeType="afterEffect">
                                  <p:stCondLst>
                                    <p:cond delay="0"/>
                                  </p:stCondLst>
                                  <p:childTnLst>
                                    <p:set>
                                      <p:cBhvr>
                                        <p:cTn id="18" dur="1" fill="hold">
                                          <p:stCondLst>
                                            <p:cond delay="0"/>
                                          </p:stCondLst>
                                        </p:cTn>
                                        <p:tgtEl>
                                          <p:spTgt spid="54"/>
                                        </p:tgtEl>
                                        <p:attrNameLst>
                                          <p:attrName>style.visibility</p:attrName>
                                        </p:attrNameLst>
                                      </p:cBhvr>
                                      <p:to>
                                        <p:strVal val="visible"/>
                                      </p:to>
                                    </p:set>
                                    <p:animEffect transition="in" filter="wipe(left)">
                                      <p:cBhvr>
                                        <p:cTn id="19" dur="500"/>
                                        <p:tgtEl>
                                          <p:spTgt spid="5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55"/>
                                        </p:tgtEl>
                                        <p:attrNameLst>
                                          <p:attrName>style.visibility</p:attrName>
                                        </p:attrNameLst>
                                      </p:cBhvr>
                                      <p:to>
                                        <p:strVal val="visible"/>
                                      </p:to>
                                    </p:set>
                                    <p:animEffect transition="in" filter="wipe(left)">
                                      <p:cBhvr>
                                        <p:cTn id="24" dur="500"/>
                                        <p:tgtEl>
                                          <p:spTgt spid="55"/>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6"/>
                                        </p:tgtEl>
                                        <p:attrNameLst>
                                          <p:attrName>style.visibility</p:attrName>
                                        </p:attrNameLst>
                                      </p:cBhvr>
                                      <p:to>
                                        <p:strVal val="visible"/>
                                      </p:to>
                                    </p:set>
                                    <p:animEffect transition="in" filter="wipe(left)">
                                      <p:cBhvr>
                                        <p:cTn id="28" dur="500"/>
                                        <p:tgtEl>
                                          <p:spTgt spid="5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43"/>
                                        </p:tgtEl>
                                        <p:attrNameLst>
                                          <p:attrName>style.visibility</p:attrName>
                                        </p:attrNameLst>
                                      </p:cBhvr>
                                      <p:to>
                                        <p:strVal val="visible"/>
                                      </p:to>
                                    </p:set>
                                    <p:animEffect transition="in" filter="wipe(left)">
                                      <p:cBhvr>
                                        <p:cTn id="33" dur="500"/>
                                        <p:tgtEl>
                                          <p:spTgt spid="43"/>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57"/>
                                        </p:tgtEl>
                                        <p:attrNameLst>
                                          <p:attrName>style.visibility</p:attrName>
                                        </p:attrNameLst>
                                      </p:cBhvr>
                                      <p:to>
                                        <p:strVal val="visible"/>
                                      </p:to>
                                    </p:set>
                                    <p:animEffect transition="in" filter="wipe(left)">
                                      <p:cBhvr>
                                        <p:cTn id="37" dur="500"/>
                                        <p:tgtEl>
                                          <p:spTgt spid="5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44"/>
                                        </p:tgtEl>
                                        <p:attrNameLst>
                                          <p:attrName>style.visibility</p:attrName>
                                        </p:attrNameLst>
                                      </p:cBhvr>
                                      <p:to>
                                        <p:strVal val="visible"/>
                                      </p:to>
                                    </p:set>
                                    <p:animEffect transition="in" filter="wipe(left)">
                                      <p:cBhvr>
                                        <p:cTn id="42" dur="500"/>
                                        <p:tgtEl>
                                          <p:spTgt spid="44"/>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94"/>
                                        </p:tgtEl>
                                        <p:attrNameLst>
                                          <p:attrName>style.visibility</p:attrName>
                                        </p:attrNameLst>
                                      </p:cBhvr>
                                      <p:to>
                                        <p:strVal val="visible"/>
                                      </p:to>
                                    </p:set>
                                    <p:animEffect transition="in" filter="wipe(left)">
                                      <p:cBhvr>
                                        <p:cTn id="46" dur="500"/>
                                        <p:tgtEl>
                                          <p:spTgt spid="94"/>
                                        </p:tgtEl>
                                      </p:cBhvr>
                                    </p:animEffect>
                                  </p:childTnLst>
                                </p:cTn>
                              </p:par>
                            </p:childTnLst>
                          </p:cTn>
                        </p:par>
                        <p:par>
                          <p:cTn id="47" fill="hold">
                            <p:stCondLst>
                              <p:cond delay="1000"/>
                            </p:stCondLst>
                            <p:childTnLst>
                              <p:par>
                                <p:cTn id="48" presetID="22" presetClass="entr" presetSubtype="8" fill="hold" grpId="0" nodeType="afterEffect">
                                  <p:stCondLst>
                                    <p:cond delay="0"/>
                                  </p:stCondLst>
                                  <p:childTnLst>
                                    <p:set>
                                      <p:cBhvr>
                                        <p:cTn id="49" dur="1" fill="hold">
                                          <p:stCondLst>
                                            <p:cond delay="0"/>
                                          </p:stCondLst>
                                        </p:cTn>
                                        <p:tgtEl>
                                          <p:spTgt spid="45"/>
                                        </p:tgtEl>
                                        <p:attrNameLst>
                                          <p:attrName>style.visibility</p:attrName>
                                        </p:attrNameLst>
                                      </p:cBhvr>
                                      <p:to>
                                        <p:strVal val="visible"/>
                                      </p:to>
                                    </p:set>
                                    <p:animEffect transition="in" filter="wipe(left)">
                                      <p:cBhvr>
                                        <p:cTn id="50" dur="500"/>
                                        <p:tgtEl>
                                          <p:spTgt spid="45"/>
                                        </p:tgtEl>
                                      </p:cBhvr>
                                    </p:animEffect>
                                  </p:childTnLst>
                                </p:cTn>
                              </p:par>
                            </p:childTnLst>
                          </p:cTn>
                        </p:par>
                        <p:par>
                          <p:cTn id="51" fill="hold">
                            <p:stCondLst>
                              <p:cond delay="1500"/>
                            </p:stCondLst>
                            <p:childTnLst>
                              <p:par>
                                <p:cTn id="52" presetID="22" presetClass="entr" presetSubtype="8" fill="hold" nodeType="afterEffect">
                                  <p:stCondLst>
                                    <p:cond delay="750"/>
                                  </p:stCondLst>
                                  <p:childTnLst>
                                    <p:set>
                                      <p:cBhvr>
                                        <p:cTn id="53" dur="1" fill="hold">
                                          <p:stCondLst>
                                            <p:cond delay="0"/>
                                          </p:stCondLst>
                                        </p:cTn>
                                        <p:tgtEl>
                                          <p:spTgt spid="46"/>
                                        </p:tgtEl>
                                        <p:attrNameLst>
                                          <p:attrName>style.visibility</p:attrName>
                                        </p:attrNameLst>
                                      </p:cBhvr>
                                      <p:to>
                                        <p:strVal val="visible"/>
                                      </p:to>
                                    </p:set>
                                    <p:animEffect transition="in" filter="wipe(left)">
                                      <p:cBhvr>
                                        <p:cTn id="54" dur="500"/>
                                        <p:tgtEl>
                                          <p:spTgt spid="46"/>
                                        </p:tgtEl>
                                      </p:cBhvr>
                                    </p:animEffect>
                                  </p:childTnLst>
                                </p:cTn>
                              </p:par>
                            </p:childTnLst>
                          </p:cTn>
                        </p:par>
                        <p:par>
                          <p:cTn id="55" fill="hold">
                            <p:stCondLst>
                              <p:cond delay="2750"/>
                            </p:stCondLst>
                            <p:childTnLst>
                              <p:par>
                                <p:cTn id="56" presetID="22" presetClass="entr" presetSubtype="8" fill="hold" grpId="0" nodeType="afterEffect">
                                  <p:stCondLst>
                                    <p:cond delay="0"/>
                                  </p:stCondLst>
                                  <p:childTnLst>
                                    <p:set>
                                      <p:cBhvr>
                                        <p:cTn id="57" dur="1" fill="hold">
                                          <p:stCondLst>
                                            <p:cond delay="0"/>
                                          </p:stCondLst>
                                        </p:cTn>
                                        <p:tgtEl>
                                          <p:spTgt spid="65"/>
                                        </p:tgtEl>
                                        <p:attrNameLst>
                                          <p:attrName>style.visibility</p:attrName>
                                        </p:attrNameLst>
                                      </p:cBhvr>
                                      <p:to>
                                        <p:strVal val="visible"/>
                                      </p:to>
                                    </p:set>
                                    <p:animEffect transition="in" filter="wipe(left)">
                                      <p:cBhvr>
                                        <p:cTn id="58" dur="500"/>
                                        <p:tgtEl>
                                          <p:spTgt spid="65"/>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60"/>
                                        </p:tgtEl>
                                        <p:attrNameLst>
                                          <p:attrName>style.visibility</p:attrName>
                                        </p:attrNameLst>
                                      </p:cBhvr>
                                      <p:to>
                                        <p:strVal val="visible"/>
                                      </p:to>
                                    </p:set>
                                    <p:animEffect transition="in" filter="wipe(left)">
                                      <p:cBhvr>
                                        <p:cTn id="63" dur="500"/>
                                        <p:tgtEl>
                                          <p:spTgt spid="60"/>
                                        </p:tgtEl>
                                      </p:cBhvr>
                                    </p:animEffect>
                                  </p:childTnLst>
                                </p:cTn>
                              </p:par>
                            </p:childTnLst>
                          </p:cTn>
                        </p:par>
                        <p:par>
                          <p:cTn id="64" fill="hold">
                            <p:stCondLst>
                              <p:cond delay="500"/>
                            </p:stCondLst>
                            <p:childTnLst>
                              <p:par>
                                <p:cTn id="65" presetID="22" presetClass="entr" presetSubtype="8" fill="hold" grpId="0" nodeType="afterEffect">
                                  <p:stCondLst>
                                    <p:cond delay="0"/>
                                  </p:stCondLst>
                                  <p:childTnLst>
                                    <p:set>
                                      <p:cBhvr>
                                        <p:cTn id="66" dur="1" fill="hold">
                                          <p:stCondLst>
                                            <p:cond delay="0"/>
                                          </p:stCondLst>
                                        </p:cTn>
                                        <p:tgtEl>
                                          <p:spTgt spid="61"/>
                                        </p:tgtEl>
                                        <p:attrNameLst>
                                          <p:attrName>style.visibility</p:attrName>
                                        </p:attrNameLst>
                                      </p:cBhvr>
                                      <p:to>
                                        <p:strVal val="visible"/>
                                      </p:to>
                                    </p:set>
                                    <p:animEffect transition="in" filter="wipe(left)">
                                      <p:cBhvr>
                                        <p:cTn id="67" dur="500"/>
                                        <p:tgtEl>
                                          <p:spTgt spid="61"/>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49"/>
                                        </p:tgtEl>
                                        <p:attrNameLst>
                                          <p:attrName>style.visibility</p:attrName>
                                        </p:attrNameLst>
                                      </p:cBhvr>
                                      <p:to>
                                        <p:strVal val="visible"/>
                                      </p:to>
                                    </p:set>
                                    <p:animEffect transition="in" filter="wipe(left)">
                                      <p:cBhvr>
                                        <p:cTn id="72" dur="500"/>
                                        <p:tgtEl>
                                          <p:spTgt spid="49"/>
                                        </p:tgtEl>
                                      </p:cBhvr>
                                    </p:animEffect>
                                  </p:childTnLst>
                                </p:cTn>
                              </p:par>
                            </p:childTnLst>
                          </p:cTn>
                        </p:par>
                        <p:par>
                          <p:cTn id="73" fill="hold">
                            <p:stCondLst>
                              <p:cond delay="500"/>
                            </p:stCondLst>
                            <p:childTnLst>
                              <p:par>
                                <p:cTn id="74" presetID="22" presetClass="entr" presetSubtype="8" fill="hold" grpId="0" nodeType="afterEffect">
                                  <p:stCondLst>
                                    <p:cond delay="0"/>
                                  </p:stCondLst>
                                  <p:childTnLst>
                                    <p:set>
                                      <p:cBhvr>
                                        <p:cTn id="75" dur="1" fill="hold">
                                          <p:stCondLst>
                                            <p:cond delay="0"/>
                                          </p:stCondLst>
                                        </p:cTn>
                                        <p:tgtEl>
                                          <p:spTgt spid="62"/>
                                        </p:tgtEl>
                                        <p:attrNameLst>
                                          <p:attrName>style.visibility</p:attrName>
                                        </p:attrNameLst>
                                      </p:cBhvr>
                                      <p:to>
                                        <p:strVal val="visible"/>
                                      </p:to>
                                    </p:set>
                                    <p:animEffect transition="in" filter="wipe(left)">
                                      <p:cBhvr>
                                        <p:cTn id="76" dur="500"/>
                                        <p:tgtEl>
                                          <p:spTgt spid="62"/>
                                        </p:tgtEl>
                                      </p:cBhvr>
                                    </p:animEffect>
                                  </p:childTnLst>
                                </p:cTn>
                              </p:par>
                            </p:childTnLst>
                          </p:cTn>
                        </p:par>
                        <p:par>
                          <p:cTn id="77" fill="hold">
                            <p:stCondLst>
                              <p:cond delay="1000"/>
                            </p:stCondLst>
                            <p:childTnLst>
                              <p:par>
                                <p:cTn id="78" presetID="22" presetClass="entr" presetSubtype="8" fill="hold" grpId="0" nodeType="afterEffect">
                                  <p:stCondLst>
                                    <p:cond delay="0"/>
                                  </p:stCondLst>
                                  <p:childTnLst>
                                    <p:set>
                                      <p:cBhvr>
                                        <p:cTn id="79" dur="1" fill="hold">
                                          <p:stCondLst>
                                            <p:cond delay="0"/>
                                          </p:stCondLst>
                                        </p:cTn>
                                        <p:tgtEl>
                                          <p:spTgt spid="78"/>
                                        </p:tgtEl>
                                        <p:attrNameLst>
                                          <p:attrName>style.visibility</p:attrName>
                                        </p:attrNameLst>
                                      </p:cBhvr>
                                      <p:to>
                                        <p:strVal val="visible"/>
                                      </p:to>
                                    </p:set>
                                    <p:animEffect transition="in" filter="wipe(left)">
                                      <p:cBhvr>
                                        <p:cTn id="80" dur="500"/>
                                        <p:tgtEl>
                                          <p:spTgt spid="78"/>
                                        </p:tgtEl>
                                      </p:cBhvr>
                                    </p:animEffect>
                                  </p:childTnLst>
                                </p:cTn>
                              </p:par>
                            </p:childTnLst>
                          </p:cTn>
                        </p:par>
                        <p:par>
                          <p:cTn id="81" fill="hold">
                            <p:stCondLst>
                              <p:cond delay="1500"/>
                            </p:stCondLst>
                            <p:childTnLst>
                              <p:par>
                                <p:cTn id="82" presetID="22" presetClass="entr" presetSubtype="8" fill="hold" nodeType="afterEffect">
                                  <p:stCondLst>
                                    <p:cond delay="0"/>
                                  </p:stCondLst>
                                  <p:childTnLst>
                                    <p:set>
                                      <p:cBhvr>
                                        <p:cTn id="83" dur="1" fill="hold">
                                          <p:stCondLst>
                                            <p:cond delay="0"/>
                                          </p:stCondLst>
                                        </p:cTn>
                                        <p:tgtEl>
                                          <p:spTgt spid="50"/>
                                        </p:tgtEl>
                                        <p:attrNameLst>
                                          <p:attrName>style.visibility</p:attrName>
                                        </p:attrNameLst>
                                      </p:cBhvr>
                                      <p:to>
                                        <p:strVal val="visible"/>
                                      </p:to>
                                    </p:set>
                                    <p:animEffect transition="in" filter="wipe(left)">
                                      <p:cBhvr>
                                        <p:cTn id="84" dur="500"/>
                                        <p:tgtEl>
                                          <p:spTgt spid="50"/>
                                        </p:tgtEl>
                                      </p:cBhvr>
                                    </p:animEffect>
                                  </p:childTnLst>
                                </p:cTn>
                              </p:par>
                            </p:childTnLst>
                          </p:cTn>
                        </p:par>
                        <p:par>
                          <p:cTn id="85" fill="hold">
                            <p:stCondLst>
                              <p:cond delay="2000"/>
                            </p:stCondLst>
                            <p:childTnLst>
                              <p:par>
                                <p:cTn id="86" presetID="22" presetClass="entr" presetSubtype="8" fill="hold" grpId="0" nodeType="afterEffect">
                                  <p:stCondLst>
                                    <p:cond delay="0"/>
                                  </p:stCondLst>
                                  <p:childTnLst>
                                    <p:set>
                                      <p:cBhvr>
                                        <p:cTn id="87" dur="1" fill="hold">
                                          <p:stCondLst>
                                            <p:cond delay="0"/>
                                          </p:stCondLst>
                                        </p:cTn>
                                        <p:tgtEl>
                                          <p:spTgt spid="75"/>
                                        </p:tgtEl>
                                        <p:attrNameLst>
                                          <p:attrName>style.visibility</p:attrName>
                                        </p:attrNameLst>
                                      </p:cBhvr>
                                      <p:to>
                                        <p:strVal val="visible"/>
                                      </p:to>
                                    </p:set>
                                    <p:animEffect transition="in" filter="wipe(left)">
                                      <p:cBhvr>
                                        <p:cTn id="88" dur="500"/>
                                        <p:tgtEl>
                                          <p:spTgt spid="75"/>
                                        </p:tgtEl>
                                      </p:cBhvr>
                                    </p:animEffect>
                                  </p:childTnLst>
                                </p:cTn>
                              </p:par>
                            </p:childTnLst>
                          </p:cTn>
                        </p:par>
                      </p:childTnLst>
                    </p:cTn>
                  </p:par>
                  <p:par>
                    <p:cTn id="89" fill="hold">
                      <p:stCondLst>
                        <p:cond delay="indefinite"/>
                      </p:stCondLst>
                      <p:childTnLst>
                        <p:par>
                          <p:cTn id="90" fill="hold">
                            <p:stCondLst>
                              <p:cond delay="0"/>
                            </p:stCondLst>
                            <p:childTnLst>
                              <p:par>
                                <p:cTn id="91" presetID="22" presetClass="entr" presetSubtype="8" fill="hold" grpId="0" nodeType="clickEffect">
                                  <p:stCondLst>
                                    <p:cond delay="0"/>
                                  </p:stCondLst>
                                  <p:childTnLst>
                                    <p:set>
                                      <p:cBhvr>
                                        <p:cTn id="92" dur="1" fill="hold">
                                          <p:stCondLst>
                                            <p:cond delay="0"/>
                                          </p:stCondLst>
                                        </p:cTn>
                                        <p:tgtEl>
                                          <p:spTgt spid="71"/>
                                        </p:tgtEl>
                                        <p:attrNameLst>
                                          <p:attrName>style.visibility</p:attrName>
                                        </p:attrNameLst>
                                      </p:cBhvr>
                                      <p:to>
                                        <p:strVal val="visible"/>
                                      </p:to>
                                    </p:set>
                                    <p:animEffect transition="in" filter="wipe(left)">
                                      <p:cBhvr>
                                        <p:cTn id="93" dur="500"/>
                                        <p:tgtEl>
                                          <p:spTgt spid="71"/>
                                        </p:tgtEl>
                                      </p:cBhvr>
                                    </p:animEffect>
                                  </p:childTnLst>
                                </p:cTn>
                              </p:par>
                            </p:childTnLst>
                          </p:cTn>
                        </p:par>
                        <p:par>
                          <p:cTn id="94" fill="hold">
                            <p:stCondLst>
                              <p:cond delay="500"/>
                            </p:stCondLst>
                            <p:childTnLst>
                              <p:par>
                                <p:cTn id="95" presetID="22" presetClass="entr" presetSubtype="8" fill="hold" grpId="0" nodeType="afterEffect">
                                  <p:stCondLst>
                                    <p:cond delay="0"/>
                                  </p:stCondLst>
                                  <p:childTnLst>
                                    <p:set>
                                      <p:cBhvr>
                                        <p:cTn id="96" dur="1" fill="hold">
                                          <p:stCondLst>
                                            <p:cond delay="0"/>
                                          </p:stCondLst>
                                        </p:cTn>
                                        <p:tgtEl>
                                          <p:spTgt spid="72"/>
                                        </p:tgtEl>
                                        <p:attrNameLst>
                                          <p:attrName>style.visibility</p:attrName>
                                        </p:attrNameLst>
                                      </p:cBhvr>
                                      <p:to>
                                        <p:strVal val="visible"/>
                                      </p:to>
                                    </p:set>
                                    <p:animEffect transition="in" filter="wipe(left)">
                                      <p:cBhvr>
                                        <p:cTn id="97" dur="500"/>
                                        <p:tgtEl>
                                          <p:spTgt spid="72"/>
                                        </p:tgtEl>
                                      </p:cBhvr>
                                    </p:animEffect>
                                  </p:childTnLst>
                                </p:cTn>
                              </p:par>
                            </p:childTnLst>
                          </p:cTn>
                        </p:par>
                        <p:par>
                          <p:cTn id="98" fill="hold">
                            <p:stCondLst>
                              <p:cond delay="1000"/>
                            </p:stCondLst>
                            <p:childTnLst>
                              <p:par>
                                <p:cTn id="99" presetID="22" presetClass="entr" presetSubtype="8" fill="hold" grpId="0" nodeType="afterEffect">
                                  <p:stCondLst>
                                    <p:cond delay="0"/>
                                  </p:stCondLst>
                                  <p:childTnLst>
                                    <p:set>
                                      <p:cBhvr>
                                        <p:cTn id="100" dur="1" fill="hold">
                                          <p:stCondLst>
                                            <p:cond delay="0"/>
                                          </p:stCondLst>
                                        </p:cTn>
                                        <p:tgtEl>
                                          <p:spTgt spid="64"/>
                                        </p:tgtEl>
                                        <p:attrNameLst>
                                          <p:attrName>style.visibility</p:attrName>
                                        </p:attrNameLst>
                                      </p:cBhvr>
                                      <p:to>
                                        <p:strVal val="visible"/>
                                      </p:to>
                                    </p:set>
                                    <p:animEffect transition="in" filter="wipe(left)">
                                      <p:cBhvr>
                                        <p:cTn id="101" dur="500"/>
                                        <p:tgtEl>
                                          <p:spTgt spid="64"/>
                                        </p:tgtEl>
                                      </p:cBhvr>
                                    </p:animEffect>
                                  </p:childTnLst>
                                </p:cTn>
                              </p:par>
                            </p:childTnLst>
                          </p:cTn>
                        </p:par>
                        <p:par>
                          <p:cTn id="102" fill="hold">
                            <p:stCondLst>
                              <p:cond delay="1500"/>
                            </p:stCondLst>
                            <p:childTnLst>
                              <p:par>
                                <p:cTn id="103" presetID="22" presetClass="entr" presetSubtype="8" fill="hold" grpId="0" nodeType="afterEffect">
                                  <p:stCondLst>
                                    <p:cond delay="0"/>
                                  </p:stCondLst>
                                  <p:childTnLst>
                                    <p:set>
                                      <p:cBhvr>
                                        <p:cTn id="104" dur="1" fill="hold">
                                          <p:stCondLst>
                                            <p:cond delay="0"/>
                                          </p:stCondLst>
                                        </p:cTn>
                                        <p:tgtEl>
                                          <p:spTgt spid="68"/>
                                        </p:tgtEl>
                                        <p:attrNameLst>
                                          <p:attrName>style.visibility</p:attrName>
                                        </p:attrNameLst>
                                      </p:cBhvr>
                                      <p:to>
                                        <p:strVal val="visible"/>
                                      </p:to>
                                    </p:set>
                                    <p:animEffect transition="in" filter="wipe(left)">
                                      <p:cBhvr>
                                        <p:cTn id="105" dur="500"/>
                                        <p:tgtEl>
                                          <p:spTgt spid="68"/>
                                        </p:tgtEl>
                                      </p:cBhvr>
                                    </p:animEffect>
                                  </p:childTnLst>
                                </p:cTn>
                              </p:par>
                            </p:childTnLst>
                          </p:cTn>
                        </p:par>
                        <p:par>
                          <p:cTn id="106" fill="hold">
                            <p:stCondLst>
                              <p:cond delay="2000"/>
                            </p:stCondLst>
                            <p:childTnLst>
                              <p:par>
                                <p:cTn id="107" presetID="22" presetClass="entr" presetSubtype="2" fill="hold" grpId="0" nodeType="afterEffect">
                                  <p:stCondLst>
                                    <p:cond delay="0"/>
                                  </p:stCondLst>
                                  <p:childTnLst>
                                    <p:set>
                                      <p:cBhvr>
                                        <p:cTn id="108" dur="1" fill="hold">
                                          <p:stCondLst>
                                            <p:cond delay="0"/>
                                          </p:stCondLst>
                                        </p:cTn>
                                        <p:tgtEl>
                                          <p:spTgt spid="53"/>
                                        </p:tgtEl>
                                        <p:attrNameLst>
                                          <p:attrName>style.visibility</p:attrName>
                                        </p:attrNameLst>
                                      </p:cBhvr>
                                      <p:to>
                                        <p:strVal val="visible"/>
                                      </p:to>
                                    </p:set>
                                    <p:animEffect transition="in" filter="wipe(right)">
                                      <p:cBhvr>
                                        <p:cTn id="109" dur="500"/>
                                        <p:tgtEl>
                                          <p:spTgt spid="53"/>
                                        </p:tgtEl>
                                      </p:cBhvr>
                                    </p:animEffect>
                                  </p:childTnLst>
                                </p:cTn>
                              </p:par>
                            </p:childTnLst>
                          </p:cTn>
                        </p:par>
                        <p:par>
                          <p:cTn id="110" fill="hold">
                            <p:stCondLst>
                              <p:cond delay="2500"/>
                            </p:stCondLst>
                            <p:childTnLst>
                              <p:par>
                                <p:cTn id="111" presetID="22" presetClass="entr" presetSubtype="8" fill="hold" grpId="0" nodeType="afterEffect">
                                  <p:stCondLst>
                                    <p:cond delay="0"/>
                                  </p:stCondLst>
                                  <p:childTnLst>
                                    <p:set>
                                      <p:cBhvr>
                                        <p:cTn id="112" dur="1" fill="hold">
                                          <p:stCondLst>
                                            <p:cond delay="0"/>
                                          </p:stCondLst>
                                        </p:cTn>
                                        <p:tgtEl>
                                          <p:spTgt spid="42"/>
                                        </p:tgtEl>
                                        <p:attrNameLst>
                                          <p:attrName>style.visibility</p:attrName>
                                        </p:attrNameLst>
                                      </p:cBhvr>
                                      <p:to>
                                        <p:strVal val="visible"/>
                                      </p:to>
                                    </p:set>
                                    <p:animEffect transition="in" filter="wipe(left)">
                                      <p:cBhvr>
                                        <p:cTn id="113" dur="500"/>
                                        <p:tgtEl>
                                          <p:spTgt spid="42"/>
                                        </p:tgtEl>
                                      </p:cBhvr>
                                    </p:animEffect>
                                  </p:childTnLst>
                                </p:cTn>
                              </p:par>
                            </p:childTnLst>
                          </p:cTn>
                        </p:par>
                        <p:par>
                          <p:cTn id="114" fill="hold">
                            <p:stCondLst>
                              <p:cond delay="3000"/>
                            </p:stCondLst>
                            <p:childTnLst>
                              <p:par>
                                <p:cTn id="115" presetID="22" presetClass="entr" presetSubtype="8" fill="hold" grpId="0" nodeType="afterEffect">
                                  <p:stCondLst>
                                    <p:cond delay="0"/>
                                  </p:stCondLst>
                                  <p:childTnLst>
                                    <p:set>
                                      <p:cBhvr>
                                        <p:cTn id="116" dur="1" fill="hold">
                                          <p:stCondLst>
                                            <p:cond delay="0"/>
                                          </p:stCondLst>
                                        </p:cTn>
                                        <p:tgtEl>
                                          <p:spTgt spid="14"/>
                                        </p:tgtEl>
                                        <p:attrNameLst>
                                          <p:attrName>style.visibility</p:attrName>
                                        </p:attrNameLst>
                                      </p:cBhvr>
                                      <p:to>
                                        <p:strVal val="visible"/>
                                      </p:to>
                                    </p:set>
                                    <p:animEffect transition="in" filter="wipe(left)">
                                      <p:cBhvr>
                                        <p:cTn id="117" dur="500"/>
                                        <p:tgtEl>
                                          <p:spTgt spid="14"/>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8" fill="hold" grpId="0" nodeType="clickEffect">
                                  <p:stCondLst>
                                    <p:cond delay="0"/>
                                  </p:stCondLst>
                                  <p:childTnLst>
                                    <p:set>
                                      <p:cBhvr>
                                        <p:cTn id="121" dur="1" fill="hold">
                                          <p:stCondLst>
                                            <p:cond delay="0"/>
                                          </p:stCondLst>
                                        </p:cTn>
                                        <p:tgtEl>
                                          <p:spTgt spid="8"/>
                                        </p:tgtEl>
                                        <p:attrNameLst>
                                          <p:attrName>style.visibility</p:attrName>
                                        </p:attrNameLst>
                                      </p:cBhvr>
                                      <p:to>
                                        <p:strVal val="visible"/>
                                      </p:to>
                                    </p:set>
                                    <p:animEffect transition="in" filter="wipe(left)">
                                      <p:cBhvr>
                                        <p:cTn id="122" dur="500"/>
                                        <p:tgtEl>
                                          <p:spTgt spid="8"/>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8" fill="hold" grpId="0" nodeType="clickEffect">
                                  <p:stCondLst>
                                    <p:cond delay="0"/>
                                  </p:stCondLst>
                                  <p:childTnLst>
                                    <p:set>
                                      <p:cBhvr>
                                        <p:cTn id="126" dur="1" fill="hold">
                                          <p:stCondLst>
                                            <p:cond delay="0"/>
                                          </p:stCondLst>
                                        </p:cTn>
                                        <p:tgtEl>
                                          <p:spTgt spid="17"/>
                                        </p:tgtEl>
                                        <p:attrNameLst>
                                          <p:attrName>style.visibility</p:attrName>
                                        </p:attrNameLst>
                                      </p:cBhvr>
                                      <p:to>
                                        <p:strVal val="visible"/>
                                      </p:to>
                                    </p:set>
                                    <p:animEffect transition="in" filter="wipe(left)">
                                      <p:cBhvr>
                                        <p:cTn id="12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4" grpId="0"/>
      <p:bldP spid="17" grpId="0"/>
      <p:bldP spid="6" grpId="0"/>
      <p:bldP spid="54" grpId="0"/>
      <p:bldP spid="55" grpId="0"/>
      <p:bldP spid="56" grpId="0"/>
      <p:bldP spid="57" grpId="0"/>
      <p:bldP spid="65" grpId="0"/>
      <p:bldP spid="60" grpId="0"/>
      <p:bldP spid="61" grpId="0"/>
      <p:bldP spid="62" grpId="0"/>
      <p:bldP spid="75" grpId="0"/>
      <p:bldP spid="71" grpId="0"/>
      <p:bldP spid="72" grpId="0"/>
      <p:bldP spid="94" grpId="0"/>
      <p:bldP spid="45" grpId="0" animBg="1"/>
      <p:bldP spid="42" grpId="0"/>
      <p:bldP spid="43" grpId="0"/>
      <p:bldP spid="44" grpId="0"/>
      <p:bldP spid="78" grpId="0" animBg="1"/>
      <p:bldP spid="49" grpId="0"/>
      <p:bldP spid="64" grpId="0" animBg="1"/>
      <p:bldP spid="68" grpId="0" animBg="1"/>
      <p:bldP spid="5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custDataLst>
              <p:tags r:id="rId1"/>
            </p:custDataLst>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custDataLst>
              <p:tags r:id="rId2"/>
            </p:custDataLst>
          </p:nvPr>
        </p:nvSpPr>
        <p:spPr>
          <a:xfrm>
            <a:off x="123801" y="974774"/>
            <a:ext cx="6886822"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Hexadécimal  </a:t>
            </a:r>
            <a:endParaRPr lang="fr-FR" sz="2400" u="sng" dirty="0"/>
          </a:p>
        </p:txBody>
      </p:sp>
      <p:sp>
        <p:nvSpPr>
          <p:cNvPr id="7" name="Rectangle 6"/>
          <p:cNvSpPr/>
          <p:nvPr>
            <p:custDataLst>
              <p:tags r:id="rId3"/>
            </p:custDataLst>
          </p:nvPr>
        </p:nvSpPr>
        <p:spPr>
          <a:xfrm>
            <a:off x="-22516" y="1844824"/>
            <a:ext cx="9166516" cy="923330"/>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Décimal   </a:t>
            </a:r>
            <a:r>
              <a:rPr lang="fr-FR" b="1" dirty="0" smtClean="0">
                <a:effectLst>
                  <a:outerShdw blurRad="38100" dist="38100" dir="2700000" algn="tl">
                    <a:srgbClr val="000000">
                      <a:alpha val="43137"/>
                    </a:srgbClr>
                  </a:outerShdw>
                </a:effectLst>
                <a:latin typeface="Arial" pitchFamily="34" charset="0"/>
                <a:cs typeface="Arial" pitchFamily="34" charset="0"/>
              </a:rPr>
              <a:t>Hexadécimal</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décimal à convertir 754. </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À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VOUS DE JOUER</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endParaRPr lang="fr-FR" b="1" dirty="0" smtClean="0">
              <a:effectLst>
                <a:outerShdw blurRad="38100" dist="38100" dir="2700000" algn="tl">
                  <a:srgbClr val="000000">
                    <a:alpha val="43137"/>
                  </a:srgbClr>
                </a:outerShdw>
              </a:effectLst>
              <a:latin typeface="Arial" pitchFamily="34" charset="0"/>
              <a:cs typeface="Arial" pitchFamily="34" charset="0"/>
              <a:sym typeface="Symbol"/>
            </a:endParaRPr>
          </a:p>
        </p:txBody>
      </p:sp>
      <p:sp>
        <p:nvSpPr>
          <p:cNvPr id="8" name="Rectangle 7"/>
          <p:cNvSpPr/>
          <p:nvPr>
            <p:custDataLst>
              <p:tags r:id="rId4"/>
            </p:custDataLst>
          </p:nvPr>
        </p:nvSpPr>
        <p:spPr>
          <a:xfrm>
            <a:off x="6400209" y="5371535"/>
            <a:ext cx="780983"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2F2</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4" name="Rectangle 13"/>
          <p:cNvSpPr/>
          <p:nvPr>
            <p:custDataLst>
              <p:tags r:id="rId5"/>
            </p:custDataLst>
          </p:nvPr>
        </p:nvSpPr>
        <p:spPr>
          <a:xfrm>
            <a:off x="6313149" y="5040237"/>
            <a:ext cx="1095172"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7" name="Rectangle 16"/>
          <p:cNvSpPr/>
          <p:nvPr>
            <p:custDataLst>
              <p:tags r:id="rId6"/>
            </p:custDataLst>
          </p:nvPr>
        </p:nvSpPr>
        <p:spPr>
          <a:xfrm>
            <a:off x="2411760" y="6237312"/>
            <a:ext cx="4680520" cy="461665"/>
          </a:xfrm>
          <a:prstGeom prst="rect">
            <a:avLst/>
          </a:prstGeom>
        </p:spPr>
        <p:txBody>
          <a:bodyPr wrap="square">
            <a:spAutoFit/>
          </a:bodyPr>
          <a:lstStyle/>
          <a:p>
            <a:r>
              <a:rPr lang="fr-FR" sz="2400" b="1" dirty="0" smtClean="0">
                <a:solidFill>
                  <a:schemeClr val="bg1"/>
                </a:solidFill>
                <a:latin typeface="Arial" pitchFamily="34" charset="0"/>
                <a:cs typeface="Arial" pitchFamily="34" charset="0"/>
              </a:rPr>
              <a:t>On écrit:  754</a:t>
            </a:r>
            <a:r>
              <a:rPr lang="fr-FR" sz="2400" b="1" baseline="-25000" dirty="0" smtClean="0">
                <a:solidFill>
                  <a:schemeClr val="bg1"/>
                </a:solidFill>
                <a:latin typeface="Arial" pitchFamily="34" charset="0"/>
                <a:cs typeface="Arial" pitchFamily="34" charset="0"/>
              </a:rPr>
              <a:t>D</a:t>
            </a:r>
            <a:r>
              <a:rPr lang="fr-FR" sz="2400" b="1" dirty="0" smtClean="0">
                <a:solidFill>
                  <a:schemeClr val="bg1"/>
                </a:solidFill>
                <a:latin typeface="Arial" pitchFamily="34" charset="0"/>
                <a:cs typeface="Arial" pitchFamily="34" charset="0"/>
              </a:rPr>
              <a:t>  = 2F2 </a:t>
            </a:r>
            <a:r>
              <a:rPr lang="fr-FR" sz="2400" b="1" baseline="-25000" dirty="0" smtClean="0">
                <a:solidFill>
                  <a:schemeClr val="bg1"/>
                </a:solidFill>
                <a:latin typeface="Arial" pitchFamily="34" charset="0"/>
                <a:cs typeface="Arial" pitchFamily="34" charset="0"/>
              </a:rPr>
              <a:t>H</a:t>
            </a:r>
            <a:r>
              <a:rPr lang="fr-FR" sz="2400" b="1" dirty="0" smtClean="0">
                <a:solidFill>
                  <a:schemeClr val="bg1"/>
                </a:solidFill>
                <a:latin typeface="Arial" pitchFamily="34" charset="0"/>
                <a:cs typeface="Arial" pitchFamily="34" charset="0"/>
              </a:rPr>
              <a:t> </a:t>
            </a:r>
            <a:endParaRPr lang="fr-FR" sz="2400" b="1" baseline="-25000" dirty="0">
              <a:solidFill>
                <a:schemeClr val="bg1"/>
              </a:solidFill>
              <a:latin typeface="Arial" pitchFamily="34" charset="0"/>
              <a:cs typeface="Arial" pitchFamily="34" charset="0"/>
            </a:endParaRPr>
          </a:p>
        </p:txBody>
      </p:sp>
      <p:grpSp>
        <p:nvGrpSpPr>
          <p:cNvPr id="22" name="Groupe 21"/>
          <p:cNvGrpSpPr/>
          <p:nvPr>
            <p:custDataLst>
              <p:tags r:id="rId7"/>
            </p:custDataLst>
          </p:nvPr>
        </p:nvGrpSpPr>
        <p:grpSpPr>
          <a:xfrm>
            <a:off x="2904845" y="3429001"/>
            <a:ext cx="1019083" cy="1620040"/>
            <a:chOff x="2195736" y="2996952"/>
            <a:chExt cx="648072" cy="1177587"/>
          </a:xfrm>
        </p:grpSpPr>
        <p:cxnSp>
          <p:nvCxnSpPr>
            <p:cNvPr id="19" name="Connecteur droit 18"/>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 name="ZoneTexte 5"/>
          <p:cNvSpPr txBox="1"/>
          <p:nvPr>
            <p:custDataLst>
              <p:tags r:id="rId8"/>
            </p:custDataLst>
          </p:nvPr>
        </p:nvSpPr>
        <p:spPr>
          <a:xfrm>
            <a:off x="2051720" y="3501008"/>
            <a:ext cx="785793"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754</a:t>
            </a:r>
            <a:endParaRPr lang="fr-FR" sz="2800" b="1" dirty="0">
              <a:solidFill>
                <a:schemeClr val="bg1"/>
              </a:solidFill>
              <a:latin typeface="Arial" pitchFamily="34" charset="0"/>
              <a:cs typeface="Arial" pitchFamily="34" charset="0"/>
            </a:endParaRPr>
          </a:p>
        </p:txBody>
      </p:sp>
      <p:sp>
        <p:nvSpPr>
          <p:cNvPr id="54" name="ZoneTexte 53"/>
          <p:cNvSpPr txBox="1"/>
          <p:nvPr>
            <p:custDataLst>
              <p:tags r:id="rId9"/>
            </p:custDataLst>
          </p:nvPr>
        </p:nvSpPr>
        <p:spPr>
          <a:xfrm>
            <a:off x="2915816" y="3481844"/>
            <a:ext cx="585417"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16</a:t>
            </a:r>
            <a:endParaRPr lang="fr-FR" sz="2800" b="1" dirty="0">
              <a:solidFill>
                <a:schemeClr val="bg1"/>
              </a:solidFill>
              <a:latin typeface="Arial" pitchFamily="34" charset="0"/>
              <a:cs typeface="Arial" pitchFamily="34" charset="0"/>
            </a:endParaRPr>
          </a:p>
        </p:txBody>
      </p:sp>
      <p:sp>
        <p:nvSpPr>
          <p:cNvPr id="55" name="ZoneTexte 54"/>
          <p:cNvSpPr txBox="1"/>
          <p:nvPr>
            <p:custDataLst>
              <p:tags r:id="rId10"/>
            </p:custDataLst>
          </p:nvPr>
        </p:nvSpPr>
        <p:spPr>
          <a:xfrm>
            <a:off x="2951851" y="4005749"/>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4</a:t>
            </a:r>
            <a:endParaRPr lang="fr-FR" sz="2800" b="1" dirty="0">
              <a:solidFill>
                <a:schemeClr val="bg1"/>
              </a:solidFill>
              <a:latin typeface="Arial" pitchFamily="34" charset="0"/>
              <a:cs typeface="Arial" pitchFamily="34" charset="0"/>
            </a:endParaRPr>
          </a:p>
        </p:txBody>
      </p:sp>
      <p:sp>
        <p:nvSpPr>
          <p:cNvPr id="56" name="ZoneTexte 55"/>
          <p:cNvSpPr txBox="1"/>
          <p:nvPr>
            <p:custDataLst>
              <p:tags r:id="rId11"/>
            </p:custDataLst>
          </p:nvPr>
        </p:nvSpPr>
        <p:spPr>
          <a:xfrm>
            <a:off x="2051720" y="3861048"/>
            <a:ext cx="765979"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114</a:t>
            </a:r>
            <a:endParaRPr lang="fr-FR" sz="2800" b="1" dirty="0">
              <a:solidFill>
                <a:schemeClr val="bg1"/>
              </a:solidFill>
              <a:latin typeface="Arial" pitchFamily="34" charset="0"/>
              <a:cs typeface="Arial" pitchFamily="34" charset="0"/>
            </a:endParaRPr>
          </a:p>
        </p:txBody>
      </p:sp>
      <p:sp>
        <p:nvSpPr>
          <p:cNvPr id="57" name="ZoneTexte 56"/>
          <p:cNvSpPr txBox="1"/>
          <p:nvPr>
            <p:custDataLst>
              <p:tags r:id="rId12"/>
            </p:custDataLst>
          </p:nvPr>
        </p:nvSpPr>
        <p:spPr>
          <a:xfrm>
            <a:off x="2458766" y="4246712"/>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2</a:t>
            </a:r>
            <a:endParaRPr lang="fr-FR" sz="2800" b="1" dirty="0">
              <a:solidFill>
                <a:schemeClr val="bg1"/>
              </a:solidFill>
              <a:latin typeface="Arial" pitchFamily="34" charset="0"/>
              <a:cs typeface="Arial" pitchFamily="34" charset="0"/>
            </a:endParaRPr>
          </a:p>
        </p:txBody>
      </p:sp>
      <p:grpSp>
        <p:nvGrpSpPr>
          <p:cNvPr id="63" name="Groupe 62"/>
          <p:cNvGrpSpPr/>
          <p:nvPr>
            <p:custDataLst>
              <p:tags r:id="rId13"/>
            </p:custDataLst>
          </p:nvPr>
        </p:nvGrpSpPr>
        <p:grpSpPr>
          <a:xfrm>
            <a:off x="3708722" y="3891785"/>
            <a:ext cx="916357" cy="1481431"/>
            <a:chOff x="2195736" y="2996952"/>
            <a:chExt cx="648072" cy="1177587"/>
          </a:xfrm>
        </p:grpSpPr>
        <p:cxnSp>
          <p:nvCxnSpPr>
            <p:cNvPr id="66" name="Connecteur droit 6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7" name="Connecteur droit 6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5" name="ZoneTexte 64"/>
          <p:cNvSpPr txBox="1"/>
          <p:nvPr>
            <p:custDataLst>
              <p:tags r:id="rId14"/>
            </p:custDataLst>
          </p:nvPr>
        </p:nvSpPr>
        <p:spPr>
          <a:xfrm>
            <a:off x="3705528" y="3971916"/>
            <a:ext cx="585417"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16</a:t>
            </a:r>
            <a:endParaRPr lang="fr-FR" sz="2800" b="1" dirty="0">
              <a:solidFill>
                <a:schemeClr val="bg1"/>
              </a:solidFill>
              <a:latin typeface="Arial" pitchFamily="34" charset="0"/>
              <a:cs typeface="Arial" pitchFamily="34" charset="0"/>
            </a:endParaRPr>
          </a:p>
        </p:txBody>
      </p:sp>
      <p:sp>
        <p:nvSpPr>
          <p:cNvPr id="60" name="ZoneTexte 59"/>
          <p:cNvSpPr txBox="1"/>
          <p:nvPr>
            <p:custDataLst>
              <p:tags r:id="rId15"/>
            </p:custDataLst>
          </p:nvPr>
        </p:nvSpPr>
        <p:spPr>
          <a:xfrm>
            <a:off x="3805715" y="4461553"/>
            <a:ext cx="385042" cy="523220"/>
          </a:xfrm>
          <a:prstGeom prst="rect">
            <a:avLst/>
          </a:prstGeom>
          <a:noFill/>
        </p:spPr>
        <p:txBody>
          <a:bodyPr wrap="none" rtlCol="0">
            <a:spAutoFit/>
          </a:bodyPr>
          <a:lstStyle/>
          <a:p>
            <a:r>
              <a:rPr lang="fr-FR" sz="2800" b="1" dirty="0">
                <a:solidFill>
                  <a:schemeClr val="bg1"/>
                </a:solidFill>
                <a:latin typeface="Arial" pitchFamily="34" charset="0"/>
                <a:cs typeface="Arial" pitchFamily="34" charset="0"/>
              </a:rPr>
              <a:t>2</a:t>
            </a:r>
          </a:p>
        </p:txBody>
      </p:sp>
      <p:sp>
        <p:nvSpPr>
          <p:cNvPr id="61" name="ZoneTexte 60"/>
          <p:cNvSpPr txBox="1"/>
          <p:nvPr>
            <p:custDataLst>
              <p:tags r:id="rId16"/>
            </p:custDataLst>
          </p:nvPr>
        </p:nvSpPr>
        <p:spPr>
          <a:xfrm>
            <a:off x="2962822" y="4391526"/>
            <a:ext cx="585417"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15</a:t>
            </a:r>
            <a:endParaRPr lang="fr-FR" sz="2800" b="1" dirty="0">
              <a:solidFill>
                <a:schemeClr val="bg1"/>
              </a:solidFill>
              <a:latin typeface="Arial" pitchFamily="34" charset="0"/>
              <a:cs typeface="Arial" pitchFamily="34" charset="0"/>
            </a:endParaRPr>
          </a:p>
        </p:txBody>
      </p:sp>
      <p:sp>
        <p:nvSpPr>
          <p:cNvPr id="78" name="Ellipse 77"/>
          <p:cNvSpPr/>
          <p:nvPr>
            <p:custDataLst>
              <p:tags r:id="rId17"/>
            </p:custDataLst>
          </p:nvPr>
        </p:nvSpPr>
        <p:spPr>
          <a:xfrm>
            <a:off x="3014035" y="4410130"/>
            <a:ext cx="534204" cy="574643"/>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a:p>
        </p:txBody>
      </p:sp>
      <p:sp>
        <p:nvSpPr>
          <p:cNvPr id="79" name="Ellipse 78"/>
          <p:cNvSpPr/>
          <p:nvPr>
            <p:custDataLst>
              <p:tags r:id="rId18"/>
            </p:custDataLst>
          </p:nvPr>
        </p:nvSpPr>
        <p:spPr>
          <a:xfrm>
            <a:off x="3748658" y="4489053"/>
            <a:ext cx="499156" cy="495720"/>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a:p>
        </p:txBody>
      </p:sp>
      <p:sp>
        <p:nvSpPr>
          <p:cNvPr id="45" name="Ellipse 44"/>
          <p:cNvSpPr/>
          <p:nvPr>
            <p:custDataLst>
              <p:tags r:id="rId19"/>
            </p:custDataLst>
          </p:nvPr>
        </p:nvSpPr>
        <p:spPr>
          <a:xfrm>
            <a:off x="2411760" y="4321201"/>
            <a:ext cx="445597" cy="45258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a:p>
        </p:txBody>
      </p:sp>
      <p:sp>
        <p:nvSpPr>
          <p:cNvPr id="40" name="Rectangle 39"/>
          <p:cNvSpPr/>
          <p:nvPr>
            <p:custDataLst>
              <p:tags r:id="rId20"/>
            </p:custDataLst>
          </p:nvPr>
        </p:nvSpPr>
        <p:spPr>
          <a:xfrm>
            <a:off x="6225481" y="4329935"/>
            <a:ext cx="1194558"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15 </a:t>
            </a:r>
            <a:r>
              <a:rPr lang="fr-FR"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F</a:t>
            </a:r>
            <a:r>
              <a:rPr lang="fr-FR"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H</a:t>
            </a:r>
            <a:endParaRPr lang="fr-FR"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2" name="ZoneTexte 31"/>
          <p:cNvSpPr txBox="1"/>
          <p:nvPr>
            <p:custDataLst>
              <p:tags r:id="rId21"/>
            </p:custDataLst>
          </p:nvPr>
        </p:nvSpPr>
        <p:spPr>
          <a:xfrm>
            <a:off x="3178846" y="4005064"/>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7</a:t>
            </a:r>
            <a:endParaRPr lang="fr-FR" sz="2800" b="1" dirty="0">
              <a:solidFill>
                <a:schemeClr val="bg1"/>
              </a:solidFill>
              <a:latin typeface="Arial" pitchFamily="34" charset="0"/>
              <a:cs typeface="Arial" pitchFamily="34" charset="0"/>
            </a:endParaRPr>
          </a:p>
        </p:txBody>
      </p:sp>
      <p:sp>
        <p:nvSpPr>
          <p:cNvPr id="53" name="Forme libre 52"/>
          <p:cNvSpPr/>
          <p:nvPr>
            <p:custDataLst>
              <p:tags r:id="rId22"/>
            </p:custDataLst>
          </p:nvPr>
        </p:nvSpPr>
        <p:spPr>
          <a:xfrm>
            <a:off x="2291649" y="4851371"/>
            <a:ext cx="1774394" cy="520164"/>
          </a:xfrm>
          <a:custGeom>
            <a:avLst/>
            <a:gdLst>
              <a:gd name="connsiteX0" fmla="*/ 6200079 w 6200079"/>
              <a:gd name="connsiteY0" fmla="*/ 1851102 h 1898920"/>
              <a:gd name="connsiteX1" fmla="*/ 4181708 w 6200079"/>
              <a:gd name="connsiteY1" fmla="*/ 1661531 h 1898920"/>
              <a:gd name="connsiteX2" fmla="*/ 0 w 6200079"/>
              <a:gd name="connsiteY2" fmla="*/ 0 h 1898920"/>
            </a:gdLst>
            <a:ahLst/>
            <a:cxnLst>
              <a:cxn ang="0">
                <a:pos x="connsiteX0" y="connsiteY0"/>
              </a:cxn>
              <a:cxn ang="0">
                <a:pos x="connsiteX1" y="connsiteY1"/>
              </a:cxn>
              <a:cxn ang="0">
                <a:pos x="connsiteX2" y="connsiteY2"/>
              </a:cxn>
            </a:cxnLst>
            <a:rect l="l" t="t" r="r" b="b"/>
            <a:pathLst>
              <a:path w="6200079" h="1898920">
                <a:moveTo>
                  <a:pt x="6200079" y="1851102"/>
                </a:moveTo>
                <a:cubicBezTo>
                  <a:pt x="5707566" y="1910575"/>
                  <a:pt x="5215054" y="1970048"/>
                  <a:pt x="4181708" y="1661531"/>
                </a:cubicBezTo>
                <a:cubicBezTo>
                  <a:pt x="3148362" y="1353014"/>
                  <a:pt x="1574181" y="676507"/>
                  <a:pt x="0" y="0"/>
                </a:cubicBezTo>
              </a:path>
            </a:pathLst>
          </a:custGeom>
          <a:noFill/>
          <a:ln w="57150">
            <a:solidFill>
              <a:srgbClr val="00FF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a:p>
        </p:txBody>
      </p:sp>
    </p:spTree>
    <p:extLst>
      <p:ext uri="{BB962C8B-B14F-4D97-AF65-F5344CB8AC3E}">
        <p14:creationId xmlns:p14="http://schemas.microsoft.com/office/powerpoint/2010/main" val="3272223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350"/>
                            </p:stCondLst>
                            <p:childTnLst>
                              <p:par>
                                <p:cTn id="9" presetID="22" presetClass="entr" presetSubtype="8" fill="hold" grpId="0" nodeType="afterEffect">
                                  <p:stCondLst>
                                    <p:cond delay="50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par>
                          <p:cTn id="12" fill="hold">
                            <p:stCondLst>
                              <p:cond delay="2350"/>
                            </p:stCondLst>
                            <p:childTnLst>
                              <p:par>
                                <p:cTn id="13" presetID="22" presetClass="entr" presetSubtype="8" fill="hold" nodeType="afterEffect">
                                  <p:stCondLst>
                                    <p:cond delay="500"/>
                                  </p:stCondLst>
                                  <p:childTnLst>
                                    <p:set>
                                      <p:cBhvr>
                                        <p:cTn id="14" dur="1" fill="hold">
                                          <p:stCondLst>
                                            <p:cond delay="0"/>
                                          </p:stCondLst>
                                        </p:cTn>
                                        <p:tgtEl>
                                          <p:spTgt spid="22"/>
                                        </p:tgtEl>
                                        <p:attrNameLst>
                                          <p:attrName>style.visibility</p:attrName>
                                        </p:attrNameLst>
                                      </p:cBhvr>
                                      <p:to>
                                        <p:strVal val="visible"/>
                                      </p:to>
                                    </p:set>
                                    <p:animEffect transition="in" filter="wipe(left)">
                                      <p:cBhvr>
                                        <p:cTn id="15" dur="500"/>
                                        <p:tgtEl>
                                          <p:spTgt spid="22"/>
                                        </p:tgtEl>
                                      </p:cBhvr>
                                    </p:animEffect>
                                  </p:childTnLst>
                                </p:cTn>
                              </p:par>
                            </p:childTnLst>
                          </p:cTn>
                        </p:par>
                        <p:par>
                          <p:cTn id="16" fill="hold">
                            <p:stCondLst>
                              <p:cond delay="3350"/>
                            </p:stCondLst>
                            <p:childTnLst>
                              <p:par>
                                <p:cTn id="17" presetID="22" presetClass="entr" presetSubtype="8" fill="hold" grpId="0" nodeType="afterEffect">
                                  <p:stCondLst>
                                    <p:cond delay="500"/>
                                  </p:stCondLst>
                                  <p:childTnLst>
                                    <p:set>
                                      <p:cBhvr>
                                        <p:cTn id="18" dur="1" fill="hold">
                                          <p:stCondLst>
                                            <p:cond delay="0"/>
                                          </p:stCondLst>
                                        </p:cTn>
                                        <p:tgtEl>
                                          <p:spTgt spid="54"/>
                                        </p:tgtEl>
                                        <p:attrNameLst>
                                          <p:attrName>style.visibility</p:attrName>
                                        </p:attrNameLst>
                                      </p:cBhvr>
                                      <p:to>
                                        <p:strVal val="visible"/>
                                      </p:to>
                                    </p:set>
                                    <p:animEffect transition="in" filter="wipe(left)">
                                      <p:cBhvr>
                                        <p:cTn id="19" dur="500"/>
                                        <p:tgtEl>
                                          <p:spTgt spid="5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55"/>
                                        </p:tgtEl>
                                        <p:attrNameLst>
                                          <p:attrName>style.visibility</p:attrName>
                                        </p:attrNameLst>
                                      </p:cBhvr>
                                      <p:to>
                                        <p:strVal val="visible"/>
                                      </p:to>
                                    </p:set>
                                    <p:animEffect transition="in" filter="wipe(left)">
                                      <p:cBhvr>
                                        <p:cTn id="24" dur="500"/>
                                        <p:tgtEl>
                                          <p:spTgt spid="55"/>
                                        </p:tgtEl>
                                      </p:cBhvr>
                                    </p:animEffect>
                                  </p:childTnLst>
                                </p:cTn>
                              </p:par>
                            </p:childTnLst>
                          </p:cTn>
                        </p:par>
                        <p:par>
                          <p:cTn id="25" fill="hold">
                            <p:stCondLst>
                              <p:cond delay="500"/>
                            </p:stCondLst>
                            <p:childTnLst>
                              <p:par>
                                <p:cTn id="26" presetID="22" presetClass="entr" presetSubtype="8" fill="hold" grpId="0" nodeType="afterEffect">
                                  <p:stCondLst>
                                    <p:cond delay="500"/>
                                  </p:stCondLst>
                                  <p:childTnLst>
                                    <p:set>
                                      <p:cBhvr>
                                        <p:cTn id="27" dur="1" fill="hold">
                                          <p:stCondLst>
                                            <p:cond delay="0"/>
                                          </p:stCondLst>
                                        </p:cTn>
                                        <p:tgtEl>
                                          <p:spTgt spid="56"/>
                                        </p:tgtEl>
                                        <p:attrNameLst>
                                          <p:attrName>style.visibility</p:attrName>
                                        </p:attrNameLst>
                                      </p:cBhvr>
                                      <p:to>
                                        <p:strVal val="visible"/>
                                      </p:to>
                                    </p:set>
                                    <p:animEffect transition="in" filter="wipe(left)">
                                      <p:cBhvr>
                                        <p:cTn id="28" dur="500"/>
                                        <p:tgtEl>
                                          <p:spTgt spid="5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wipe(left)">
                                      <p:cBhvr>
                                        <p:cTn id="33" dur="500"/>
                                        <p:tgtEl>
                                          <p:spTgt spid="32"/>
                                        </p:tgtEl>
                                      </p:cBhvr>
                                    </p:animEffect>
                                  </p:childTnLst>
                                </p:cTn>
                              </p:par>
                            </p:childTnLst>
                          </p:cTn>
                        </p:par>
                        <p:par>
                          <p:cTn id="34" fill="hold">
                            <p:stCondLst>
                              <p:cond delay="500"/>
                            </p:stCondLst>
                            <p:childTnLst>
                              <p:par>
                                <p:cTn id="35" presetID="22" presetClass="entr" presetSubtype="8" fill="hold" grpId="0" nodeType="afterEffect">
                                  <p:stCondLst>
                                    <p:cond delay="500"/>
                                  </p:stCondLst>
                                  <p:childTnLst>
                                    <p:set>
                                      <p:cBhvr>
                                        <p:cTn id="36" dur="1" fill="hold">
                                          <p:stCondLst>
                                            <p:cond delay="0"/>
                                          </p:stCondLst>
                                        </p:cTn>
                                        <p:tgtEl>
                                          <p:spTgt spid="57"/>
                                        </p:tgtEl>
                                        <p:attrNameLst>
                                          <p:attrName>style.visibility</p:attrName>
                                        </p:attrNameLst>
                                      </p:cBhvr>
                                      <p:to>
                                        <p:strVal val="visible"/>
                                      </p:to>
                                    </p:set>
                                    <p:animEffect transition="in" filter="wipe(left)">
                                      <p:cBhvr>
                                        <p:cTn id="37" dur="500"/>
                                        <p:tgtEl>
                                          <p:spTgt spid="57"/>
                                        </p:tgtEl>
                                      </p:cBhvr>
                                    </p:animEffect>
                                  </p:childTnLst>
                                </p:cTn>
                              </p:par>
                            </p:childTnLst>
                          </p:cTn>
                        </p:par>
                        <p:par>
                          <p:cTn id="38" fill="hold">
                            <p:stCondLst>
                              <p:cond delay="1500"/>
                            </p:stCondLst>
                            <p:childTnLst>
                              <p:par>
                                <p:cTn id="39" presetID="22" presetClass="entr" presetSubtype="8" fill="hold" grpId="0" nodeType="afterEffect">
                                  <p:stCondLst>
                                    <p:cond delay="500"/>
                                  </p:stCondLst>
                                  <p:childTnLst>
                                    <p:set>
                                      <p:cBhvr>
                                        <p:cTn id="40" dur="1" fill="hold">
                                          <p:stCondLst>
                                            <p:cond delay="0"/>
                                          </p:stCondLst>
                                        </p:cTn>
                                        <p:tgtEl>
                                          <p:spTgt spid="45"/>
                                        </p:tgtEl>
                                        <p:attrNameLst>
                                          <p:attrName>style.visibility</p:attrName>
                                        </p:attrNameLst>
                                      </p:cBhvr>
                                      <p:to>
                                        <p:strVal val="visible"/>
                                      </p:to>
                                    </p:set>
                                    <p:animEffect transition="in" filter="wipe(left)">
                                      <p:cBhvr>
                                        <p:cTn id="41" dur="500"/>
                                        <p:tgtEl>
                                          <p:spTgt spid="45"/>
                                        </p:tgtEl>
                                      </p:cBhvr>
                                    </p:animEffect>
                                  </p:childTnLst>
                                </p:cTn>
                              </p:par>
                            </p:childTnLst>
                          </p:cTn>
                        </p:par>
                        <p:par>
                          <p:cTn id="42" fill="hold">
                            <p:stCondLst>
                              <p:cond delay="2500"/>
                            </p:stCondLst>
                            <p:childTnLst>
                              <p:par>
                                <p:cTn id="43" presetID="22" presetClass="entr" presetSubtype="8" fill="hold" nodeType="afterEffect">
                                  <p:stCondLst>
                                    <p:cond delay="500"/>
                                  </p:stCondLst>
                                  <p:childTnLst>
                                    <p:set>
                                      <p:cBhvr>
                                        <p:cTn id="44" dur="1" fill="hold">
                                          <p:stCondLst>
                                            <p:cond delay="0"/>
                                          </p:stCondLst>
                                        </p:cTn>
                                        <p:tgtEl>
                                          <p:spTgt spid="63"/>
                                        </p:tgtEl>
                                        <p:attrNameLst>
                                          <p:attrName>style.visibility</p:attrName>
                                        </p:attrNameLst>
                                      </p:cBhvr>
                                      <p:to>
                                        <p:strVal val="visible"/>
                                      </p:to>
                                    </p:set>
                                    <p:animEffect transition="in" filter="wipe(left)">
                                      <p:cBhvr>
                                        <p:cTn id="45" dur="500"/>
                                        <p:tgtEl>
                                          <p:spTgt spid="63"/>
                                        </p:tgtEl>
                                      </p:cBhvr>
                                    </p:animEffect>
                                  </p:childTnLst>
                                </p:cTn>
                              </p:par>
                            </p:childTnLst>
                          </p:cTn>
                        </p:par>
                        <p:par>
                          <p:cTn id="46" fill="hold">
                            <p:stCondLst>
                              <p:cond delay="3500"/>
                            </p:stCondLst>
                            <p:childTnLst>
                              <p:par>
                                <p:cTn id="47" presetID="22" presetClass="entr" presetSubtype="8" fill="hold" grpId="0" nodeType="afterEffect">
                                  <p:stCondLst>
                                    <p:cond delay="500"/>
                                  </p:stCondLst>
                                  <p:childTnLst>
                                    <p:set>
                                      <p:cBhvr>
                                        <p:cTn id="48" dur="1" fill="hold">
                                          <p:stCondLst>
                                            <p:cond delay="0"/>
                                          </p:stCondLst>
                                        </p:cTn>
                                        <p:tgtEl>
                                          <p:spTgt spid="65"/>
                                        </p:tgtEl>
                                        <p:attrNameLst>
                                          <p:attrName>style.visibility</p:attrName>
                                        </p:attrNameLst>
                                      </p:cBhvr>
                                      <p:to>
                                        <p:strVal val="visible"/>
                                      </p:to>
                                    </p:set>
                                    <p:animEffect transition="in" filter="wipe(left)">
                                      <p:cBhvr>
                                        <p:cTn id="49" dur="500"/>
                                        <p:tgtEl>
                                          <p:spTgt spid="65"/>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60"/>
                                        </p:tgtEl>
                                        <p:attrNameLst>
                                          <p:attrName>style.visibility</p:attrName>
                                        </p:attrNameLst>
                                      </p:cBhvr>
                                      <p:to>
                                        <p:strVal val="visible"/>
                                      </p:to>
                                    </p:set>
                                    <p:animEffect transition="in" filter="wipe(left)">
                                      <p:cBhvr>
                                        <p:cTn id="54" dur="500"/>
                                        <p:tgtEl>
                                          <p:spTgt spid="60"/>
                                        </p:tgtEl>
                                      </p:cBhvr>
                                    </p:animEffect>
                                  </p:childTnLst>
                                </p:cTn>
                              </p:par>
                            </p:childTnLst>
                          </p:cTn>
                        </p:par>
                        <p:par>
                          <p:cTn id="55" fill="hold">
                            <p:stCondLst>
                              <p:cond delay="500"/>
                            </p:stCondLst>
                            <p:childTnLst>
                              <p:par>
                                <p:cTn id="56" presetID="22" presetClass="entr" presetSubtype="8" fill="hold" grpId="0" nodeType="afterEffect">
                                  <p:stCondLst>
                                    <p:cond delay="500"/>
                                  </p:stCondLst>
                                  <p:childTnLst>
                                    <p:set>
                                      <p:cBhvr>
                                        <p:cTn id="57" dur="1" fill="hold">
                                          <p:stCondLst>
                                            <p:cond delay="0"/>
                                          </p:stCondLst>
                                        </p:cTn>
                                        <p:tgtEl>
                                          <p:spTgt spid="61"/>
                                        </p:tgtEl>
                                        <p:attrNameLst>
                                          <p:attrName>style.visibility</p:attrName>
                                        </p:attrNameLst>
                                      </p:cBhvr>
                                      <p:to>
                                        <p:strVal val="visible"/>
                                      </p:to>
                                    </p:set>
                                    <p:animEffect transition="in" filter="wipe(left)">
                                      <p:cBhvr>
                                        <p:cTn id="58" dur="500"/>
                                        <p:tgtEl>
                                          <p:spTgt spid="61"/>
                                        </p:tgtEl>
                                      </p:cBhvr>
                                    </p:animEffect>
                                  </p:childTnLst>
                                </p:cTn>
                              </p:par>
                            </p:childTnLst>
                          </p:cTn>
                        </p:par>
                        <p:par>
                          <p:cTn id="59" fill="hold">
                            <p:stCondLst>
                              <p:cond delay="1500"/>
                            </p:stCondLst>
                            <p:childTnLst>
                              <p:par>
                                <p:cTn id="60" presetID="22" presetClass="entr" presetSubtype="8" fill="hold" grpId="0" nodeType="afterEffect">
                                  <p:stCondLst>
                                    <p:cond delay="500"/>
                                  </p:stCondLst>
                                  <p:childTnLst>
                                    <p:set>
                                      <p:cBhvr>
                                        <p:cTn id="61" dur="1" fill="hold">
                                          <p:stCondLst>
                                            <p:cond delay="0"/>
                                          </p:stCondLst>
                                        </p:cTn>
                                        <p:tgtEl>
                                          <p:spTgt spid="78"/>
                                        </p:tgtEl>
                                        <p:attrNameLst>
                                          <p:attrName>style.visibility</p:attrName>
                                        </p:attrNameLst>
                                      </p:cBhvr>
                                      <p:to>
                                        <p:strVal val="visible"/>
                                      </p:to>
                                    </p:set>
                                    <p:animEffect transition="in" filter="wipe(left)">
                                      <p:cBhvr>
                                        <p:cTn id="62" dur="500"/>
                                        <p:tgtEl>
                                          <p:spTgt spid="78"/>
                                        </p:tgtEl>
                                      </p:cBhvr>
                                    </p:animEffect>
                                  </p:childTnLst>
                                </p:cTn>
                              </p:par>
                            </p:childTnLst>
                          </p:cTn>
                        </p:par>
                        <p:par>
                          <p:cTn id="63" fill="hold">
                            <p:stCondLst>
                              <p:cond delay="2500"/>
                            </p:stCondLst>
                            <p:childTnLst>
                              <p:par>
                                <p:cTn id="64" presetID="22" presetClass="entr" presetSubtype="8" fill="hold" grpId="0" nodeType="afterEffect">
                                  <p:stCondLst>
                                    <p:cond delay="500"/>
                                  </p:stCondLst>
                                  <p:childTnLst>
                                    <p:set>
                                      <p:cBhvr>
                                        <p:cTn id="65" dur="1" fill="hold">
                                          <p:stCondLst>
                                            <p:cond delay="0"/>
                                          </p:stCondLst>
                                        </p:cTn>
                                        <p:tgtEl>
                                          <p:spTgt spid="79"/>
                                        </p:tgtEl>
                                        <p:attrNameLst>
                                          <p:attrName>style.visibility</p:attrName>
                                        </p:attrNameLst>
                                      </p:cBhvr>
                                      <p:to>
                                        <p:strVal val="visible"/>
                                      </p:to>
                                    </p:set>
                                    <p:animEffect transition="in" filter="wipe(left)">
                                      <p:cBhvr>
                                        <p:cTn id="66" dur="500"/>
                                        <p:tgtEl>
                                          <p:spTgt spid="79"/>
                                        </p:tgtEl>
                                      </p:cBhvr>
                                    </p:animEffect>
                                  </p:childTnLst>
                                </p:cTn>
                              </p:par>
                            </p:childTnLst>
                          </p:cTn>
                        </p:par>
                        <p:par>
                          <p:cTn id="67" fill="hold">
                            <p:stCondLst>
                              <p:cond delay="3500"/>
                            </p:stCondLst>
                            <p:childTnLst>
                              <p:par>
                                <p:cTn id="68" presetID="22" presetClass="entr" presetSubtype="2" fill="hold" grpId="0" nodeType="afterEffect">
                                  <p:stCondLst>
                                    <p:cond delay="500"/>
                                  </p:stCondLst>
                                  <p:childTnLst>
                                    <p:set>
                                      <p:cBhvr>
                                        <p:cTn id="69" dur="1" fill="hold">
                                          <p:stCondLst>
                                            <p:cond delay="0"/>
                                          </p:stCondLst>
                                        </p:cTn>
                                        <p:tgtEl>
                                          <p:spTgt spid="53"/>
                                        </p:tgtEl>
                                        <p:attrNameLst>
                                          <p:attrName>style.visibility</p:attrName>
                                        </p:attrNameLst>
                                      </p:cBhvr>
                                      <p:to>
                                        <p:strVal val="visible"/>
                                      </p:to>
                                    </p:set>
                                    <p:animEffect transition="in" filter="wipe(right)">
                                      <p:cBhvr>
                                        <p:cTn id="70" dur="500"/>
                                        <p:tgtEl>
                                          <p:spTgt spid="53"/>
                                        </p:tgtEl>
                                      </p:cBhvr>
                                    </p:animEffect>
                                  </p:childTnLst>
                                </p:cTn>
                              </p:par>
                            </p:childTnLst>
                          </p:cTn>
                        </p:par>
                        <p:par>
                          <p:cTn id="71" fill="hold">
                            <p:stCondLst>
                              <p:cond delay="4500"/>
                            </p:stCondLst>
                            <p:childTnLst>
                              <p:par>
                                <p:cTn id="72" presetID="22" presetClass="entr" presetSubtype="8" fill="hold" grpId="0" nodeType="afterEffect">
                                  <p:stCondLst>
                                    <p:cond delay="500"/>
                                  </p:stCondLst>
                                  <p:childTnLst>
                                    <p:set>
                                      <p:cBhvr>
                                        <p:cTn id="73" dur="1" fill="hold">
                                          <p:stCondLst>
                                            <p:cond delay="0"/>
                                          </p:stCondLst>
                                        </p:cTn>
                                        <p:tgtEl>
                                          <p:spTgt spid="40"/>
                                        </p:tgtEl>
                                        <p:attrNameLst>
                                          <p:attrName>style.visibility</p:attrName>
                                        </p:attrNameLst>
                                      </p:cBhvr>
                                      <p:to>
                                        <p:strVal val="visible"/>
                                      </p:to>
                                    </p:set>
                                    <p:animEffect transition="in" filter="wipe(left)">
                                      <p:cBhvr>
                                        <p:cTn id="74" dur="500"/>
                                        <p:tgtEl>
                                          <p:spTgt spid="40"/>
                                        </p:tgtEl>
                                      </p:cBhvr>
                                    </p:animEffect>
                                  </p:childTnLst>
                                </p:cTn>
                              </p:par>
                            </p:childTnLst>
                          </p:cTn>
                        </p:par>
                        <p:par>
                          <p:cTn id="75" fill="hold">
                            <p:stCondLst>
                              <p:cond delay="5500"/>
                            </p:stCondLst>
                            <p:childTnLst>
                              <p:par>
                                <p:cTn id="76" presetID="22" presetClass="entr" presetSubtype="8" fill="hold" grpId="0" nodeType="afterEffect">
                                  <p:stCondLst>
                                    <p:cond delay="500"/>
                                  </p:stCondLst>
                                  <p:childTnLst>
                                    <p:set>
                                      <p:cBhvr>
                                        <p:cTn id="77" dur="1" fill="hold">
                                          <p:stCondLst>
                                            <p:cond delay="0"/>
                                          </p:stCondLst>
                                        </p:cTn>
                                        <p:tgtEl>
                                          <p:spTgt spid="14"/>
                                        </p:tgtEl>
                                        <p:attrNameLst>
                                          <p:attrName>style.visibility</p:attrName>
                                        </p:attrNameLst>
                                      </p:cBhvr>
                                      <p:to>
                                        <p:strVal val="visible"/>
                                      </p:to>
                                    </p:set>
                                    <p:animEffect transition="in" filter="wipe(left)">
                                      <p:cBhvr>
                                        <p:cTn id="78" dur="500"/>
                                        <p:tgtEl>
                                          <p:spTgt spid="14"/>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8" fill="hold" grpId="0" nodeType="clickEffect">
                                  <p:stCondLst>
                                    <p:cond delay="0"/>
                                  </p:stCondLst>
                                  <p:childTnLst>
                                    <p:set>
                                      <p:cBhvr>
                                        <p:cTn id="82" dur="1" fill="hold">
                                          <p:stCondLst>
                                            <p:cond delay="0"/>
                                          </p:stCondLst>
                                        </p:cTn>
                                        <p:tgtEl>
                                          <p:spTgt spid="8"/>
                                        </p:tgtEl>
                                        <p:attrNameLst>
                                          <p:attrName>style.visibility</p:attrName>
                                        </p:attrNameLst>
                                      </p:cBhvr>
                                      <p:to>
                                        <p:strVal val="visible"/>
                                      </p:to>
                                    </p:set>
                                    <p:animEffect transition="in" filter="wipe(left)">
                                      <p:cBhvr>
                                        <p:cTn id="83" dur="500"/>
                                        <p:tgtEl>
                                          <p:spTgt spid="8"/>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8" fill="hold" grpId="0" nodeType="clickEffect">
                                  <p:stCondLst>
                                    <p:cond delay="0"/>
                                  </p:stCondLst>
                                  <p:childTnLst>
                                    <p:set>
                                      <p:cBhvr>
                                        <p:cTn id="87" dur="1" fill="hold">
                                          <p:stCondLst>
                                            <p:cond delay="0"/>
                                          </p:stCondLst>
                                        </p:cTn>
                                        <p:tgtEl>
                                          <p:spTgt spid="17"/>
                                        </p:tgtEl>
                                        <p:attrNameLst>
                                          <p:attrName>style.visibility</p:attrName>
                                        </p:attrNameLst>
                                      </p:cBhvr>
                                      <p:to>
                                        <p:strVal val="visible"/>
                                      </p:to>
                                    </p:set>
                                    <p:animEffect transition="in" filter="wipe(left)">
                                      <p:cBhvr>
                                        <p:cTn id="8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4" grpId="0"/>
      <p:bldP spid="17" grpId="0"/>
      <p:bldP spid="6" grpId="0"/>
      <p:bldP spid="54" grpId="0"/>
      <p:bldP spid="55" grpId="0"/>
      <p:bldP spid="56" grpId="0"/>
      <p:bldP spid="57" grpId="0"/>
      <p:bldP spid="65" grpId="0"/>
      <p:bldP spid="60" grpId="0"/>
      <p:bldP spid="61" grpId="0"/>
      <p:bldP spid="78" grpId="0" animBg="1"/>
      <p:bldP spid="79" grpId="0" animBg="1"/>
      <p:bldP spid="45" grpId="0" animBg="1"/>
      <p:bldP spid="40" grpId="0"/>
      <p:bldP spid="32" grpId="0"/>
      <p:bldP spid="5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custDataLst>
              <p:tags r:id="rId1"/>
            </p:custDataLst>
          </p:nvPr>
        </p:nvSpPr>
        <p:spPr>
          <a:xfrm>
            <a:off x="395536" y="1196752"/>
            <a:ext cx="8352928" cy="2585323"/>
          </a:xfrm>
          <a:prstGeom prst="rect">
            <a:avLst/>
          </a:prstGeom>
          <a:noFill/>
        </p:spPr>
        <p:txBody>
          <a:bodyPr wrap="square" rtlCol="0">
            <a:spAutoFit/>
          </a:bodyPr>
          <a:lstStyle/>
          <a:p>
            <a:r>
              <a:rPr lang="fr-FR" b="1" dirty="0" smtClean="0">
                <a:solidFill>
                  <a:schemeClr val="bg1"/>
                </a:solidFill>
                <a:latin typeface="Arial" pitchFamily="34" charset="0"/>
                <a:cs typeface="Arial" pitchFamily="34" charset="0"/>
              </a:rPr>
              <a:t>Pour transmettre des </a:t>
            </a:r>
            <a:r>
              <a:rPr lang="fr-FR" b="1" dirty="0" smtClean="0">
                <a:solidFill>
                  <a:schemeClr val="bg1"/>
                </a:solidFill>
                <a:latin typeface="Arial" pitchFamily="34" charset="0"/>
                <a:cs typeface="Arial" pitchFamily="34" charset="0"/>
              </a:rPr>
              <a:t>informations, les </a:t>
            </a:r>
            <a:r>
              <a:rPr lang="fr-FR" b="1" dirty="0" smtClean="0">
                <a:solidFill>
                  <a:schemeClr val="bg1"/>
                </a:solidFill>
                <a:latin typeface="Arial" pitchFamily="34" charset="0"/>
                <a:cs typeface="Arial" pitchFamily="34" charset="0"/>
              </a:rPr>
              <a:t>machines utilisent suivant les cas  des supports différents, l’air, les fils électriques, la fibre optique</a:t>
            </a:r>
            <a:r>
              <a:rPr lang="fr-FR" b="1" dirty="0" smtClean="0">
                <a:solidFill>
                  <a:schemeClr val="bg1"/>
                </a:solidFill>
                <a:latin typeface="Arial" pitchFamily="34" charset="0"/>
                <a:cs typeface="Arial" pitchFamily="34" charset="0"/>
              </a:rPr>
              <a:t>…</a:t>
            </a:r>
            <a:endParaRPr lang="fr-FR" b="1" dirty="0" smtClean="0">
              <a:solidFill>
                <a:schemeClr val="bg1"/>
              </a:solidFill>
              <a:latin typeface="Arial" pitchFamily="34" charset="0"/>
              <a:cs typeface="Arial" pitchFamily="34" charset="0"/>
            </a:endParaRPr>
          </a:p>
          <a:p>
            <a:r>
              <a:rPr lang="fr-FR" b="1" dirty="0" smtClean="0">
                <a:solidFill>
                  <a:schemeClr val="bg1"/>
                </a:solidFill>
                <a:latin typeface="Arial" pitchFamily="34" charset="0"/>
                <a:cs typeface="Arial" pitchFamily="34" charset="0"/>
              </a:rPr>
              <a:t>Il faudra de plus que les natures des signaux envoyés soient compatibles avec ceux que d’autres systèmes peuvent recevoir, niveau de tension, niveau de courant, signal lumineux, sonore</a:t>
            </a:r>
            <a:r>
              <a:rPr lang="fr-FR" b="1" dirty="0" smtClean="0">
                <a:solidFill>
                  <a:schemeClr val="bg1"/>
                </a:solidFill>
                <a:latin typeface="Arial" pitchFamily="34" charset="0"/>
                <a:cs typeface="Arial" pitchFamily="34" charset="0"/>
              </a:rPr>
              <a:t>…</a:t>
            </a:r>
            <a:endParaRPr lang="fr-FR" b="1" dirty="0" smtClean="0">
              <a:solidFill>
                <a:schemeClr val="bg1"/>
              </a:solidFill>
              <a:latin typeface="Arial" pitchFamily="34" charset="0"/>
              <a:cs typeface="Arial" pitchFamily="34" charset="0"/>
            </a:endParaRPr>
          </a:p>
          <a:p>
            <a:r>
              <a:rPr lang="fr-FR" b="1" dirty="0" smtClean="0">
                <a:solidFill>
                  <a:schemeClr val="bg1"/>
                </a:solidFill>
                <a:latin typeface="Arial" pitchFamily="34" charset="0"/>
                <a:cs typeface="Arial" pitchFamily="34" charset="0"/>
              </a:rPr>
              <a:t>Mais ce n’est pas tout, une fois ces questions, posées il reste la barrière du code. Ce signal que je </a:t>
            </a:r>
            <a:r>
              <a:rPr lang="fr-FR" b="1" dirty="0" smtClean="0">
                <a:solidFill>
                  <a:schemeClr val="bg1"/>
                </a:solidFill>
                <a:latin typeface="Arial" pitchFamily="34" charset="0"/>
                <a:cs typeface="Arial" pitchFamily="34" charset="0"/>
              </a:rPr>
              <a:t>reçois… il </a:t>
            </a:r>
            <a:r>
              <a:rPr lang="fr-FR" b="1" dirty="0" smtClean="0">
                <a:solidFill>
                  <a:schemeClr val="bg1"/>
                </a:solidFill>
                <a:latin typeface="Arial" pitchFamily="34" charset="0"/>
                <a:cs typeface="Arial" pitchFamily="34" charset="0"/>
              </a:rPr>
              <a:t>veut dire quoi?</a:t>
            </a:r>
          </a:p>
          <a:p>
            <a:r>
              <a:rPr lang="fr-FR" b="1" dirty="0" smtClean="0">
                <a:solidFill>
                  <a:schemeClr val="bg1"/>
                </a:solidFill>
                <a:latin typeface="Arial" pitchFamily="34" charset="0"/>
                <a:cs typeface="Arial" pitchFamily="34" charset="0"/>
              </a:rPr>
              <a:t>C’est ici que commence la notion de codage.</a:t>
            </a:r>
          </a:p>
          <a:p>
            <a:endParaRPr lang="fr-FR" b="1" dirty="0">
              <a:solidFill>
                <a:schemeClr val="bg1"/>
              </a:solidFill>
              <a:latin typeface="Arial" pitchFamily="34" charset="0"/>
              <a:cs typeface="Arial" pitchFamily="34" charset="0"/>
            </a:endParaRPr>
          </a:p>
        </p:txBody>
      </p:sp>
      <p:sp>
        <p:nvSpPr>
          <p:cNvPr id="5" name="ZoneTexte 4"/>
          <p:cNvSpPr txBox="1"/>
          <p:nvPr>
            <p:custDataLst>
              <p:tags r:id="rId2"/>
            </p:custDataLst>
          </p:nvPr>
        </p:nvSpPr>
        <p:spPr>
          <a:xfrm>
            <a:off x="1137395" y="116632"/>
            <a:ext cx="6644768"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latin typeface="Arial" pitchFamily="34" charset="0"/>
                <a:cs typeface="Arial" pitchFamily="34" charset="0"/>
              </a:rPr>
              <a:t>C</a:t>
            </a:r>
            <a:r>
              <a:rPr lang="fr-FR" sz="4400" b="1" dirty="0" smtClean="0">
                <a:effectLst>
                  <a:outerShdw blurRad="38100" dist="38100" dir="2700000" algn="tl">
                    <a:srgbClr val="000000">
                      <a:alpha val="43137"/>
                    </a:srgbClr>
                  </a:outerShdw>
                </a:effectLst>
                <a:latin typeface="Arial" pitchFamily="34" charset="0"/>
                <a:cs typeface="Arial" pitchFamily="34" charset="0"/>
              </a:rPr>
              <a:t>odage de l’information</a:t>
            </a:r>
            <a:endParaRPr lang="fr-FR" sz="4400" b="1" dirty="0">
              <a:effectLst>
                <a:outerShdw blurRad="38100" dist="38100" dir="2700000" algn="tl">
                  <a:srgbClr val="000000">
                    <a:alpha val="43137"/>
                  </a:srgbClr>
                </a:outerShdw>
              </a:effectLst>
              <a:latin typeface="Arial" pitchFamily="34" charset="0"/>
              <a:cs typeface="Arial" pitchFamily="34" charset="0"/>
            </a:endParaRPr>
          </a:p>
        </p:txBody>
      </p:sp>
      <p:pic>
        <p:nvPicPr>
          <p:cNvPr id="6" name="Image 5"/>
          <p:cNvPicPr>
            <a:picLocks noChangeAspect="1"/>
          </p:cNvPicPr>
          <p:nvPr>
            <p:custDataLst>
              <p:tags r:id="rId3"/>
            </p:custDataLst>
          </p:nvPr>
        </p:nvPicPr>
        <p:blipFill>
          <a:blip r:embed="rId7" cstate="print">
            <a:extLst>
              <a:ext uri="{28A0092B-C50C-407E-A947-70E740481C1C}">
                <a14:useLocalDpi xmlns:a14="http://schemas.microsoft.com/office/drawing/2010/main" val="0"/>
              </a:ext>
            </a:extLst>
          </a:blip>
          <a:stretch>
            <a:fillRect/>
          </a:stretch>
        </p:blipFill>
        <p:spPr>
          <a:xfrm>
            <a:off x="4716016" y="3501008"/>
            <a:ext cx="4379978" cy="3284984"/>
          </a:xfrm>
          <a:prstGeom prst="rect">
            <a:avLst/>
          </a:prstGeom>
        </p:spPr>
      </p:pic>
      <p:sp>
        <p:nvSpPr>
          <p:cNvPr id="7" name="Rectangle 6"/>
          <p:cNvSpPr/>
          <p:nvPr>
            <p:custDataLst>
              <p:tags r:id="rId4"/>
            </p:custDataLst>
          </p:nvPr>
        </p:nvSpPr>
        <p:spPr>
          <a:xfrm>
            <a:off x="683568" y="4292178"/>
            <a:ext cx="3960440" cy="923330"/>
          </a:xfrm>
          <a:prstGeom prst="rect">
            <a:avLst/>
          </a:prstGeom>
        </p:spPr>
        <p:txBody>
          <a:bodyPr wrap="square">
            <a:spAutoFit/>
          </a:bodyPr>
          <a:lstStyle/>
          <a:p>
            <a:r>
              <a:rPr lang="fr-FR" b="1" dirty="0" smtClean="0">
                <a:solidFill>
                  <a:schemeClr val="bg1"/>
                </a:solidFill>
                <a:latin typeface="Arial" pitchFamily="34" charset="0"/>
                <a:cs typeface="Arial" pitchFamily="34" charset="0"/>
              </a:rPr>
              <a:t>… </a:t>
            </a:r>
            <a:r>
              <a:rPr lang="fr-FR" b="1" dirty="0">
                <a:solidFill>
                  <a:schemeClr val="bg1"/>
                </a:solidFill>
                <a:latin typeface="Arial" pitchFamily="34" charset="0"/>
                <a:cs typeface="Arial" pitchFamily="34" charset="0"/>
              </a:rPr>
              <a:t>Un peu comme l’homme </a:t>
            </a:r>
            <a:r>
              <a:rPr lang="fr-FR" b="1" dirty="0" smtClean="0">
                <a:solidFill>
                  <a:schemeClr val="bg1"/>
                </a:solidFill>
                <a:latin typeface="Arial" pitchFamily="34" charset="0"/>
                <a:cs typeface="Arial" pitchFamily="34" charset="0"/>
              </a:rPr>
              <a:t> en </a:t>
            </a:r>
            <a:r>
              <a:rPr lang="fr-FR" b="1" dirty="0">
                <a:solidFill>
                  <a:schemeClr val="bg1"/>
                </a:solidFill>
                <a:latin typeface="Arial" pitchFamily="34" charset="0"/>
                <a:cs typeface="Arial" pitchFamily="34" charset="0"/>
              </a:rPr>
              <a:t>fait, et c’est assez logique vu que c’est lui qui les a construites</a:t>
            </a:r>
            <a:r>
              <a:rPr lang="fr-FR" b="1" dirty="0" smtClean="0">
                <a:solidFill>
                  <a:schemeClr val="bg1"/>
                </a:solidFill>
                <a:latin typeface="Arial" pitchFamily="34" charset="0"/>
                <a:cs typeface="Arial" pitchFamily="34" charset="0"/>
              </a:rPr>
              <a:t>…</a:t>
            </a:r>
            <a:endParaRPr lang="fr-FR" b="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4111595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300"/>
                            </p:stCondLst>
                            <p:childTnLst>
                              <p:par>
                                <p:cTn id="9" presetID="10" presetClass="entr" presetSubtype="0" fill="hold" grpId="0" nodeType="afterEffect">
                                  <p:stCondLst>
                                    <p:cond delay="1250"/>
                                  </p:stCondLst>
                                  <p:iterate type="wd">
                                    <p:tmPct val="10000"/>
                                  </p:iterate>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8050"/>
                            </p:stCondLst>
                            <p:childTnLst>
                              <p:par>
                                <p:cTn id="13" presetID="53" presetClass="entr" presetSubtype="16"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fltVal val="0"/>
                                          </p:val>
                                        </p:tav>
                                        <p:tav tm="100000">
                                          <p:val>
                                            <p:strVal val="#ppt_h"/>
                                          </p:val>
                                        </p:tav>
                                      </p:tavLst>
                                    </p:anim>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custDataLst>
              <p:tags r:id="rId1"/>
            </p:custDataLst>
          </p:nvPr>
        </p:nvSpPr>
        <p:spPr>
          <a:xfrm>
            <a:off x="3779912" y="2456111"/>
            <a:ext cx="1188146" cy="769441"/>
          </a:xfrm>
          <a:prstGeom prst="rect">
            <a:avLst/>
          </a:prstGeom>
          <a:noFill/>
        </p:spPr>
        <p:txBody>
          <a:bodyPr wrap="none" rtlCol="0">
            <a:spAutoFit/>
          </a:bodyPr>
          <a:lstStyle/>
          <a:p>
            <a:r>
              <a:rPr lang="fr-FR" sz="4400" b="1" dirty="0" smtClean="0"/>
              <a:t>FIN</a:t>
            </a:r>
            <a:endParaRPr lang="fr-FR" sz="4400" b="1" dirty="0"/>
          </a:p>
        </p:txBody>
      </p:sp>
    </p:spTree>
    <p:extLst>
      <p:ext uri="{BB962C8B-B14F-4D97-AF65-F5344CB8AC3E}">
        <p14:creationId xmlns:p14="http://schemas.microsoft.com/office/powerpoint/2010/main" val="28432912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custDataLst>
              <p:tags r:id="rId1"/>
            </p:custDataLst>
          </p:nvPr>
        </p:nvSpPr>
        <p:spPr>
          <a:xfrm>
            <a:off x="1137395" y="116632"/>
            <a:ext cx="6644768"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latin typeface="Arial" pitchFamily="34" charset="0"/>
                <a:cs typeface="Arial" pitchFamily="34" charset="0"/>
              </a:rPr>
              <a:t>C</a:t>
            </a:r>
            <a:r>
              <a:rPr lang="fr-FR" sz="4400" b="1" dirty="0" smtClean="0">
                <a:effectLst>
                  <a:outerShdw blurRad="38100" dist="38100" dir="2700000" algn="tl">
                    <a:srgbClr val="000000">
                      <a:alpha val="43137"/>
                    </a:srgbClr>
                  </a:outerShdw>
                </a:effectLst>
                <a:latin typeface="Arial" pitchFamily="34" charset="0"/>
                <a:cs typeface="Arial" pitchFamily="34" charset="0"/>
              </a:rPr>
              <a:t>odage de l’information</a:t>
            </a:r>
            <a:endParaRPr lang="fr-FR" sz="4400" b="1" dirty="0">
              <a:effectLst>
                <a:outerShdw blurRad="38100" dist="38100" dir="2700000" algn="tl">
                  <a:srgbClr val="000000">
                    <a:alpha val="43137"/>
                  </a:srgbClr>
                </a:outerShdw>
              </a:effectLst>
              <a:latin typeface="Arial" pitchFamily="34" charset="0"/>
              <a:cs typeface="Arial" pitchFamily="34" charset="0"/>
            </a:endParaRPr>
          </a:p>
        </p:txBody>
      </p:sp>
      <p:sp>
        <p:nvSpPr>
          <p:cNvPr id="4" name="Rectangle 3"/>
          <p:cNvSpPr/>
          <p:nvPr>
            <p:custDataLst>
              <p:tags r:id="rId2"/>
            </p:custDataLst>
          </p:nvPr>
        </p:nvSpPr>
        <p:spPr>
          <a:xfrm>
            <a:off x="35024" y="1124743"/>
            <a:ext cx="9217496" cy="1200329"/>
          </a:xfrm>
          <a:prstGeom prst="rect">
            <a:avLst/>
          </a:prstGeom>
        </p:spPr>
        <p:txBody>
          <a:bodyPr wrap="square">
            <a:spAutoFit/>
          </a:bodyPr>
          <a:lstStyle/>
          <a:p>
            <a:r>
              <a:rPr lang="fr-FR" b="1" dirty="0" smtClean="0">
                <a:solidFill>
                  <a:schemeClr val="bg1"/>
                </a:solidFill>
                <a:latin typeface="Arial" pitchFamily="34" charset="0"/>
                <a:cs typeface="Arial" pitchFamily="34" charset="0"/>
              </a:rPr>
              <a:t>Deux types de signaux servent à faire communiquer les machines:</a:t>
            </a:r>
            <a:br>
              <a:rPr lang="fr-FR" b="1" dirty="0" smtClean="0">
                <a:solidFill>
                  <a:schemeClr val="bg1"/>
                </a:solidFill>
                <a:latin typeface="Arial" pitchFamily="34" charset="0"/>
                <a:cs typeface="Arial" pitchFamily="34" charset="0"/>
              </a:rPr>
            </a:br>
            <a:r>
              <a:rPr lang="fr-FR" b="1" dirty="0" smtClean="0">
                <a:solidFill>
                  <a:schemeClr val="bg1"/>
                </a:solidFill>
                <a:latin typeface="Arial" pitchFamily="34" charset="0"/>
                <a:cs typeface="Arial" pitchFamily="34" charset="0"/>
              </a:rPr>
              <a:t>- Le premier assez proche de ce qui existe naturellement: l’analogique;</a:t>
            </a:r>
          </a:p>
          <a:p>
            <a:r>
              <a:rPr lang="fr-FR" b="1" dirty="0" smtClean="0">
                <a:solidFill>
                  <a:schemeClr val="bg1"/>
                </a:solidFill>
                <a:latin typeface="Arial" pitchFamily="34" charset="0"/>
                <a:cs typeface="Arial" pitchFamily="34" charset="0"/>
              </a:rPr>
              <a:t>- Le deuxième très répandu grâce à ses </a:t>
            </a:r>
            <a:r>
              <a:rPr lang="fr-FR" b="1" dirty="0" smtClean="0">
                <a:solidFill>
                  <a:schemeClr val="bg1"/>
                </a:solidFill>
                <a:latin typeface="Arial" pitchFamily="34" charset="0"/>
                <a:cs typeface="Arial" pitchFamily="34" charset="0"/>
              </a:rPr>
              <a:t>performances et </a:t>
            </a:r>
            <a:r>
              <a:rPr lang="fr-FR" b="1" dirty="0" smtClean="0">
                <a:solidFill>
                  <a:schemeClr val="bg1"/>
                </a:solidFill>
                <a:latin typeface="Arial" pitchFamily="34" charset="0"/>
                <a:cs typeface="Arial" pitchFamily="34" charset="0"/>
              </a:rPr>
              <a:t>son faible coût, le numérique</a:t>
            </a:r>
          </a:p>
        </p:txBody>
      </p:sp>
      <p:sp>
        <p:nvSpPr>
          <p:cNvPr id="5" name="Rectangle 4"/>
          <p:cNvSpPr/>
          <p:nvPr>
            <p:custDataLst>
              <p:tags r:id="rId3"/>
            </p:custDataLst>
          </p:nvPr>
        </p:nvSpPr>
        <p:spPr>
          <a:xfrm>
            <a:off x="72008" y="2348880"/>
            <a:ext cx="8964488" cy="1754326"/>
          </a:xfrm>
          <a:prstGeom prst="rect">
            <a:avLst/>
          </a:prstGeom>
        </p:spPr>
        <p:txBody>
          <a:bodyPr wrap="square">
            <a:spAutoFit/>
          </a:bodyPr>
          <a:lstStyle/>
          <a:p>
            <a:r>
              <a:rPr lang="fr-FR" b="1" dirty="0" smtClean="0">
                <a:solidFill>
                  <a:schemeClr val="bg1"/>
                </a:solidFill>
                <a:latin typeface="Arial" pitchFamily="34" charset="0"/>
                <a:cs typeface="Arial" pitchFamily="34" charset="0"/>
              </a:rPr>
              <a:t>Naturellement une température, un son, une pression, un débit, une </a:t>
            </a:r>
            <a:r>
              <a:rPr lang="fr-FR" b="1" dirty="0" smtClean="0">
                <a:solidFill>
                  <a:schemeClr val="bg1"/>
                </a:solidFill>
                <a:latin typeface="Arial" pitchFamily="34" charset="0"/>
                <a:cs typeface="Arial" pitchFamily="34" charset="0"/>
              </a:rPr>
              <a:t>distance…</a:t>
            </a:r>
            <a:endParaRPr lang="fr-FR" b="1" dirty="0" smtClean="0">
              <a:solidFill>
                <a:schemeClr val="bg1"/>
              </a:solidFill>
              <a:latin typeface="Arial" pitchFamily="34" charset="0"/>
              <a:cs typeface="Arial" pitchFamily="34" charset="0"/>
            </a:endParaRPr>
          </a:p>
          <a:p>
            <a:r>
              <a:rPr lang="fr-FR" b="1" dirty="0" smtClean="0">
                <a:solidFill>
                  <a:schemeClr val="bg1"/>
                </a:solidFill>
                <a:latin typeface="Arial" pitchFamily="34" charset="0"/>
                <a:cs typeface="Arial" pitchFamily="34" charset="0"/>
              </a:rPr>
              <a:t>Varient de manière linéaire dans le temps…. On n’est pas à 25° et l’instant d’après à </a:t>
            </a:r>
            <a:r>
              <a:rPr lang="fr-FR" b="1" dirty="0" smtClean="0">
                <a:solidFill>
                  <a:schemeClr val="bg1"/>
                </a:solidFill>
                <a:latin typeface="Arial" pitchFamily="34" charset="0"/>
                <a:cs typeface="Arial" pitchFamily="34" charset="0"/>
              </a:rPr>
              <a:t>75°C</a:t>
            </a:r>
            <a:r>
              <a:rPr lang="fr-FR" b="1" dirty="0" smtClean="0">
                <a:solidFill>
                  <a:schemeClr val="bg1"/>
                </a:solidFill>
                <a:latin typeface="Arial" pitchFamily="34" charset="0"/>
                <a:cs typeface="Arial" pitchFamily="34" charset="0"/>
              </a:rPr>
              <a:t>.</a:t>
            </a:r>
          </a:p>
          <a:p>
            <a:r>
              <a:rPr lang="fr-FR" b="1" dirty="0" smtClean="0">
                <a:solidFill>
                  <a:schemeClr val="bg1"/>
                </a:solidFill>
                <a:latin typeface="Arial" pitchFamily="34" charset="0"/>
                <a:cs typeface="Arial" pitchFamily="34" charset="0"/>
              </a:rPr>
              <a:t>On parle de grandeur analogique, </a:t>
            </a:r>
            <a:r>
              <a:rPr lang="fr-FR" b="1" dirty="0" smtClean="0">
                <a:solidFill>
                  <a:schemeClr val="bg1"/>
                </a:solidFill>
                <a:latin typeface="Arial" pitchFamily="34" charset="0"/>
                <a:cs typeface="Arial" pitchFamily="34" charset="0"/>
              </a:rPr>
              <a:t>dès </a:t>
            </a:r>
            <a:r>
              <a:rPr lang="fr-FR" b="1" dirty="0" smtClean="0">
                <a:solidFill>
                  <a:schemeClr val="bg1"/>
                </a:solidFill>
                <a:latin typeface="Arial" pitchFamily="34" charset="0"/>
                <a:cs typeface="Arial" pitchFamily="34" charset="0"/>
              </a:rPr>
              <a:t>lors on pourrait directement affecter une valeur en tension, </a:t>
            </a:r>
            <a:r>
              <a:rPr lang="fr-FR" b="1" dirty="0" smtClean="0">
                <a:solidFill>
                  <a:schemeClr val="bg1"/>
                </a:solidFill>
                <a:latin typeface="Arial" pitchFamily="34" charset="0"/>
                <a:cs typeface="Arial" pitchFamily="34" charset="0"/>
              </a:rPr>
              <a:t>courant… </a:t>
            </a:r>
            <a:r>
              <a:rPr lang="fr-FR" b="1" dirty="0" smtClean="0">
                <a:solidFill>
                  <a:schemeClr val="bg1"/>
                </a:solidFill>
                <a:latin typeface="Arial" pitchFamily="34" charset="0"/>
                <a:cs typeface="Arial" pitchFamily="34" charset="0"/>
              </a:rPr>
              <a:t>à cette mesure </a:t>
            </a:r>
            <a:r>
              <a:rPr lang="fr-FR" b="1" dirty="0" smtClean="0">
                <a:solidFill>
                  <a:schemeClr val="bg1"/>
                </a:solidFill>
                <a:latin typeface="Arial" pitchFamily="34" charset="0"/>
                <a:cs typeface="Arial" pitchFamily="34" charset="0"/>
              </a:rPr>
              <a:t>physique, ce </a:t>
            </a:r>
            <a:r>
              <a:rPr lang="fr-FR" b="1" dirty="0" smtClean="0">
                <a:solidFill>
                  <a:schemeClr val="bg1"/>
                </a:solidFill>
                <a:latin typeface="Arial" pitchFamily="34" charset="0"/>
                <a:cs typeface="Arial" pitchFamily="34" charset="0"/>
              </a:rPr>
              <a:t>serait alors un signal analogique.</a:t>
            </a:r>
          </a:p>
        </p:txBody>
      </p:sp>
      <p:cxnSp>
        <p:nvCxnSpPr>
          <p:cNvPr id="7" name="Connecteur droit avec flèche 6"/>
          <p:cNvCxnSpPr/>
          <p:nvPr>
            <p:custDataLst>
              <p:tags r:id="rId4"/>
            </p:custDataLst>
          </p:nvPr>
        </p:nvCxnSpPr>
        <p:spPr>
          <a:xfrm>
            <a:off x="4005610" y="6026456"/>
            <a:ext cx="4896544" cy="0"/>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p:nvPr>
            <p:custDataLst>
              <p:tags r:id="rId5"/>
            </p:custDataLst>
          </p:nvPr>
        </p:nvCxnSpPr>
        <p:spPr>
          <a:xfrm flipV="1">
            <a:off x="4149626" y="4370272"/>
            <a:ext cx="0" cy="1944216"/>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0" name="Forme libre 9"/>
          <p:cNvSpPr/>
          <p:nvPr>
            <p:custDataLst>
              <p:tags r:id="rId6"/>
            </p:custDataLst>
          </p:nvPr>
        </p:nvSpPr>
        <p:spPr>
          <a:xfrm>
            <a:off x="4179714" y="4464426"/>
            <a:ext cx="4711700" cy="1344890"/>
          </a:xfrm>
          <a:custGeom>
            <a:avLst/>
            <a:gdLst>
              <a:gd name="connsiteX0" fmla="*/ 0 w 4711700"/>
              <a:gd name="connsiteY0" fmla="*/ 1344890 h 1344890"/>
              <a:gd name="connsiteX1" fmla="*/ 647700 w 4711700"/>
              <a:gd name="connsiteY1" fmla="*/ 874990 h 1344890"/>
              <a:gd name="connsiteX2" fmla="*/ 1155700 w 4711700"/>
              <a:gd name="connsiteY2" fmla="*/ 163790 h 1344890"/>
              <a:gd name="connsiteX3" fmla="*/ 2044700 w 4711700"/>
              <a:gd name="connsiteY3" fmla="*/ 24090 h 1344890"/>
              <a:gd name="connsiteX4" fmla="*/ 3098800 w 4711700"/>
              <a:gd name="connsiteY4" fmla="*/ 532090 h 1344890"/>
              <a:gd name="connsiteX5" fmla="*/ 3797300 w 4711700"/>
              <a:gd name="connsiteY5" fmla="*/ 455890 h 1344890"/>
              <a:gd name="connsiteX6" fmla="*/ 4559300 w 4711700"/>
              <a:gd name="connsiteY6" fmla="*/ 887690 h 1344890"/>
              <a:gd name="connsiteX7" fmla="*/ 4711700 w 4711700"/>
              <a:gd name="connsiteY7" fmla="*/ 963890 h 1344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11700" h="1344890">
                <a:moveTo>
                  <a:pt x="0" y="1344890"/>
                </a:moveTo>
                <a:cubicBezTo>
                  <a:pt x="227541" y="1208365"/>
                  <a:pt x="455083" y="1071840"/>
                  <a:pt x="647700" y="874990"/>
                </a:cubicBezTo>
                <a:cubicBezTo>
                  <a:pt x="840317" y="678140"/>
                  <a:pt x="922867" y="305607"/>
                  <a:pt x="1155700" y="163790"/>
                </a:cubicBezTo>
                <a:cubicBezTo>
                  <a:pt x="1388533" y="21973"/>
                  <a:pt x="1720850" y="-37293"/>
                  <a:pt x="2044700" y="24090"/>
                </a:cubicBezTo>
                <a:cubicBezTo>
                  <a:pt x="2368550" y="85473"/>
                  <a:pt x="2806700" y="460123"/>
                  <a:pt x="3098800" y="532090"/>
                </a:cubicBezTo>
                <a:cubicBezTo>
                  <a:pt x="3390900" y="604057"/>
                  <a:pt x="3553883" y="396623"/>
                  <a:pt x="3797300" y="455890"/>
                </a:cubicBezTo>
                <a:cubicBezTo>
                  <a:pt x="4040717" y="515157"/>
                  <a:pt x="4406900" y="803023"/>
                  <a:pt x="4559300" y="887690"/>
                </a:cubicBezTo>
                <a:cubicBezTo>
                  <a:pt x="4711700" y="972357"/>
                  <a:pt x="4711700" y="968123"/>
                  <a:pt x="4711700" y="963890"/>
                </a:cubicBezTo>
              </a:path>
            </a:pathLst>
          </a:cu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p:custDataLst>
              <p:tags r:id="rId7"/>
            </p:custDataLst>
          </p:nvPr>
        </p:nvSpPr>
        <p:spPr>
          <a:xfrm>
            <a:off x="193328" y="4217938"/>
            <a:ext cx="3514576" cy="2308324"/>
          </a:xfrm>
          <a:prstGeom prst="rect">
            <a:avLst/>
          </a:prstGeom>
        </p:spPr>
        <p:txBody>
          <a:bodyPr wrap="square">
            <a:spAutoFit/>
          </a:bodyPr>
          <a:lstStyle/>
          <a:p>
            <a:r>
              <a:rPr lang="fr-FR" b="1" dirty="0" smtClean="0">
                <a:solidFill>
                  <a:schemeClr val="bg1"/>
                </a:solidFill>
                <a:latin typeface="Arial" pitchFamily="34" charset="0"/>
                <a:cs typeface="Arial" pitchFamily="34" charset="0"/>
              </a:rPr>
              <a:t>Mais la plupart de nos systèmes ont une partie commande fonctionnant avec des microprocesseurs, et ils ne comprennent que des  0 et des 1. On va donc convertir ce signal analogique  en signal numérique</a:t>
            </a:r>
          </a:p>
        </p:txBody>
      </p:sp>
      <p:sp>
        <p:nvSpPr>
          <p:cNvPr id="2" name="Rectangle 1"/>
          <p:cNvSpPr/>
          <p:nvPr>
            <p:custDataLst>
              <p:tags r:id="rId8"/>
            </p:custDataLst>
          </p:nvPr>
        </p:nvSpPr>
        <p:spPr>
          <a:xfrm>
            <a:off x="4149626" y="3934797"/>
            <a:ext cx="1223412" cy="646331"/>
          </a:xfrm>
          <a:prstGeom prst="rect">
            <a:avLst/>
          </a:prstGeom>
        </p:spPr>
        <p:txBody>
          <a:bodyPr wrap="none">
            <a:spAutoFit/>
          </a:bodyPr>
          <a:lstStyle/>
          <a:p>
            <a:r>
              <a:rPr lang="fr-FR" b="1" dirty="0" smtClean="0">
                <a:latin typeface="Arial" pitchFamily="34" charset="0"/>
                <a:cs typeface="Arial" pitchFamily="34" charset="0"/>
              </a:rPr>
              <a:t>Grandeur</a:t>
            </a:r>
          </a:p>
          <a:p>
            <a:r>
              <a:rPr lang="fr-FR" b="1" dirty="0" smtClean="0">
                <a:latin typeface="Arial" pitchFamily="34" charset="0"/>
                <a:cs typeface="Arial" pitchFamily="34" charset="0"/>
              </a:rPr>
              <a:t>physique</a:t>
            </a:r>
            <a:endParaRPr lang="fr-FR" dirty="0"/>
          </a:p>
        </p:txBody>
      </p:sp>
      <p:sp>
        <p:nvSpPr>
          <p:cNvPr id="12" name="Rectangle 11"/>
          <p:cNvSpPr/>
          <p:nvPr>
            <p:custDataLst>
              <p:tags r:id="rId9"/>
            </p:custDataLst>
          </p:nvPr>
        </p:nvSpPr>
        <p:spPr>
          <a:xfrm>
            <a:off x="7524328" y="5991322"/>
            <a:ext cx="864339" cy="369332"/>
          </a:xfrm>
          <a:prstGeom prst="rect">
            <a:avLst/>
          </a:prstGeom>
        </p:spPr>
        <p:txBody>
          <a:bodyPr wrap="none">
            <a:spAutoFit/>
          </a:bodyPr>
          <a:lstStyle/>
          <a:p>
            <a:r>
              <a:rPr lang="fr-FR" b="1" dirty="0" smtClean="0">
                <a:latin typeface="Arial" pitchFamily="34" charset="0"/>
                <a:cs typeface="Arial" pitchFamily="34" charset="0"/>
              </a:rPr>
              <a:t>temps</a:t>
            </a:r>
            <a:endParaRPr lang="fr-FR" dirty="0"/>
          </a:p>
        </p:txBody>
      </p:sp>
    </p:spTree>
    <p:extLst>
      <p:ext uri="{BB962C8B-B14F-4D97-AF65-F5344CB8AC3E}">
        <p14:creationId xmlns:p14="http://schemas.microsoft.com/office/powerpoint/2010/main" val="2227234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2450"/>
                            </p:stCondLst>
                            <p:childTnLst>
                              <p:par>
                                <p:cTn id="9" presetID="10" presetClass="entr" presetSubtype="0" fill="hold" grpId="0" nodeType="afterEffect">
                                  <p:stCondLst>
                                    <p:cond delay="2000"/>
                                  </p:stCondLst>
                                  <p:iterate type="wd">
                                    <p:tmPct val="10000"/>
                                  </p:iterate>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8250"/>
                            </p:stCondLst>
                            <p:childTnLst>
                              <p:par>
                                <p:cTn id="13" presetID="10" presetClass="entr" presetSubtype="0" fill="hold" grpId="0" nodeType="afterEffect">
                                  <p:stCondLst>
                                    <p:cond delay="2250"/>
                                  </p:stCondLst>
                                  <p:iterate type="wd">
                                    <p:tmPct val="10000"/>
                                  </p:iterate>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par>
                          <p:cTn id="16" fill="hold">
                            <p:stCondLst>
                              <p:cond delay="12750"/>
                            </p:stCondLst>
                            <p:childTnLst>
                              <p:par>
                                <p:cTn id="17" presetID="22" presetClass="entr" presetSubtype="8" fill="hold" nodeType="afterEffect">
                                  <p:stCondLst>
                                    <p:cond delay="1250"/>
                                  </p:stCondLst>
                                  <p:childTnLst>
                                    <p:set>
                                      <p:cBhvr>
                                        <p:cTn id="18" dur="1" fill="hold">
                                          <p:stCondLst>
                                            <p:cond delay="0"/>
                                          </p:stCondLst>
                                        </p:cTn>
                                        <p:tgtEl>
                                          <p:spTgt spid="7"/>
                                        </p:tgtEl>
                                        <p:attrNameLst>
                                          <p:attrName>style.visibility</p:attrName>
                                        </p:attrNameLst>
                                      </p:cBhvr>
                                      <p:to>
                                        <p:strVal val="visible"/>
                                      </p:to>
                                    </p:set>
                                    <p:animEffect transition="in" filter="wipe(left)">
                                      <p:cBhvr>
                                        <p:cTn id="19" dur="500"/>
                                        <p:tgtEl>
                                          <p:spTgt spid="7"/>
                                        </p:tgtEl>
                                      </p:cBhvr>
                                    </p:animEffect>
                                  </p:childTnLst>
                                </p:cTn>
                              </p:par>
                            </p:childTnLst>
                          </p:cTn>
                        </p:par>
                        <p:par>
                          <p:cTn id="20" fill="hold">
                            <p:stCondLst>
                              <p:cond delay="14500"/>
                            </p:stCondLst>
                            <p:childTnLst>
                              <p:par>
                                <p:cTn id="21" presetID="10" presetClass="entr" presetSubtype="0" fill="hold" grpId="0" nodeType="afterEffect">
                                  <p:stCondLst>
                                    <p:cond delay="0"/>
                                  </p:stCondLst>
                                  <p:iterate type="wd">
                                    <p:tmPct val="10000"/>
                                  </p:iterate>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par>
                          <p:cTn id="24" fill="hold">
                            <p:stCondLst>
                              <p:cond delay="15000"/>
                            </p:stCondLst>
                            <p:childTnLst>
                              <p:par>
                                <p:cTn id="25" presetID="22" presetClass="entr" presetSubtype="4" fill="hold"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childTnLst>
                          </p:cTn>
                        </p:par>
                        <p:par>
                          <p:cTn id="28" fill="hold">
                            <p:stCondLst>
                              <p:cond delay="15500"/>
                            </p:stCondLst>
                            <p:childTnLst>
                              <p:par>
                                <p:cTn id="29" presetID="10" presetClass="entr" presetSubtype="0" fill="hold" grpId="0" nodeType="afterEffect">
                                  <p:stCondLst>
                                    <p:cond delay="0"/>
                                  </p:stCondLst>
                                  <p:iterate type="wd">
                                    <p:tmPct val="10000"/>
                                  </p:iterate>
                                  <p:childTnLst>
                                    <p:set>
                                      <p:cBhvr>
                                        <p:cTn id="30" dur="1" fill="hold">
                                          <p:stCondLst>
                                            <p:cond delay="0"/>
                                          </p:stCondLst>
                                        </p:cTn>
                                        <p:tgtEl>
                                          <p:spTgt spid="2"/>
                                        </p:tgtEl>
                                        <p:attrNameLst>
                                          <p:attrName>style.visibility</p:attrName>
                                        </p:attrNameLst>
                                      </p:cBhvr>
                                      <p:to>
                                        <p:strVal val="visible"/>
                                      </p:to>
                                    </p:set>
                                    <p:animEffect transition="in" filter="fade">
                                      <p:cBhvr>
                                        <p:cTn id="31" dur="500"/>
                                        <p:tgtEl>
                                          <p:spTgt spid="2"/>
                                        </p:tgtEl>
                                      </p:cBhvr>
                                    </p:animEffect>
                                  </p:childTnLst>
                                </p:cTn>
                              </p:par>
                            </p:childTnLst>
                          </p:cTn>
                        </p:par>
                        <p:par>
                          <p:cTn id="32" fill="hold">
                            <p:stCondLst>
                              <p:cond delay="16050"/>
                            </p:stCondLst>
                            <p:childTnLst>
                              <p:par>
                                <p:cTn id="33" presetID="22" presetClass="entr" presetSubtype="8" fill="hold" grpId="0"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ipe(left)">
                                      <p:cBhvr>
                                        <p:cTn id="35" dur="12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0" grpId="0" animBg="1"/>
      <p:bldP spid="11" grpId="0"/>
      <p:bldP spid="2"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custDataLst>
              <p:tags r:id="rId1"/>
            </p:custDataLst>
          </p:nvPr>
        </p:nvSpPr>
        <p:spPr>
          <a:xfrm>
            <a:off x="1137395" y="116632"/>
            <a:ext cx="6644768"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latin typeface="Arial" pitchFamily="34" charset="0"/>
                <a:cs typeface="Arial" pitchFamily="34" charset="0"/>
              </a:rPr>
              <a:t>C</a:t>
            </a:r>
            <a:r>
              <a:rPr lang="fr-FR" sz="4400" b="1" dirty="0" smtClean="0">
                <a:effectLst>
                  <a:outerShdw blurRad="38100" dist="38100" dir="2700000" algn="tl">
                    <a:srgbClr val="000000">
                      <a:alpha val="43137"/>
                    </a:srgbClr>
                  </a:outerShdw>
                </a:effectLst>
                <a:latin typeface="Arial" pitchFamily="34" charset="0"/>
                <a:cs typeface="Arial" pitchFamily="34" charset="0"/>
              </a:rPr>
              <a:t>odage de l’information</a:t>
            </a:r>
            <a:endParaRPr lang="fr-FR" sz="4400" b="1" dirty="0">
              <a:effectLst>
                <a:outerShdw blurRad="38100" dist="38100" dir="2700000" algn="tl">
                  <a:srgbClr val="000000">
                    <a:alpha val="43137"/>
                  </a:srgbClr>
                </a:outerShdw>
              </a:effectLst>
              <a:latin typeface="Arial" pitchFamily="34" charset="0"/>
              <a:cs typeface="Arial" pitchFamily="34" charset="0"/>
            </a:endParaRPr>
          </a:p>
        </p:txBody>
      </p:sp>
      <p:cxnSp>
        <p:nvCxnSpPr>
          <p:cNvPr id="4" name="Connecteur droit avec flèche 3"/>
          <p:cNvCxnSpPr/>
          <p:nvPr>
            <p:custDataLst>
              <p:tags r:id="rId2"/>
            </p:custDataLst>
          </p:nvPr>
        </p:nvCxnSpPr>
        <p:spPr>
          <a:xfrm>
            <a:off x="1799692" y="5589240"/>
            <a:ext cx="6732748" cy="0"/>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 name="Connecteur droit avec flèche 4"/>
          <p:cNvCxnSpPr/>
          <p:nvPr>
            <p:custDataLst>
              <p:tags r:id="rId3"/>
            </p:custDataLst>
          </p:nvPr>
        </p:nvCxnSpPr>
        <p:spPr>
          <a:xfrm flipV="1">
            <a:off x="2058740" y="2901137"/>
            <a:ext cx="0" cy="2733743"/>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6" name="Forme libre 5"/>
          <p:cNvSpPr/>
          <p:nvPr>
            <p:custDataLst>
              <p:tags r:id="rId4"/>
            </p:custDataLst>
          </p:nvPr>
        </p:nvSpPr>
        <p:spPr>
          <a:xfrm>
            <a:off x="2043112" y="3202168"/>
            <a:ext cx="6478588" cy="2169932"/>
          </a:xfrm>
          <a:custGeom>
            <a:avLst/>
            <a:gdLst>
              <a:gd name="connsiteX0" fmla="*/ 0 w 4711700"/>
              <a:gd name="connsiteY0" fmla="*/ 1344890 h 1344890"/>
              <a:gd name="connsiteX1" fmla="*/ 647700 w 4711700"/>
              <a:gd name="connsiteY1" fmla="*/ 874990 h 1344890"/>
              <a:gd name="connsiteX2" fmla="*/ 1155700 w 4711700"/>
              <a:gd name="connsiteY2" fmla="*/ 163790 h 1344890"/>
              <a:gd name="connsiteX3" fmla="*/ 2044700 w 4711700"/>
              <a:gd name="connsiteY3" fmla="*/ 24090 h 1344890"/>
              <a:gd name="connsiteX4" fmla="*/ 3098800 w 4711700"/>
              <a:gd name="connsiteY4" fmla="*/ 532090 h 1344890"/>
              <a:gd name="connsiteX5" fmla="*/ 3797300 w 4711700"/>
              <a:gd name="connsiteY5" fmla="*/ 455890 h 1344890"/>
              <a:gd name="connsiteX6" fmla="*/ 4559300 w 4711700"/>
              <a:gd name="connsiteY6" fmla="*/ 887690 h 1344890"/>
              <a:gd name="connsiteX7" fmla="*/ 4711700 w 4711700"/>
              <a:gd name="connsiteY7" fmla="*/ 963890 h 1344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11700" h="1344890">
                <a:moveTo>
                  <a:pt x="0" y="1344890"/>
                </a:moveTo>
                <a:cubicBezTo>
                  <a:pt x="227541" y="1208365"/>
                  <a:pt x="455083" y="1071840"/>
                  <a:pt x="647700" y="874990"/>
                </a:cubicBezTo>
                <a:cubicBezTo>
                  <a:pt x="840317" y="678140"/>
                  <a:pt x="922867" y="305607"/>
                  <a:pt x="1155700" y="163790"/>
                </a:cubicBezTo>
                <a:cubicBezTo>
                  <a:pt x="1388533" y="21973"/>
                  <a:pt x="1720850" y="-37293"/>
                  <a:pt x="2044700" y="24090"/>
                </a:cubicBezTo>
                <a:cubicBezTo>
                  <a:pt x="2368550" y="85473"/>
                  <a:pt x="2806700" y="460123"/>
                  <a:pt x="3098800" y="532090"/>
                </a:cubicBezTo>
                <a:cubicBezTo>
                  <a:pt x="3390900" y="604057"/>
                  <a:pt x="3553883" y="396623"/>
                  <a:pt x="3797300" y="455890"/>
                </a:cubicBezTo>
                <a:cubicBezTo>
                  <a:pt x="4040717" y="515157"/>
                  <a:pt x="4406900" y="803023"/>
                  <a:pt x="4559300" y="887690"/>
                </a:cubicBezTo>
                <a:cubicBezTo>
                  <a:pt x="4711700" y="972357"/>
                  <a:pt x="4711700" y="968123"/>
                  <a:pt x="4711700" y="963890"/>
                </a:cubicBezTo>
              </a:path>
            </a:pathLst>
          </a:cu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custDataLst>
              <p:tags r:id="rId5"/>
            </p:custDataLst>
          </p:nvPr>
        </p:nvSpPr>
        <p:spPr>
          <a:xfrm>
            <a:off x="0" y="1196752"/>
            <a:ext cx="9144000" cy="1200329"/>
          </a:xfrm>
          <a:prstGeom prst="rect">
            <a:avLst/>
          </a:prstGeom>
        </p:spPr>
        <p:txBody>
          <a:bodyPr wrap="square">
            <a:spAutoFit/>
          </a:bodyPr>
          <a:lstStyle/>
          <a:p>
            <a:pPr algn="ctr"/>
            <a:r>
              <a:rPr lang="fr-FR" b="1" dirty="0" smtClean="0">
                <a:solidFill>
                  <a:schemeClr val="bg1"/>
                </a:solidFill>
                <a:latin typeface="Arial" pitchFamily="34" charset="0"/>
                <a:cs typeface="Arial" pitchFamily="34" charset="0"/>
              </a:rPr>
              <a:t>Cette conversion </a:t>
            </a:r>
            <a:r>
              <a:rPr lang="fr-FR" b="1" dirty="0" smtClean="0">
                <a:solidFill>
                  <a:schemeClr val="bg1"/>
                </a:solidFill>
                <a:latin typeface="Arial" pitchFamily="34" charset="0"/>
                <a:cs typeface="Arial" pitchFamily="34" charset="0"/>
              </a:rPr>
              <a:t>Analogique </a:t>
            </a:r>
            <a:r>
              <a:rPr lang="fr-FR" b="1" dirty="0" smtClean="0">
                <a:solidFill>
                  <a:schemeClr val="bg1"/>
                </a:solidFill>
                <a:latin typeface="Arial" pitchFamily="34" charset="0"/>
                <a:cs typeface="Arial" pitchFamily="34" charset="0"/>
              </a:rPr>
              <a:t>Numérique (CAN) se compose d’une phase d’échantillonnage et d’une phase de codage. </a:t>
            </a:r>
          </a:p>
          <a:p>
            <a:pPr algn="ctr"/>
            <a:r>
              <a:rPr lang="fr-FR" b="1" dirty="0" smtClean="0">
                <a:solidFill>
                  <a:schemeClr val="bg1"/>
                </a:solidFill>
                <a:latin typeface="Arial" pitchFamily="34" charset="0"/>
                <a:cs typeface="Arial" pitchFamily="34" charset="0"/>
              </a:rPr>
              <a:t>Pour l’échantillonnage, à fréquence régulière, plus ou moins rapide, suivant les besoins, on va enregistrer des  « images » de ce signal analogique. </a:t>
            </a:r>
          </a:p>
        </p:txBody>
      </p:sp>
      <p:sp>
        <p:nvSpPr>
          <p:cNvPr id="46" name="Rectangle 45"/>
          <p:cNvSpPr/>
          <p:nvPr>
            <p:custDataLst>
              <p:tags r:id="rId6"/>
            </p:custDataLst>
          </p:nvPr>
        </p:nvSpPr>
        <p:spPr>
          <a:xfrm>
            <a:off x="0" y="5950882"/>
            <a:ext cx="9252520" cy="646331"/>
          </a:xfrm>
          <a:prstGeom prst="rect">
            <a:avLst/>
          </a:prstGeom>
        </p:spPr>
        <p:txBody>
          <a:bodyPr wrap="square">
            <a:spAutoFit/>
          </a:bodyPr>
          <a:lstStyle/>
          <a:p>
            <a:pPr algn="ctr"/>
            <a:r>
              <a:rPr lang="fr-FR" b="1" dirty="0" smtClean="0">
                <a:solidFill>
                  <a:schemeClr val="bg1"/>
                </a:solidFill>
                <a:latin typeface="Arial" pitchFamily="34" charset="0"/>
                <a:cs typeface="Arial" pitchFamily="34" charset="0"/>
              </a:rPr>
              <a:t>Il faudra que le système enregistre sous forme numérique,  les échantillons ainsi obtenus dans l’ordre et, bien </a:t>
            </a:r>
            <a:r>
              <a:rPr lang="fr-FR" b="1" dirty="0" smtClean="0">
                <a:solidFill>
                  <a:schemeClr val="bg1"/>
                </a:solidFill>
                <a:latin typeface="Arial" pitchFamily="34" charset="0"/>
                <a:cs typeface="Arial" pitchFamily="34" charset="0"/>
              </a:rPr>
              <a:t>sûr</a:t>
            </a:r>
            <a:r>
              <a:rPr lang="fr-FR" b="1" dirty="0" smtClean="0">
                <a:solidFill>
                  <a:schemeClr val="bg1"/>
                </a:solidFill>
                <a:latin typeface="Arial" pitchFamily="34" charset="0"/>
                <a:cs typeface="Arial" pitchFamily="34" charset="0"/>
              </a:rPr>
              <a:t>, la fréquence de l’échantillonnage .</a:t>
            </a:r>
          </a:p>
        </p:txBody>
      </p:sp>
      <p:grpSp>
        <p:nvGrpSpPr>
          <p:cNvPr id="76" name="Groupe 75"/>
          <p:cNvGrpSpPr/>
          <p:nvPr>
            <p:custDataLst>
              <p:tags r:id="rId7"/>
            </p:custDataLst>
          </p:nvPr>
        </p:nvGrpSpPr>
        <p:grpSpPr>
          <a:xfrm>
            <a:off x="1850412" y="3065152"/>
            <a:ext cx="6336704" cy="2520280"/>
            <a:chOff x="3779912" y="4027210"/>
            <a:chExt cx="4608512" cy="1562030"/>
          </a:xfrm>
        </p:grpSpPr>
        <p:cxnSp>
          <p:nvCxnSpPr>
            <p:cNvPr id="77" name="Connecteur droit 76"/>
            <p:cNvCxnSpPr/>
            <p:nvPr/>
          </p:nvCxnSpPr>
          <p:spPr>
            <a:xfrm>
              <a:off x="3779912" y="5589240"/>
              <a:ext cx="460851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8" name="Connecteur droit 77"/>
            <p:cNvCxnSpPr/>
            <p:nvPr/>
          </p:nvCxnSpPr>
          <p:spPr>
            <a:xfrm flipV="1">
              <a:off x="39239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0" name="Connecteur droit 79"/>
            <p:cNvCxnSpPr/>
            <p:nvPr/>
          </p:nvCxnSpPr>
          <p:spPr>
            <a:xfrm flipV="1">
              <a:off x="45335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2" name="Connecteur droit 81"/>
            <p:cNvCxnSpPr/>
            <p:nvPr/>
          </p:nvCxnSpPr>
          <p:spPr>
            <a:xfrm flipV="1">
              <a:off x="51431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4" name="Connecteur droit 83"/>
            <p:cNvCxnSpPr/>
            <p:nvPr/>
          </p:nvCxnSpPr>
          <p:spPr>
            <a:xfrm flipV="1">
              <a:off x="57527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6" name="Connecteur droit 85"/>
            <p:cNvCxnSpPr/>
            <p:nvPr/>
          </p:nvCxnSpPr>
          <p:spPr>
            <a:xfrm flipV="1">
              <a:off x="63623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8" name="Connecteur droit 87"/>
            <p:cNvCxnSpPr/>
            <p:nvPr/>
          </p:nvCxnSpPr>
          <p:spPr>
            <a:xfrm flipV="1">
              <a:off x="69719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0" name="Connecteur droit 89"/>
            <p:cNvCxnSpPr/>
            <p:nvPr/>
          </p:nvCxnSpPr>
          <p:spPr>
            <a:xfrm flipV="1">
              <a:off x="75815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2" name="Connecteur droit 91"/>
            <p:cNvCxnSpPr/>
            <p:nvPr/>
          </p:nvCxnSpPr>
          <p:spPr>
            <a:xfrm flipV="1">
              <a:off x="81911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9" name="Connecteur droit 8"/>
          <p:cNvCxnSpPr/>
          <p:nvPr>
            <p:custDataLst>
              <p:tags r:id="rId8"/>
            </p:custDataLst>
          </p:nvPr>
        </p:nvCxnSpPr>
        <p:spPr>
          <a:xfrm flipH="1">
            <a:off x="1938866" y="4675112"/>
            <a:ext cx="1189208"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custDataLst>
              <p:tags r:id="rId9"/>
            </p:custDataLst>
          </p:nvPr>
        </p:nvCxnSpPr>
        <p:spPr>
          <a:xfrm flipH="1">
            <a:off x="1982770" y="3429000"/>
            <a:ext cx="2157184"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49" name="Connecteur droit 48"/>
          <p:cNvCxnSpPr/>
          <p:nvPr>
            <p:custDataLst>
              <p:tags r:id="rId10"/>
            </p:custDataLst>
          </p:nvPr>
        </p:nvCxnSpPr>
        <p:spPr>
          <a:xfrm flipH="1" flipV="1">
            <a:off x="1883204" y="3161644"/>
            <a:ext cx="3004163" cy="38868"/>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53" name="Connecteur droit 52"/>
          <p:cNvCxnSpPr/>
          <p:nvPr>
            <p:custDataLst>
              <p:tags r:id="rId11"/>
            </p:custDataLst>
          </p:nvPr>
        </p:nvCxnSpPr>
        <p:spPr>
          <a:xfrm flipH="1">
            <a:off x="1938866" y="3522984"/>
            <a:ext cx="3543835" cy="2126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73" name="Connecteur droit 72"/>
          <p:cNvCxnSpPr/>
          <p:nvPr>
            <p:custDataLst>
              <p:tags r:id="rId12"/>
            </p:custDataLst>
          </p:nvPr>
        </p:nvCxnSpPr>
        <p:spPr>
          <a:xfrm flipH="1">
            <a:off x="1938866" y="4077072"/>
            <a:ext cx="4577352"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75" name="Connecteur droit 74"/>
          <p:cNvCxnSpPr/>
          <p:nvPr>
            <p:custDataLst>
              <p:tags r:id="rId13"/>
            </p:custDataLst>
          </p:nvPr>
        </p:nvCxnSpPr>
        <p:spPr>
          <a:xfrm flipH="1">
            <a:off x="1938866" y="3933056"/>
            <a:ext cx="5441446"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79" name="Connecteur droit 78"/>
          <p:cNvCxnSpPr/>
          <p:nvPr>
            <p:custDataLst>
              <p:tags r:id="rId14"/>
            </p:custDataLst>
          </p:nvPr>
        </p:nvCxnSpPr>
        <p:spPr>
          <a:xfrm flipH="1">
            <a:off x="1938866" y="4365104"/>
            <a:ext cx="6248250"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81" name="Connecteur droit 80"/>
          <p:cNvCxnSpPr/>
          <p:nvPr>
            <p:custDataLst>
              <p:tags r:id="rId15"/>
            </p:custDataLst>
          </p:nvPr>
        </p:nvCxnSpPr>
        <p:spPr>
          <a:xfrm flipH="1">
            <a:off x="1982770" y="5348212"/>
            <a:ext cx="428991"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sp>
        <p:nvSpPr>
          <p:cNvPr id="61" name="ZoneTexte 60"/>
          <p:cNvSpPr txBox="1"/>
          <p:nvPr>
            <p:custDataLst>
              <p:tags r:id="rId16"/>
            </p:custDataLst>
          </p:nvPr>
        </p:nvSpPr>
        <p:spPr>
          <a:xfrm>
            <a:off x="1567272" y="5131191"/>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10</a:t>
            </a:r>
            <a:endParaRPr lang="fr-FR" b="1" dirty="0">
              <a:effectLst>
                <a:outerShdw blurRad="38100" dist="38100" dir="2700000" algn="tl">
                  <a:srgbClr val="000000">
                    <a:alpha val="43137"/>
                  </a:srgbClr>
                </a:outerShdw>
              </a:effectLst>
            </a:endParaRPr>
          </a:p>
        </p:txBody>
      </p:sp>
      <p:sp>
        <p:nvSpPr>
          <p:cNvPr id="85" name="ZoneTexte 84"/>
          <p:cNvSpPr txBox="1"/>
          <p:nvPr>
            <p:custDataLst>
              <p:tags r:id="rId17"/>
            </p:custDataLst>
          </p:nvPr>
        </p:nvSpPr>
        <p:spPr>
          <a:xfrm>
            <a:off x="1567272" y="3186956"/>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85</a:t>
            </a:r>
            <a:endParaRPr lang="fr-FR" b="1" dirty="0">
              <a:effectLst>
                <a:outerShdw blurRad="38100" dist="38100" dir="2700000" algn="tl">
                  <a:srgbClr val="000000">
                    <a:alpha val="43137"/>
                  </a:srgbClr>
                </a:outerShdw>
              </a:effectLst>
            </a:endParaRPr>
          </a:p>
        </p:txBody>
      </p:sp>
      <p:sp>
        <p:nvSpPr>
          <p:cNvPr id="87" name="ZoneTexte 86"/>
          <p:cNvSpPr txBox="1"/>
          <p:nvPr>
            <p:custDataLst>
              <p:tags r:id="rId18"/>
            </p:custDataLst>
          </p:nvPr>
        </p:nvSpPr>
        <p:spPr>
          <a:xfrm>
            <a:off x="1567272" y="4115941"/>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50</a:t>
            </a:r>
            <a:endParaRPr lang="fr-FR" b="1" dirty="0">
              <a:effectLst>
                <a:outerShdw blurRad="38100" dist="38100" dir="2700000" algn="tl">
                  <a:srgbClr val="000000">
                    <a:alpha val="43137"/>
                  </a:srgbClr>
                </a:outerShdw>
              </a:effectLst>
            </a:endParaRPr>
          </a:p>
        </p:txBody>
      </p:sp>
      <p:sp>
        <p:nvSpPr>
          <p:cNvPr id="89" name="ZoneTexte 88"/>
          <p:cNvSpPr txBox="1"/>
          <p:nvPr>
            <p:custDataLst>
              <p:tags r:id="rId19"/>
            </p:custDataLst>
          </p:nvPr>
        </p:nvSpPr>
        <p:spPr>
          <a:xfrm>
            <a:off x="1567272" y="3649224"/>
            <a:ext cx="415498" cy="369332"/>
          </a:xfrm>
          <a:prstGeom prst="rect">
            <a:avLst/>
          </a:prstGeom>
          <a:noFill/>
        </p:spPr>
        <p:txBody>
          <a:bodyPr wrap="none" rtlCol="0">
            <a:spAutoFit/>
          </a:bodyPr>
          <a:lstStyle/>
          <a:p>
            <a:r>
              <a:rPr lang="fr-FR" b="1" dirty="0">
                <a:effectLst>
                  <a:outerShdw blurRad="38100" dist="38100" dir="2700000" algn="tl">
                    <a:srgbClr val="000000">
                      <a:alpha val="43137"/>
                    </a:srgbClr>
                  </a:outerShdw>
                </a:effectLst>
              </a:rPr>
              <a:t>6</a:t>
            </a:r>
            <a:r>
              <a:rPr lang="fr-FR" b="1" dirty="0" smtClean="0">
                <a:effectLst>
                  <a:outerShdw blurRad="38100" dist="38100" dir="2700000" algn="tl">
                    <a:srgbClr val="000000">
                      <a:alpha val="43137"/>
                    </a:srgbClr>
                  </a:outerShdw>
                </a:effectLst>
              </a:rPr>
              <a:t>5</a:t>
            </a:r>
            <a:endParaRPr lang="fr-FR" b="1" dirty="0">
              <a:effectLst>
                <a:outerShdw blurRad="38100" dist="38100" dir="2700000" algn="tl">
                  <a:srgbClr val="000000">
                    <a:alpha val="43137"/>
                  </a:srgbClr>
                </a:outerShdw>
              </a:effectLst>
            </a:endParaRPr>
          </a:p>
        </p:txBody>
      </p:sp>
      <p:sp>
        <p:nvSpPr>
          <p:cNvPr id="91" name="ZoneTexte 90"/>
          <p:cNvSpPr txBox="1"/>
          <p:nvPr>
            <p:custDataLst>
              <p:tags r:id="rId20"/>
            </p:custDataLst>
          </p:nvPr>
        </p:nvSpPr>
        <p:spPr>
          <a:xfrm>
            <a:off x="1567272" y="4485238"/>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40</a:t>
            </a:r>
            <a:endParaRPr lang="fr-FR" b="1" dirty="0">
              <a:effectLst>
                <a:outerShdw blurRad="38100" dist="38100" dir="2700000" algn="tl">
                  <a:srgbClr val="000000">
                    <a:alpha val="43137"/>
                  </a:srgbClr>
                </a:outerShdw>
              </a:effectLst>
            </a:endParaRPr>
          </a:p>
        </p:txBody>
      </p:sp>
      <p:sp>
        <p:nvSpPr>
          <p:cNvPr id="93" name="ZoneTexte 92"/>
          <p:cNvSpPr txBox="1"/>
          <p:nvPr>
            <p:custDataLst>
              <p:tags r:id="rId21"/>
            </p:custDataLst>
          </p:nvPr>
        </p:nvSpPr>
        <p:spPr>
          <a:xfrm>
            <a:off x="1567272" y="3429000"/>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80</a:t>
            </a:r>
          </a:p>
        </p:txBody>
      </p:sp>
      <p:sp>
        <p:nvSpPr>
          <p:cNvPr id="94" name="ZoneTexte 93"/>
          <p:cNvSpPr txBox="1"/>
          <p:nvPr>
            <p:custDataLst>
              <p:tags r:id="rId22"/>
            </p:custDataLst>
          </p:nvPr>
        </p:nvSpPr>
        <p:spPr>
          <a:xfrm>
            <a:off x="1451855" y="2901137"/>
            <a:ext cx="530915"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100</a:t>
            </a:r>
          </a:p>
        </p:txBody>
      </p:sp>
      <p:sp>
        <p:nvSpPr>
          <p:cNvPr id="95" name="ZoneTexte 94"/>
          <p:cNvSpPr txBox="1"/>
          <p:nvPr>
            <p:custDataLst>
              <p:tags r:id="rId23"/>
            </p:custDataLst>
          </p:nvPr>
        </p:nvSpPr>
        <p:spPr>
          <a:xfrm>
            <a:off x="1567272" y="3851756"/>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60</a:t>
            </a:r>
          </a:p>
        </p:txBody>
      </p:sp>
      <p:sp>
        <p:nvSpPr>
          <p:cNvPr id="99" name="Rectangle 98"/>
          <p:cNvSpPr/>
          <p:nvPr>
            <p:custDataLst>
              <p:tags r:id="rId24"/>
            </p:custDataLst>
          </p:nvPr>
        </p:nvSpPr>
        <p:spPr>
          <a:xfrm>
            <a:off x="899592" y="2531805"/>
            <a:ext cx="2315931" cy="369332"/>
          </a:xfrm>
          <a:prstGeom prst="rect">
            <a:avLst/>
          </a:prstGeom>
        </p:spPr>
        <p:txBody>
          <a:bodyPr wrap="square">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Grandeur physique</a:t>
            </a:r>
            <a:endParaRPr lang="fr-FR" dirty="0">
              <a:effectLst>
                <a:outerShdw blurRad="38100" dist="38100" dir="2700000" algn="tl">
                  <a:srgbClr val="000000">
                    <a:alpha val="43137"/>
                  </a:srgbClr>
                </a:outerShdw>
              </a:effectLst>
            </a:endParaRPr>
          </a:p>
        </p:txBody>
      </p:sp>
      <p:sp>
        <p:nvSpPr>
          <p:cNvPr id="100" name="Rectangle 99"/>
          <p:cNvSpPr/>
          <p:nvPr>
            <p:custDataLst>
              <p:tags r:id="rId25"/>
            </p:custDataLst>
          </p:nvPr>
        </p:nvSpPr>
        <p:spPr>
          <a:xfrm>
            <a:off x="8161694" y="5131191"/>
            <a:ext cx="864339" cy="369332"/>
          </a:xfrm>
          <a:prstGeom prst="rect">
            <a:avLst/>
          </a:prstGeom>
        </p:spPr>
        <p:txBody>
          <a:bodyPr wrap="none">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temps</a:t>
            </a:r>
            <a:endParaRPr lang="fr-FR"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489548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35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99"/>
                                        </p:tgtEl>
                                        <p:attrNameLst>
                                          <p:attrName>style.visibility</p:attrName>
                                        </p:attrNameLst>
                                      </p:cBhvr>
                                      <p:to>
                                        <p:strVal val="visible"/>
                                      </p:to>
                                    </p:set>
                                    <p:animEffect transition="in" filter="fade">
                                      <p:cBhvr>
                                        <p:cTn id="11" dur="500"/>
                                        <p:tgtEl>
                                          <p:spTgt spid="99"/>
                                        </p:tgtEl>
                                      </p:cBhvr>
                                    </p:animEffect>
                                  </p:childTnLst>
                                </p:cTn>
                              </p:par>
                            </p:childTnLst>
                          </p:cTn>
                        </p:par>
                        <p:par>
                          <p:cTn id="12" fill="hold">
                            <p:stCondLst>
                              <p:cond delay="4800"/>
                            </p:stCondLst>
                            <p:childTnLst>
                              <p:par>
                                <p:cTn id="13" presetID="22" presetClass="entr" presetSubtype="4"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par>
                          <p:cTn id="16" fill="hold">
                            <p:stCondLst>
                              <p:cond delay="5300"/>
                            </p:stCondLst>
                            <p:childTnLst>
                              <p:par>
                                <p:cTn id="17" presetID="22" presetClass="entr" presetSubtype="8"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left)">
                                      <p:cBhvr>
                                        <p:cTn id="19" dur="500"/>
                                        <p:tgtEl>
                                          <p:spTgt spid="4"/>
                                        </p:tgtEl>
                                      </p:cBhvr>
                                    </p:animEffect>
                                  </p:childTnLst>
                                </p:cTn>
                              </p:par>
                            </p:childTnLst>
                          </p:cTn>
                        </p:par>
                        <p:par>
                          <p:cTn id="20" fill="hold">
                            <p:stCondLst>
                              <p:cond delay="5800"/>
                            </p:stCondLst>
                            <p:childTnLst>
                              <p:par>
                                <p:cTn id="21" presetID="10" presetClass="entr" presetSubtype="0" fill="hold" grpId="0" nodeType="afterEffect">
                                  <p:stCondLst>
                                    <p:cond delay="750"/>
                                  </p:stCondLst>
                                  <p:iterate type="wd">
                                    <p:tmPct val="10000"/>
                                  </p:iterate>
                                  <p:childTnLst>
                                    <p:set>
                                      <p:cBhvr>
                                        <p:cTn id="22" dur="1" fill="hold">
                                          <p:stCondLst>
                                            <p:cond delay="0"/>
                                          </p:stCondLst>
                                        </p:cTn>
                                        <p:tgtEl>
                                          <p:spTgt spid="100"/>
                                        </p:tgtEl>
                                        <p:attrNameLst>
                                          <p:attrName>style.visibility</p:attrName>
                                        </p:attrNameLst>
                                      </p:cBhvr>
                                      <p:to>
                                        <p:strVal val="visible"/>
                                      </p:to>
                                    </p:set>
                                    <p:animEffect transition="in" filter="fade">
                                      <p:cBhvr>
                                        <p:cTn id="23" dur="500"/>
                                        <p:tgtEl>
                                          <p:spTgt spid="100"/>
                                        </p:tgtEl>
                                      </p:cBhvr>
                                    </p:animEffect>
                                  </p:childTnLst>
                                </p:cTn>
                              </p:par>
                            </p:childTnLst>
                          </p:cTn>
                        </p:par>
                        <p:par>
                          <p:cTn id="24" fill="hold">
                            <p:stCondLst>
                              <p:cond delay="7050"/>
                            </p:stCondLst>
                            <p:childTnLst>
                              <p:par>
                                <p:cTn id="25" presetID="22" presetClass="entr" presetSubtype="8" fill="hold" grpId="0" nodeType="after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par>
                          <p:cTn id="28" fill="hold">
                            <p:stCondLst>
                              <p:cond delay="7550"/>
                            </p:stCondLst>
                            <p:childTnLst>
                              <p:par>
                                <p:cTn id="29" presetID="22" presetClass="entr" presetSubtype="8" fill="hold" nodeType="afterEffect">
                                  <p:stCondLst>
                                    <p:cond delay="0"/>
                                  </p:stCondLst>
                                  <p:childTnLst>
                                    <p:set>
                                      <p:cBhvr>
                                        <p:cTn id="30" dur="1" fill="hold">
                                          <p:stCondLst>
                                            <p:cond delay="0"/>
                                          </p:stCondLst>
                                        </p:cTn>
                                        <p:tgtEl>
                                          <p:spTgt spid="76"/>
                                        </p:tgtEl>
                                        <p:attrNameLst>
                                          <p:attrName>style.visibility</p:attrName>
                                        </p:attrNameLst>
                                      </p:cBhvr>
                                      <p:to>
                                        <p:strVal val="visible"/>
                                      </p:to>
                                    </p:set>
                                    <p:animEffect transition="in" filter="wipe(left)">
                                      <p:cBhvr>
                                        <p:cTn id="31" dur="2750"/>
                                        <p:tgtEl>
                                          <p:spTgt spid="76"/>
                                        </p:tgtEl>
                                      </p:cBhvr>
                                    </p:animEffect>
                                  </p:childTnLst>
                                </p:cTn>
                              </p:par>
                            </p:childTnLst>
                          </p:cTn>
                        </p:par>
                        <p:par>
                          <p:cTn id="32" fill="hold">
                            <p:stCondLst>
                              <p:cond delay="10300"/>
                            </p:stCondLst>
                            <p:childTnLst>
                              <p:par>
                                <p:cTn id="33" presetID="22" presetClass="entr" presetSubtype="2" fill="hold" nodeType="afterEffect">
                                  <p:stCondLst>
                                    <p:cond delay="0"/>
                                  </p:stCondLst>
                                  <p:childTnLst>
                                    <p:set>
                                      <p:cBhvr>
                                        <p:cTn id="34" dur="1" fill="hold">
                                          <p:stCondLst>
                                            <p:cond delay="0"/>
                                          </p:stCondLst>
                                        </p:cTn>
                                        <p:tgtEl>
                                          <p:spTgt spid="81"/>
                                        </p:tgtEl>
                                        <p:attrNameLst>
                                          <p:attrName>style.visibility</p:attrName>
                                        </p:attrNameLst>
                                      </p:cBhvr>
                                      <p:to>
                                        <p:strVal val="visible"/>
                                      </p:to>
                                    </p:set>
                                    <p:animEffect transition="in" filter="wipe(right)">
                                      <p:cBhvr>
                                        <p:cTn id="35" dur="500"/>
                                        <p:tgtEl>
                                          <p:spTgt spid="81"/>
                                        </p:tgtEl>
                                      </p:cBhvr>
                                    </p:animEffect>
                                  </p:childTnLst>
                                </p:cTn>
                              </p:par>
                            </p:childTnLst>
                          </p:cTn>
                        </p:par>
                        <p:par>
                          <p:cTn id="36" fill="hold">
                            <p:stCondLst>
                              <p:cond delay="10800"/>
                            </p:stCondLst>
                            <p:childTnLst>
                              <p:par>
                                <p:cTn id="37" presetID="10" presetClass="entr" presetSubtype="0" fill="hold" grpId="0" nodeType="afterEffect">
                                  <p:stCondLst>
                                    <p:cond delay="0"/>
                                  </p:stCondLst>
                                  <p:childTnLst>
                                    <p:set>
                                      <p:cBhvr>
                                        <p:cTn id="38" dur="1" fill="hold">
                                          <p:stCondLst>
                                            <p:cond delay="0"/>
                                          </p:stCondLst>
                                        </p:cTn>
                                        <p:tgtEl>
                                          <p:spTgt spid="61"/>
                                        </p:tgtEl>
                                        <p:attrNameLst>
                                          <p:attrName>style.visibility</p:attrName>
                                        </p:attrNameLst>
                                      </p:cBhvr>
                                      <p:to>
                                        <p:strVal val="visible"/>
                                      </p:to>
                                    </p:set>
                                    <p:animEffect transition="in" filter="fade">
                                      <p:cBhvr>
                                        <p:cTn id="39" dur="500"/>
                                        <p:tgtEl>
                                          <p:spTgt spid="61"/>
                                        </p:tgtEl>
                                      </p:cBhvr>
                                    </p:animEffect>
                                  </p:childTnLst>
                                </p:cTn>
                              </p:par>
                            </p:childTnLst>
                          </p:cTn>
                        </p:par>
                        <p:par>
                          <p:cTn id="40" fill="hold">
                            <p:stCondLst>
                              <p:cond delay="11300"/>
                            </p:stCondLst>
                            <p:childTnLst>
                              <p:par>
                                <p:cTn id="41" presetID="22" presetClass="entr" presetSubtype="2" fill="hold" nodeType="after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wipe(right)">
                                      <p:cBhvr>
                                        <p:cTn id="43" dur="500"/>
                                        <p:tgtEl>
                                          <p:spTgt spid="9"/>
                                        </p:tgtEl>
                                      </p:cBhvr>
                                    </p:animEffect>
                                  </p:childTnLst>
                                </p:cTn>
                              </p:par>
                            </p:childTnLst>
                          </p:cTn>
                        </p:par>
                        <p:par>
                          <p:cTn id="44" fill="hold">
                            <p:stCondLst>
                              <p:cond delay="11800"/>
                            </p:stCondLst>
                            <p:childTnLst>
                              <p:par>
                                <p:cTn id="45" presetID="10" presetClass="entr" presetSubtype="0" fill="hold" grpId="0" nodeType="afterEffect">
                                  <p:stCondLst>
                                    <p:cond delay="0"/>
                                  </p:stCondLst>
                                  <p:childTnLst>
                                    <p:set>
                                      <p:cBhvr>
                                        <p:cTn id="46" dur="1" fill="hold">
                                          <p:stCondLst>
                                            <p:cond delay="0"/>
                                          </p:stCondLst>
                                        </p:cTn>
                                        <p:tgtEl>
                                          <p:spTgt spid="91"/>
                                        </p:tgtEl>
                                        <p:attrNameLst>
                                          <p:attrName>style.visibility</p:attrName>
                                        </p:attrNameLst>
                                      </p:cBhvr>
                                      <p:to>
                                        <p:strVal val="visible"/>
                                      </p:to>
                                    </p:set>
                                    <p:animEffect transition="in" filter="fade">
                                      <p:cBhvr>
                                        <p:cTn id="47" dur="500"/>
                                        <p:tgtEl>
                                          <p:spTgt spid="91"/>
                                        </p:tgtEl>
                                      </p:cBhvr>
                                    </p:animEffect>
                                  </p:childTnLst>
                                </p:cTn>
                              </p:par>
                            </p:childTnLst>
                          </p:cTn>
                        </p:par>
                        <p:par>
                          <p:cTn id="48" fill="hold">
                            <p:stCondLst>
                              <p:cond delay="12300"/>
                            </p:stCondLst>
                            <p:childTnLst>
                              <p:par>
                                <p:cTn id="49" presetID="22" presetClass="entr" presetSubtype="2" fill="hold" nodeType="after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wipe(right)">
                                      <p:cBhvr>
                                        <p:cTn id="51" dur="500"/>
                                        <p:tgtEl>
                                          <p:spTgt spid="12"/>
                                        </p:tgtEl>
                                      </p:cBhvr>
                                    </p:animEffect>
                                  </p:childTnLst>
                                </p:cTn>
                              </p:par>
                            </p:childTnLst>
                          </p:cTn>
                        </p:par>
                        <p:par>
                          <p:cTn id="52" fill="hold">
                            <p:stCondLst>
                              <p:cond delay="12800"/>
                            </p:stCondLst>
                            <p:childTnLst>
                              <p:par>
                                <p:cTn id="53" presetID="10" presetClass="entr" presetSubtype="0" fill="hold" grpId="0" nodeType="afterEffect">
                                  <p:stCondLst>
                                    <p:cond delay="0"/>
                                  </p:stCondLst>
                                  <p:childTnLst>
                                    <p:set>
                                      <p:cBhvr>
                                        <p:cTn id="54" dur="1" fill="hold">
                                          <p:stCondLst>
                                            <p:cond delay="0"/>
                                          </p:stCondLst>
                                        </p:cTn>
                                        <p:tgtEl>
                                          <p:spTgt spid="85"/>
                                        </p:tgtEl>
                                        <p:attrNameLst>
                                          <p:attrName>style.visibility</p:attrName>
                                        </p:attrNameLst>
                                      </p:cBhvr>
                                      <p:to>
                                        <p:strVal val="visible"/>
                                      </p:to>
                                    </p:set>
                                    <p:animEffect transition="in" filter="fade">
                                      <p:cBhvr>
                                        <p:cTn id="55" dur="500"/>
                                        <p:tgtEl>
                                          <p:spTgt spid="85"/>
                                        </p:tgtEl>
                                      </p:cBhvr>
                                    </p:animEffect>
                                  </p:childTnLst>
                                </p:cTn>
                              </p:par>
                            </p:childTnLst>
                          </p:cTn>
                        </p:par>
                        <p:par>
                          <p:cTn id="56" fill="hold">
                            <p:stCondLst>
                              <p:cond delay="13300"/>
                            </p:stCondLst>
                            <p:childTnLst>
                              <p:par>
                                <p:cTn id="57" presetID="22" presetClass="entr" presetSubtype="2" fill="hold" nodeType="afterEffect">
                                  <p:stCondLst>
                                    <p:cond delay="0"/>
                                  </p:stCondLst>
                                  <p:childTnLst>
                                    <p:set>
                                      <p:cBhvr>
                                        <p:cTn id="58" dur="1" fill="hold">
                                          <p:stCondLst>
                                            <p:cond delay="0"/>
                                          </p:stCondLst>
                                        </p:cTn>
                                        <p:tgtEl>
                                          <p:spTgt spid="49"/>
                                        </p:tgtEl>
                                        <p:attrNameLst>
                                          <p:attrName>style.visibility</p:attrName>
                                        </p:attrNameLst>
                                      </p:cBhvr>
                                      <p:to>
                                        <p:strVal val="visible"/>
                                      </p:to>
                                    </p:set>
                                    <p:animEffect transition="in" filter="wipe(right)">
                                      <p:cBhvr>
                                        <p:cTn id="59" dur="500"/>
                                        <p:tgtEl>
                                          <p:spTgt spid="49"/>
                                        </p:tgtEl>
                                      </p:cBhvr>
                                    </p:animEffect>
                                  </p:childTnLst>
                                </p:cTn>
                              </p:par>
                            </p:childTnLst>
                          </p:cTn>
                        </p:par>
                        <p:par>
                          <p:cTn id="60" fill="hold">
                            <p:stCondLst>
                              <p:cond delay="13800"/>
                            </p:stCondLst>
                            <p:childTnLst>
                              <p:par>
                                <p:cTn id="61" presetID="10" presetClass="entr" presetSubtype="0" fill="hold" grpId="0" nodeType="afterEffect">
                                  <p:stCondLst>
                                    <p:cond delay="0"/>
                                  </p:stCondLst>
                                  <p:childTnLst>
                                    <p:set>
                                      <p:cBhvr>
                                        <p:cTn id="62" dur="1" fill="hold">
                                          <p:stCondLst>
                                            <p:cond delay="0"/>
                                          </p:stCondLst>
                                        </p:cTn>
                                        <p:tgtEl>
                                          <p:spTgt spid="94"/>
                                        </p:tgtEl>
                                        <p:attrNameLst>
                                          <p:attrName>style.visibility</p:attrName>
                                        </p:attrNameLst>
                                      </p:cBhvr>
                                      <p:to>
                                        <p:strVal val="visible"/>
                                      </p:to>
                                    </p:set>
                                    <p:animEffect transition="in" filter="fade">
                                      <p:cBhvr>
                                        <p:cTn id="63" dur="500"/>
                                        <p:tgtEl>
                                          <p:spTgt spid="94"/>
                                        </p:tgtEl>
                                      </p:cBhvr>
                                    </p:animEffect>
                                  </p:childTnLst>
                                </p:cTn>
                              </p:par>
                            </p:childTnLst>
                          </p:cTn>
                        </p:par>
                        <p:par>
                          <p:cTn id="64" fill="hold">
                            <p:stCondLst>
                              <p:cond delay="14300"/>
                            </p:stCondLst>
                            <p:childTnLst>
                              <p:par>
                                <p:cTn id="65" presetID="22" presetClass="entr" presetSubtype="2" fill="hold" nodeType="afterEffect">
                                  <p:stCondLst>
                                    <p:cond delay="0"/>
                                  </p:stCondLst>
                                  <p:childTnLst>
                                    <p:set>
                                      <p:cBhvr>
                                        <p:cTn id="66" dur="1" fill="hold">
                                          <p:stCondLst>
                                            <p:cond delay="0"/>
                                          </p:stCondLst>
                                        </p:cTn>
                                        <p:tgtEl>
                                          <p:spTgt spid="53"/>
                                        </p:tgtEl>
                                        <p:attrNameLst>
                                          <p:attrName>style.visibility</p:attrName>
                                        </p:attrNameLst>
                                      </p:cBhvr>
                                      <p:to>
                                        <p:strVal val="visible"/>
                                      </p:to>
                                    </p:set>
                                    <p:animEffect transition="in" filter="wipe(right)">
                                      <p:cBhvr>
                                        <p:cTn id="67" dur="500"/>
                                        <p:tgtEl>
                                          <p:spTgt spid="53"/>
                                        </p:tgtEl>
                                      </p:cBhvr>
                                    </p:animEffect>
                                  </p:childTnLst>
                                </p:cTn>
                              </p:par>
                            </p:childTnLst>
                          </p:cTn>
                        </p:par>
                        <p:par>
                          <p:cTn id="68" fill="hold">
                            <p:stCondLst>
                              <p:cond delay="14800"/>
                            </p:stCondLst>
                            <p:childTnLst>
                              <p:par>
                                <p:cTn id="69" presetID="10" presetClass="entr" presetSubtype="0" fill="hold" grpId="0" nodeType="afterEffect">
                                  <p:stCondLst>
                                    <p:cond delay="0"/>
                                  </p:stCondLst>
                                  <p:childTnLst>
                                    <p:set>
                                      <p:cBhvr>
                                        <p:cTn id="70" dur="1" fill="hold">
                                          <p:stCondLst>
                                            <p:cond delay="0"/>
                                          </p:stCondLst>
                                        </p:cTn>
                                        <p:tgtEl>
                                          <p:spTgt spid="93"/>
                                        </p:tgtEl>
                                        <p:attrNameLst>
                                          <p:attrName>style.visibility</p:attrName>
                                        </p:attrNameLst>
                                      </p:cBhvr>
                                      <p:to>
                                        <p:strVal val="visible"/>
                                      </p:to>
                                    </p:set>
                                    <p:animEffect transition="in" filter="fade">
                                      <p:cBhvr>
                                        <p:cTn id="71" dur="500"/>
                                        <p:tgtEl>
                                          <p:spTgt spid="93"/>
                                        </p:tgtEl>
                                      </p:cBhvr>
                                    </p:animEffect>
                                  </p:childTnLst>
                                </p:cTn>
                              </p:par>
                            </p:childTnLst>
                          </p:cTn>
                        </p:par>
                        <p:par>
                          <p:cTn id="72" fill="hold">
                            <p:stCondLst>
                              <p:cond delay="15300"/>
                            </p:stCondLst>
                            <p:childTnLst>
                              <p:par>
                                <p:cTn id="73" presetID="22" presetClass="entr" presetSubtype="2" fill="hold" nodeType="afterEffect">
                                  <p:stCondLst>
                                    <p:cond delay="0"/>
                                  </p:stCondLst>
                                  <p:childTnLst>
                                    <p:set>
                                      <p:cBhvr>
                                        <p:cTn id="74" dur="1" fill="hold">
                                          <p:stCondLst>
                                            <p:cond delay="0"/>
                                          </p:stCondLst>
                                        </p:cTn>
                                        <p:tgtEl>
                                          <p:spTgt spid="73"/>
                                        </p:tgtEl>
                                        <p:attrNameLst>
                                          <p:attrName>style.visibility</p:attrName>
                                        </p:attrNameLst>
                                      </p:cBhvr>
                                      <p:to>
                                        <p:strVal val="visible"/>
                                      </p:to>
                                    </p:set>
                                    <p:animEffect transition="in" filter="wipe(right)">
                                      <p:cBhvr>
                                        <p:cTn id="75" dur="500"/>
                                        <p:tgtEl>
                                          <p:spTgt spid="73"/>
                                        </p:tgtEl>
                                      </p:cBhvr>
                                    </p:animEffect>
                                  </p:childTnLst>
                                </p:cTn>
                              </p:par>
                            </p:childTnLst>
                          </p:cTn>
                        </p:par>
                        <p:par>
                          <p:cTn id="76" fill="hold">
                            <p:stCondLst>
                              <p:cond delay="15800"/>
                            </p:stCondLst>
                            <p:childTnLst>
                              <p:par>
                                <p:cTn id="77" presetID="10" presetClass="entr" presetSubtype="0" fill="hold" grpId="0" nodeType="afterEffect">
                                  <p:stCondLst>
                                    <p:cond delay="0"/>
                                  </p:stCondLst>
                                  <p:childTnLst>
                                    <p:set>
                                      <p:cBhvr>
                                        <p:cTn id="78" dur="1" fill="hold">
                                          <p:stCondLst>
                                            <p:cond delay="0"/>
                                          </p:stCondLst>
                                        </p:cTn>
                                        <p:tgtEl>
                                          <p:spTgt spid="95"/>
                                        </p:tgtEl>
                                        <p:attrNameLst>
                                          <p:attrName>style.visibility</p:attrName>
                                        </p:attrNameLst>
                                      </p:cBhvr>
                                      <p:to>
                                        <p:strVal val="visible"/>
                                      </p:to>
                                    </p:set>
                                    <p:animEffect transition="in" filter="fade">
                                      <p:cBhvr>
                                        <p:cTn id="79" dur="500"/>
                                        <p:tgtEl>
                                          <p:spTgt spid="95"/>
                                        </p:tgtEl>
                                      </p:cBhvr>
                                    </p:animEffect>
                                  </p:childTnLst>
                                </p:cTn>
                              </p:par>
                            </p:childTnLst>
                          </p:cTn>
                        </p:par>
                        <p:par>
                          <p:cTn id="80" fill="hold">
                            <p:stCondLst>
                              <p:cond delay="16300"/>
                            </p:stCondLst>
                            <p:childTnLst>
                              <p:par>
                                <p:cTn id="81" presetID="22" presetClass="entr" presetSubtype="2" fill="hold" nodeType="afterEffect">
                                  <p:stCondLst>
                                    <p:cond delay="0"/>
                                  </p:stCondLst>
                                  <p:childTnLst>
                                    <p:set>
                                      <p:cBhvr>
                                        <p:cTn id="82" dur="1" fill="hold">
                                          <p:stCondLst>
                                            <p:cond delay="0"/>
                                          </p:stCondLst>
                                        </p:cTn>
                                        <p:tgtEl>
                                          <p:spTgt spid="75"/>
                                        </p:tgtEl>
                                        <p:attrNameLst>
                                          <p:attrName>style.visibility</p:attrName>
                                        </p:attrNameLst>
                                      </p:cBhvr>
                                      <p:to>
                                        <p:strVal val="visible"/>
                                      </p:to>
                                    </p:set>
                                    <p:animEffect transition="in" filter="wipe(right)">
                                      <p:cBhvr>
                                        <p:cTn id="83" dur="500"/>
                                        <p:tgtEl>
                                          <p:spTgt spid="75"/>
                                        </p:tgtEl>
                                      </p:cBhvr>
                                    </p:animEffect>
                                  </p:childTnLst>
                                </p:cTn>
                              </p:par>
                            </p:childTnLst>
                          </p:cTn>
                        </p:par>
                        <p:par>
                          <p:cTn id="84" fill="hold">
                            <p:stCondLst>
                              <p:cond delay="16800"/>
                            </p:stCondLst>
                            <p:childTnLst>
                              <p:par>
                                <p:cTn id="85" presetID="10" presetClass="entr" presetSubtype="0" fill="hold" grpId="0" nodeType="afterEffect">
                                  <p:stCondLst>
                                    <p:cond delay="0"/>
                                  </p:stCondLst>
                                  <p:childTnLst>
                                    <p:set>
                                      <p:cBhvr>
                                        <p:cTn id="86" dur="1" fill="hold">
                                          <p:stCondLst>
                                            <p:cond delay="0"/>
                                          </p:stCondLst>
                                        </p:cTn>
                                        <p:tgtEl>
                                          <p:spTgt spid="89"/>
                                        </p:tgtEl>
                                        <p:attrNameLst>
                                          <p:attrName>style.visibility</p:attrName>
                                        </p:attrNameLst>
                                      </p:cBhvr>
                                      <p:to>
                                        <p:strVal val="visible"/>
                                      </p:to>
                                    </p:set>
                                    <p:animEffect transition="in" filter="fade">
                                      <p:cBhvr>
                                        <p:cTn id="87" dur="500"/>
                                        <p:tgtEl>
                                          <p:spTgt spid="89"/>
                                        </p:tgtEl>
                                      </p:cBhvr>
                                    </p:animEffect>
                                  </p:childTnLst>
                                </p:cTn>
                              </p:par>
                            </p:childTnLst>
                          </p:cTn>
                        </p:par>
                        <p:par>
                          <p:cTn id="88" fill="hold">
                            <p:stCondLst>
                              <p:cond delay="17300"/>
                            </p:stCondLst>
                            <p:childTnLst>
                              <p:par>
                                <p:cTn id="89" presetID="22" presetClass="entr" presetSubtype="2" fill="hold" nodeType="afterEffect">
                                  <p:stCondLst>
                                    <p:cond delay="0"/>
                                  </p:stCondLst>
                                  <p:childTnLst>
                                    <p:set>
                                      <p:cBhvr>
                                        <p:cTn id="90" dur="1" fill="hold">
                                          <p:stCondLst>
                                            <p:cond delay="0"/>
                                          </p:stCondLst>
                                        </p:cTn>
                                        <p:tgtEl>
                                          <p:spTgt spid="79"/>
                                        </p:tgtEl>
                                        <p:attrNameLst>
                                          <p:attrName>style.visibility</p:attrName>
                                        </p:attrNameLst>
                                      </p:cBhvr>
                                      <p:to>
                                        <p:strVal val="visible"/>
                                      </p:to>
                                    </p:set>
                                    <p:animEffect transition="in" filter="wipe(right)">
                                      <p:cBhvr>
                                        <p:cTn id="91" dur="500"/>
                                        <p:tgtEl>
                                          <p:spTgt spid="79"/>
                                        </p:tgtEl>
                                      </p:cBhvr>
                                    </p:animEffect>
                                  </p:childTnLst>
                                </p:cTn>
                              </p:par>
                            </p:childTnLst>
                          </p:cTn>
                        </p:par>
                        <p:par>
                          <p:cTn id="92" fill="hold">
                            <p:stCondLst>
                              <p:cond delay="17800"/>
                            </p:stCondLst>
                            <p:childTnLst>
                              <p:par>
                                <p:cTn id="93" presetID="10" presetClass="entr" presetSubtype="0" fill="hold" grpId="0" nodeType="afterEffect">
                                  <p:stCondLst>
                                    <p:cond delay="250"/>
                                  </p:stCondLst>
                                  <p:childTnLst>
                                    <p:set>
                                      <p:cBhvr>
                                        <p:cTn id="94" dur="1" fill="hold">
                                          <p:stCondLst>
                                            <p:cond delay="0"/>
                                          </p:stCondLst>
                                        </p:cTn>
                                        <p:tgtEl>
                                          <p:spTgt spid="87"/>
                                        </p:tgtEl>
                                        <p:attrNameLst>
                                          <p:attrName>style.visibility</p:attrName>
                                        </p:attrNameLst>
                                      </p:cBhvr>
                                      <p:to>
                                        <p:strVal val="visible"/>
                                      </p:to>
                                    </p:set>
                                    <p:animEffect transition="in" filter="fade">
                                      <p:cBhvr>
                                        <p:cTn id="95" dur="500"/>
                                        <p:tgtEl>
                                          <p:spTgt spid="87"/>
                                        </p:tgtEl>
                                      </p:cBhvr>
                                    </p:animEffect>
                                  </p:childTnLst>
                                </p:cTn>
                              </p:par>
                            </p:childTnLst>
                          </p:cTn>
                        </p:par>
                        <p:par>
                          <p:cTn id="96" fill="hold">
                            <p:stCondLst>
                              <p:cond delay="18550"/>
                            </p:stCondLst>
                            <p:childTnLst>
                              <p:par>
                                <p:cTn id="97" presetID="10" presetClass="entr" presetSubtype="0" fill="hold" grpId="0" nodeType="afterEffect">
                                  <p:stCondLst>
                                    <p:cond delay="0"/>
                                  </p:stCondLst>
                                  <p:iterate type="wd">
                                    <p:tmPct val="10000"/>
                                  </p:iterate>
                                  <p:childTnLst>
                                    <p:set>
                                      <p:cBhvr>
                                        <p:cTn id="98" dur="1" fill="hold">
                                          <p:stCondLst>
                                            <p:cond delay="0"/>
                                          </p:stCondLst>
                                        </p:cTn>
                                        <p:tgtEl>
                                          <p:spTgt spid="46"/>
                                        </p:tgtEl>
                                        <p:attrNameLst>
                                          <p:attrName>style.visibility</p:attrName>
                                        </p:attrNameLst>
                                      </p:cBhvr>
                                      <p:to>
                                        <p:strVal val="visible"/>
                                      </p:to>
                                    </p:set>
                                    <p:animEffect transition="in" filter="fade">
                                      <p:cBhvr>
                                        <p:cTn id="99"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46" grpId="0"/>
      <p:bldP spid="61" grpId="0"/>
      <p:bldP spid="85" grpId="0"/>
      <p:bldP spid="87" grpId="0"/>
      <p:bldP spid="89" grpId="0"/>
      <p:bldP spid="91" grpId="0"/>
      <p:bldP spid="93" grpId="0"/>
      <p:bldP spid="94" grpId="0"/>
      <p:bldP spid="95" grpId="0"/>
      <p:bldP spid="99" grpId="0"/>
      <p:bldP spid="10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custDataLst>
              <p:tags r:id="rId1"/>
            </p:custDataLst>
          </p:nvPr>
        </p:nvSpPr>
        <p:spPr>
          <a:xfrm>
            <a:off x="1137395" y="116632"/>
            <a:ext cx="6644768"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latin typeface="Arial" pitchFamily="34" charset="0"/>
                <a:cs typeface="Arial" pitchFamily="34" charset="0"/>
              </a:rPr>
              <a:t>C</a:t>
            </a:r>
            <a:r>
              <a:rPr lang="fr-FR" sz="4400" b="1" dirty="0" smtClean="0">
                <a:effectLst>
                  <a:outerShdw blurRad="38100" dist="38100" dir="2700000" algn="tl">
                    <a:srgbClr val="000000">
                      <a:alpha val="43137"/>
                    </a:srgbClr>
                  </a:outerShdw>
                </a:effectLst>
                <a:latin typeface="Arial" pitchFamily="34" charset="0"/>
                <a:cs typeface="Arial" pitchFamily="34" charset="0"/>
              </a:rPr>
              <a:t>odage de l’information</a:t>
            </a:r>
            <a:endParaRPr lang="fr-FR" sz="4400" b="1" dirty="0">
              <a:effectLst>
                <a:outerShdw blurRad="38100" dist="38100" dir="2700000" algn="tl">
                  <a:srgbClr val="000000">
                    <a:alpha val="43137"/>
                  </a:srgbClr>
                </a:outerShdw>
              </a:effectLst>
              <a:latin typeface="Arial" pitchFamily="34" charset="0"/>
              <a:cs typeface="Arial" pitchFamily="34" charset="0"/>
            </a:endParaRPr>
          </a:p>
        </p:txBody>
      </p:sp>
      <p:sp>
        <p:nvSpPr>
          <p:cNvPr id="7" name="Rectangle 6"/>
          <p:cNvSpPr/>
          <p:nvPr>
            <p:custDataLst>
              <p:tags r:id="rId2"/>
            </p:custDataLst>
          </p:nvPr>
        </p:nvSpPr>
        <p:spPr>
          <a:xfrm>
            <a:off x="1691680" y="932527"/>
            <a:ext cx="7443957" cy="1200329"/>
          </a:xfrm>
          <a:prstGeom prst="rect">
            <a:avLst/>
          </a:prstGeom>
        </p:spPr>
        <p:txBody>
          <a:bodyPr wrap="square">
            <a:spAutoFit/>
          </a:bodyPr>
          <a:lstStyle/>
          <a:p>
            <a:r>
              <a:rPr lang="fr-FR" b="1" dirty="0" smtClean="0">
                <a:solidFill>
                  <a:schemeClr val="bg1"/>
                </a:solidFill>
                <a:latin typeface="Arial" pitchFamily="34" charset="0"/>
                <a:cs typeface="Arial" pitchFamily="34" charset="0"/>
              </a:rPr>
              <a:t>On </a:t>
            </a:r>
            <a:r>
              <a:rPr lang="fr-FR" b="1" dirty="0">
                <a:solidFill>
                  <a:schemeClr val="bg1"/>
                </a:solidFill>
                <a:latin typeface="Arial" pitchFamily="34" charset="0"/>
                <a:cs typeface="Arial" pitchFamily="34" charset="0"/>
              </a:rPr>
              <a:t>va transformer </a:t>
            </a:r>
            <a:r>
              <a:rPr lang="fr-FR" b="1" dirty="0" smtClean="0">
                <a:solidFill>
                  <a:schemeClr val="bg1"/>
                </a:solidFill>
                <a:latin typeface="Arial" pitchFamily="34" charset="0"/>
                <a:cs typeface="Arial" pitchFamily="34" charset="0"/>
              </a:rPr>
              <a:t>ces </a:t>
            </a:r>
            <a:r>
              <a:rPr lang="fr-FR" b="1" dirty="0">
                <a:solidFill>
                  <a:schemeClr val="bg1"/>
                </a:solidFill>
                <a:latin typeface="Arial" pitchFamily="34" charset="0"/>
                <a:cs typeface="Arial" pitchFamily="34" charset="0"/>
              </a:rPr>
              <a:t>images en un code, un ensemble de «0»  et de </a:t>
            </a:r>
            <a:r>
              <a:rPr lang="fr-FR" b="1" dirty="0" smtClean="0">
                <a:solidFill>
                  <a:schemeClr val="bg1"/>
                </a:solidFill>
                <a:latin typeface="Arial" pitchFamily="34" charset="0"/>
                <a:cs typeface="Arial" pitchFamily="34" charset="0"/>
              </a:rPr>
              <a:t>«1» </a:t>
            </a:r>
            <a:r>
              <a:rPr lang="fr-FR" b="1" dirty="0" smtClean="0">
                <a:solidFill>
                  <a:schemeClr val="bg1"/>
                </a:solidFill>
                <a:latin typeface="Arial" pitchFamily="34" charset="0"/>
                <a:cs typeface="Arial" pitchFamily="34" charset="0"/>
              </a:rPr>
              <a:t>compréhensibles par </a:t>
            </a:r>
            <a:r>
              <a:rPr lang="fr-FR" b="1" dirty="0">
                <a:solidFill>
                  <a:schemeClr val="bg1"/>
                </a:solidFill>
                <a:latin typeface="Arial" pitchFamily="34" charset="0"/>
                <a:cs typeface="Arial" pitchFamily="34" charset="0"/>
              </a:rPr>
              <a:t>une machine </a:t>
            </a:r>
            <a:r>
              <a:rPr lang="fr-FR" b="1" dirty="0" smtClean="0">
                <a:solidFill>
                  <a:schemeClr val="bg1"/>
                </a:solidFill>
                <a:latin typeface="Arial" pitchFamily="34" charset="0"/>
                <a:cs typeface="Arial" pitchFamily="34" charset="0"/>
              </a:rPr>
              <a:t>numérique.</a:t>
            </a:r>
          </a:p>
          <a:p>
            <a:r>
              <a:rPr lang="fr-FR" b="1" dirty="0" smtClean="0">
                <a:solidFill>
                  <a:schemeClr val="bg1"/>
                </a:solidFill>
                <a:latin typeface="Arial" pitchFamily="34" charset="0"/>
                <a:cs typeface="Arial" pitchFamily="34" charset="0"/>
              </a:rPr>
              <a:t>Pour garder la précision des images du signal, quel est le nombre d’informations élémentaire nécessaire (nombre de bits)?</a:t>
            </a:r>
          </a:p>
        </p:txBody>
      </p:sp>
      <p:sp>
        <p:nvSpPr>
          <p:cNvPr id="96" name="ZoneTexte 95"/>
          <p:cNvSpPr txBox="1"/>
          <p:nvPr>
            <p:custDataLst>
              <p:tags r:id="rId3"/>
            </p:custDataLst>
          </p:nvPr>
        </p:nvSpPr>
        <p:spPr>
          <a:xfrm>
            <a:off x="0" y="5589607"/>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0001010</a:t>
            </a:r>
            <a:endParaRPr lang="fr-FR" b="1" dirty="0">
              <a:effectLst>
                <a:outerShdw blurRad="38100" dist="38100" dir="2700000" algn="tl">
                  <a:srgbClr val="000000">
                    <a:alpha val="43137"/>
                  </a:srgbClr>
                </a:outerShdw>
              </a:effectLst>
            </a:endParaRPr>
          </a:p>
        </p:txBody>
      </p:sp>
      <p:sp>
        <p:nvSpPr>
          <p:cNvPr id="97" name="ZoneTexte 96"/>
          <p:cNvSpPr txBox="1"/>
          <p:nvPr>
            <p:custDataLst>
              <p:tags r:id="rId4"/>
            </p:custDataLst>
          </p:nvPr>
        </p:nvSpPr>
        <p:spPr>
          <a:xfrm>
            <a:off x="0" y="3645372"/>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1010101</a:t>
            </a:r>
            <a:endParaRPr lang="fr-FR" b="1" dirty="0">
              <a:effectLst>
                <a:outerShdw blurRad="38100" dist="38100" dir="2700000" algn="tl">
                  <a:srgbClr val="000000">
                    <a:alpha val="43137"/>
                  </a:srgbClr>
                </a:outerShdw>
              </a:effectLst>
            </a:endParaRPr>
          </a:p>
        </p:txBody>
      </p:sp>
      <p:sp>
        <p:nvSpPr>
          <p:cNvPr id="98" name="ZoneTexte 97"/>
          <p:cNvSpPr txBox="1"/>
          <p:nvPr>
            <p:custDataLst>
              <p:tags r:id="rId5"/>
            </p:custDataLst>
          </p:nvPr>
        </p:nvSpPr>
        <p:spPr>
          <a:xfrm>
            <a:off x="0" y="4574357"/>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0110010</a:t>
            </a:r>
            <a:endParaRPr lang="fr-FR" b="1" dirty="0">
              <a:effectLst>
                <a:outerShdw blurRad="38100" dist="38100" dir="2700000" algn="tl">
                  <a:srgbClr val="000000">
                    <a:alpha val="43137"/>
                  </a:srgbClr>
                </a:outerShdw>
              </a:effectLst>
            </a:endParaRPr>
          </a:p>
        </p:txBody>
      </p:sp>
      <p:sp>
        <p:nvSpPr>
          <p:cNvPr id="101" name="ZoneTexte 100"/>
          <p:cNvSpPr txBox="1"/>
          <p:nvPr>
            <p:custDataLst>
              <p:tags r:id="rId6"/>
            </p:custDataLst>
          </p:nvPr>
        </p:nvSpPr>
        <p:spPr>
          <a:xfrm>
            <a:off x="0" y="4107640"/>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1000001</a:t>
            </a:r>
            <a:endParaRPr lang="fr-FR" b="1" dirty="0">
              <a:effectLst>
                <a:outerShdw blurRad="38100" dist="38100" dir="2700000" algn="tl">
                  <a:srgbClr val="000000">
                    <a:alpha val="43137"/>
                  </a:srgbClr>
                </a:outerShdw>
              </a:effectLst>
            </a:endParaRPr>
          </a:p>
        </p:txBody>
      </p:sp>
      <p:sp>
        <p:nvSpPr>
          <p:cNvPr id="102" name="ZoneTexte 101"/>
          <p:cNvSpPr txBox="1"/>
          <p:nvPr>
            <p:custDataLst>
              <p:tags r:id="rId7"/>
            </p:custDataLst>
          </p:nvPr>
        </p:nvSpPr>
        <p:spPr>
          <a:xfrm>
            <a:off x="0" y="4943654"/>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0101000</a:t>
            </a:r>
            <a:endParaRPr lang="fr-FR" b="1" dirty="0">
              <a:effectLst>
                <a:outerShdw blurRad="38100" dist="38100" dir="2700000" algn="tl">
                  <a:srgbClr val="000000">
                    <a:alpha val="43137"/>
                  </a:srgbClr>
                </a:outerShdw>
              </a:effectLst>
            </a:endParaRPr>
          </a:p>
        </p:txBody>
      </p:sp>
      <p:sp>
        <p:nvSpPr>
          <p:cNvPr id="103" name="ZoneTexte 102"/>
          <p:cNvSpPr txBox="1"/>
          <p:nvPr>
            <p:custDataLst>
              <p:tags r:id="rId8"/>
            </p:custDataLst>
          </p:nvPr>
        </p:nvSpPr>
        <p:spPr>
          <a:xfrm>
            <a:off x="0" y="3858727"/>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1010000</a:t>
            </a:r>
          </a:p>
        </p:txBody>
      </p:sp>
      <p:sp>
        <p:nvSpPr>
          <p:cNvPr id="104" name="ZoneTexte 103"/>
          <p:cNvSpPr txBox="1"/>
          <p:nvPr>
            <p:custDataLst>
              <p:tags r:id="rId9"/>
            </p:custDataLst>
          </p:nvPr>
        </p:nvSpPr>
        <p:spPr>
          <a:xfrm>
            <a:off x="-17867" y="3359553"/>
            <a:ext cx="1061475"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1100100</a:t>
            </a:r>
          </a:p>
        </p:txBody>
      </p:sp>
      <p:sp>
        <p:nvSpPr>
          <p:cNvPr id="105" name="ZoneTexte 104"/>
          <p:cNvSpPr txBox="1"/>
          <p:nvPr>
            <p:custDataLst>
              <p:tags r:id="rId10"/>
            </p:custDataLst>
          </p:nvPr>
        </p:nvSpPr>
        <p:spPr>
          <a:xfrm>
            <a:off x="0" y="4310172"/>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0111100</a:t>
            </a:r>
          </a:p>
        </p:txBody>
      </p:sp>
      <p:cxnSp>
        <p:nvCxnSpPr>
          <p:cNvPr id="51" name="Connecteur droit avec flèche 50"/>
          <p:cNvCxnSpPr/>
          <p:nvPr>
            <p:custDataLst>
              <p:tags r:id="rId11"/>
            </p:custDataLst>
          </p:nvPr>
        </p:nvCxnSpPr>
        <p:spPr>
          <a:xfrm flipH="1">
            <a:off x="1115616" y="3544219"/>
            <a:ext cx="307367" cy="0"/>
          </a:xfrm>
          <a:prstGeom prst="straightConnector1">
            <a:avLst/>
          </a:prstGeom>
          <a:ln w="57150">
            <a:solidFill>
              <a:srgbClr val="00FF00"/>
            </a:solidFill>
            <a:tailEnd type="stealth"/>
          </a:ln>
        </p:spPr>
        <p:style>
          <a:lnRef idx="1">
            <a:schemeClr val="accent1"/>
          </a:lnRef>
          <a:fillRef idx="0">
            <a:schemeClr val="accent1"/>
          </a:fillRef>
          <a:effectRef idx="0">
            <a:schemeClr val="accent1"/>
          </a:effectRef>
          <a:fontRef idx="minor">
            <a:schemeClr val="tx1"/>
          </a:fontRef>
        </p:style>
      </p:cxnSp>
      <p:cxnSp>
        <p:nvCxnSpPr>
          <p:cNvPr id="106" name="Connecteur droit avec flèche 105"/>
          <p:cNvCxnSpPr/>
          <p:nvPr>
            <p:custDataLst>
              <p:tags r:id="rId12"/>
            </p:custDataLst>
          </p:nvPr>
        </p:nvCxnSpPr>
        <p:spPr>
          <a:xfrm flipH="1">
            <a:off x="1115616" y="4043393"/>
            <a:ext cx="307367" cy="0"/>
          </a:xfrm>
          <a:prstGeom prst="straightConnector1">
            <a:avLst/>
          </a:prstGeom>
          <a:ln w="57150">
            <a:solidFill>
              <a:srgbClr val="00FF00"/>
            </a:solidFill>
            <a:tailEnd type="stealth"/>
          </a:ln>
        </p:spPr>
        <p:style>
          <a:lnRef idx="1">
            <a:schemeClr val="accent1"/>
          </a:lnRef>
          <a:fillRef idx="0">
            <a:schemeClr val="accent1"/>
          </a:fillRef>
          <a:effectRef idx="0">
            <a:schemeClr val="accent1"/>
          </a:effectRef>
          <a:fontRef idx="minor">
            <a:schemeClr val="tx1"/>
          </a:fontRef>
        </p:style>
      </p:cxnSp>
      <p:cxnSp>
        <p:nvCxnSpPr>
          <p:cNvPr id="107" name="Connecteur droit avec flèche 106"/>
          <p:cNvCxnSpPr/>
          <p:nvPr>
            <p:custDataLst>
              <p:tags r:id="rId13"/>
            </p:custDataLst>
          </p:nvPr>
        </p:nvCxnSpPr>
        <p:spPr>
          <a:xfrm flipH="1">
            <a:off x="1132346" y="3830038"/>
            <a:ext cx="307367" cy="0"/>
          </a:xfrm>
          <a:prstGeom prst="straightConnector1">
            <a:avLst/>
          </a:prstGeom>
          <a:ln w="57150">
            <a:solidFill>
              <a:srgbClr val="00FF00"/>
            </a:solidFill>
            <a:tailEnd type="stealth"/>
          </a:ln>
        </p:spPr>
        <p:style>
          <a:lnRef idx="1">
            <a:schemeClr val="accent1"/>
          </a:lnRef>
          <a:fillRef idx="0">
            <a:schemeClr val="accent1"/>
          </a:fillRef>
          <a:effectRef idx="0">
            <a:schemeClr val="accent1"/>
          </a:effectRef>
          <a:fontRef idx="minor">
            <a:schemeClr val="tx1"/>
          </a:fontRef>
        </p:style>
      </p:cxnSp>
      <p:cxnSp>
        <p:nvCxnSpPr>
          <p:cNvPr id="108" name="Connecteur droit avec flèche 107"/>
          <p:cNvCxnSpPr/>
          <p:nvPr>
            <p:custDataLst>
              <p:tags r:id="rId14"/>
            </p:custDataLst>
          </p:nvPr>
        </p:nvCxnSpPr>
        <p:spPr>
          <a:xfrm flipH="1">
            <a:off x="1115616" y="4292306"/>
            <a:ext cx="307367" cy="0"/>
          </a:xfrm>
          <a:prstGeom prst="straightConnector1">
            <a:avLst/>
          </a:prstGeom>
          <a:ln w="57150">
            <a:solidFill>
              <a:srgbClr val="00FF00"/>
            </a:solidFill>
            <a:tailEnd type="stealth"/>
          </a:ln>
        </p:spPr>
        <p:style>
          <a:lnRef idx="1">
            <a:schemeClr val="accent1"/>
          </a:lnRef>
          <a:fillRef idx="0">
            <a:schemeClr val="accent1"/>
          </a:fillRef>
          <a:effectRef idx="0">
            <a:schemeClr val="accent1"/>
          </a:effectRef>
          <a:fontRef idx="minor">
            <a:schemeClr val="tx1"/>
          </a:fontRef>
        </p:style>
      </p:cxnSp>
      <p:cxnSp>
        <p:nvCxnSpPr>
          <p:cNvPr id="109" name="Connecteur droit avec flèche 108"/>
          <p:cNvCxnSpPr/>
          <p:nvPr>
            <p:custDataLst>
              <p:tags r:id="rId15"/>
            </p:custDataLst>
          </p:nvPr>
        </p:nvCxnSpPr>
        <p:spPr>
          <a:xfrm flipH="1">
            <a:off x="1115616" y="4494838"/>
            <a:ext cx="307367" cy="0"/>
          </a:xfrm>
          <a:prstGeom prst="straightConnector1">
            <a:avLst/>
          </a:prstGeom>
          <a:ln w="57150">
            <a:solidFill>
              <a:srgbClr val="00FF00"/>
            </a:solidFill>
            <a:tailEnd type="stealth"/>
          </a:ln>
        </p:spPr>
        <p:style>
          <a:lnRef idx="1">
            <a:schemeClr val="accent1"/>
          </a:lnRef>
          <a:fillRef idx="0">
            <a:schemeClr val="accent1"/>
          </a:fillRef>
          <a:effectRef idx="0">
            <a:schemeClr val="accent1"/>
          </a:effectRef>
          <a:fontRef idx="minor">
            <a:schemeClr val="tx1"/>
          </a:fontRef>
        </p:style>
      </p:cxnSp>
      <p:cxnSp>
        <p:nvCxnSpPr>
          <p:cNvPr id="110" name="Connecteur droit avec flèche 109"/>
          <p:cNvCxnSpPr/>
          <p:nvPr>
            <p:custDataLst>
              <p:tags r:id="rId16"/>
            </p:custDataLst>
          </p:nvPr>
        </p:nvCxnSpPr>
        <p:spPr>
          <a:xfrm flipH="1">
            <a:off x="1115616" y="4759023"/>
            <a:ext cx="307367" cy="0"/>
          </a:xfrm>
          <a:prstGeom prst="straightConnector1">
            <a:avLst/>
          </a:prstGeom>
          <a:ln w="57150">
            <a:solidFill>
              <a:srgbClr val="00FF00"/>
            </a:solidFill>
            <a:tailEnd type="stealth"/>
          </a:ln>
        </p:spPr>
        <p:style>
          <a:lnRef idx="1">
            <a:schemeClr val="accent1"/>
          </a:lnRef>
          <a:fillRef idx="0">
            <a:schemeClr val="accent1"/>
          </a:fillRef>
          <a:effectRef idx="0">
            <a:schemeClr val="accent1"/>
          </a:effectRef>
          <a:fontRef idx="minor">
            <a:schemeClr val="tx1"/>
          </a:fontRef>
        </p:style>
      </p:cxnSp>
      <p:cxnSp>
        <p:nvCxnSpPr>
          <p:cNvPr id="111" name="Connecteur droit avec flèche 110"/>
          <p:cNvCxnSpPr/>
          <p:nvPr>
            <p:custDataLst>
              <p:tags r:id="rId17"/>
            </p:custDataLst>
          </p:nvPr>
        </p:nvCxnSpPr>
        <p:spPr>
          <a:xfrm flipH="1">
            <a:off x="1115616" y="5128320"/>
            <a:ext cx="307367" cy="0"/>
          </a:xfrm>
          <a:prstGeom prst="straightConnector1">
            <a:avLst/>
          </a:prstGeom>
          <a:ln w="57150">
            <a:solidFill>
              <a:srgbClr val="00FF00"/>
            </a:solidFill>
            <a:tailEnd type="stealth"/>
          </a:ln>
        </p:spPr>
        <p:style>
          <a:lnRef idx="1">
            <a:schemeClr val="accent1"/>
          </a:lnRef>
          <a:fillRef idx="0">
            <a:schemeClr val="accent1"/>
          </a:fillRef>
          <a:effectRef idx="0">
            <a:schemeClr val="accent1"/>
          </a:effectRef>
          <a:fontRef idx="minor">
            <a:schemeClr val="tx1"/>
          </a:fontRef>
        </p:style>
      </p:cxnSp>
      <p:cxnSp>
        <p:nvCxnSpPr>
          <p:cNvPr id="112" name="Connecteur droit avec flèche 111"/>
          <p:cNvCxnSpPr/>
          <p:nvPr>
            <p:custDataLst>
              <p:tags r:id="rId18"/>
            </p:custDataLst>
          </p:nvPr>
        </p:nvCxnSpPr>
        <p:spPr>
          <a:xfrm flipH="1">
            <a:off x="1115616" y="5774273"/>
            <a:ext cx="307367" cy="0"/>
          </a:xfrm>
          <a:prstGeom prst="straightConnector1">
            <a:avLst/>
          </a:prstGeom>
          <a:ln w="57150">
            <a:solidFill>
              <a:srgbClr val="00FF00"/>
            </a:solidFill>
            <a:tailEnd type="stealth"/>
          </a:ln>
        </p:spPr>
        <p:style>
          <a:lnRef idx="1">
            <a:schemeClr val="accent1"/>
          </a:lnRef>
          <a:fillRef idx="0">
            <a:schemeClr val="accent1"/>
          </a:fillRef>
          <a:effectRef idx="0">
            <a:schemeClr val="accent1"/>
          </a:effectRef>
          <a:fontRef idx="minor">
            <a:schemeClr val="tx1"/>
          </a:fontRef>
        </p:style>
      </p:cxnSp>
      <p:grpSp>
        <p:nvGrpSpPr>
          <p:cNvPr id="10" name="Groupe 9"/>
          <p:cNvGrpSpPr/>
          <p:nvPr>
            <p:custDataLst>
              <p:tags r:id="rId19"/>
            </p:custDataLst>
          </p:nvPr>
        </p:nvGrpSpPr>
        <p:grpSpPr>
          <a:xfrm>
            <a:off x="430669" y="3007089"/>
            <a:ext cx="8487413" cy="3086207"/>
            <a:chOff x="430669" y="3007089"/>
            <a:chExt cx="8487413" cy="3086207"/>
          </a:xfrm>
        </p:grpSpPr>
        <p:cxnSp>
          <p:nvCxnSpPr>
            <p:cNvPr id="4" name="Connecteur droit avec flèche 3"/>
            <p:cNvCxnSpPr/>
            <p:nvPr/>
          </p:nvCxnSpPr>
          <p:spPr>
            <a:xfrm>
              <a:off x="1691741" y="6047656"/>
              <a:ext cx="6732748" cy="0"/>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 name="Connecteur droit avec flèche 4"/>
            <p:cNvCxnSpPr/>
            <p:nvPr/>
          </p:nvCxnSpPr>
          <p:spPr>
            <a:xfrm flipV="1">
              <a:off x="1950789" y="3359553"/>
              <a:ext cx="0" cy="2733743"/>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6" name="Forme libre 5"/>
            <p:cNvSpPr/>
            <p:nvPr/>
          </p:nvSpPr>
          <p:spPr>
            <a:xfrm>
              <a:off x="1935161" y="3660584"/>
              <a:ext cx="6478588" cy="2169932"/>
            </a:xfrm>
            <a:custGeom>
              <a:avLst/>
              <a:gdLst>
                <a:gd name="connsiteX0" fmla="*/ 0 w 4711700"/>
                <a:gd name="connsiteY0" fmla="*/ 1344890 h 1344890"/>
                <a:gd name="connsiteX1" fmla="*/ 647700 w 4711700"/>
                <a:gd name="connsiteY1" fmla="*/ 874990 h 1344890"/>
                <a:gd name="connsiteX2" fmla="*/ 1155700 w 4711700"/>
                <a:gd name="connsiteY2" fmla="*/ 163790 h 1344890"/>
                <a:gd name="connsiteX3" fmla="*/ 2044700 w 4711700"/>
                <a:gd name="connsiteY3" fmla="*/ 24090 h 1344890"/>
                <a:gd name="connsiteX4" fmla="*/ 3098800 w 4711700"/>
                <a:gd name="connsiteY4" fmla="*/ 532090 h 1344890"/>
                <a:gd name="connsiteX5" fmla="*/ 3797300 w 4711700"/>
                <a:gd name="connsiteY5" fmla="*/ 455890 h 1344890"/>
                <a:gd name="connsiteX6" fmla="*/ 4559300 w 4711700"/>
                <a:gd name="connsiteY6" fmla="*/ 887690 h 1344890"/>
                <a:gd name="connsiteX7" fmla="*/ 4711700 w 4711700"/>
                <a:gd name="connsiteY7" fmla="*/ 963890 h 1344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11700" h="1344890">
                  <a:moveTo>
                    <a:pt x="0" y="1344890"/>
                  </a:moveTo>
                  <a:cubicBezTo>
                    <a:pt x="227541" y="1208365"/>
                    <a:pt x="455083" y="1071840"/>
                    <a:pt x="647700" y="874990"/>
                  </a:cubicBezTo>
                  <a:cubicBezTo>
                    <a:pt x="840317" y="678140"/>
                    <a:pt x="922867" y="305607"/>
                    <a:pt x="1155700" y="163790"/>
                  </a:cubicBezTo>
                  <a:cubicBezTo>
                    <a:pt x="1388533" y="21973"/>
                    <a:pt x="1720850" y="-37293"/>
                    <a:pt x="2044700" y="24090"/>
                  </a:cubicBezTo>
                  <a:cubicBezTo>
                    <a:pt x="2368550" y="85473"/>
                    <a:pt x="2806700" y="460123"/>
                    <a:pt x="3098800" y="532090"/>
                  </a:cubicBezTo>
                  <a:cubicBezTo>
                    <a:pt x="3390900" y="604057"/>
                    <a:pt x="3553883" y="396623"/>
                    <a:pt x="3797300" y="455890"/>
                  </a:cubicBezTo>
                  <a:cubicBezTo>
                    <a:pt x="4040717" y="515157"/>
                    <a:pt x="4406900" y="803023"/>
                    <a:pt x="4559300" y="887690"/>
                  </a:cubicBezTo>
                  <a:cubicBezTo>
                    <a:pt x="4711700" y="972357"/>
                    <a:pt x="4711700" y="968123"/>
                    <a:pt x="4711700" y="963890"/>
                  </a:cubicBezTo>
                </a:path>
              </a:pathLst>
            </a:cu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6" name="Groupe 75"/>
            <p:cNvGrpSpPr/>
            <p:nvPr/>
          </p:nvGrpSpPr>
          <p:grpSpPr>
            <a:xfrm>
              <a:off x="1742461" y="3523568"/>
              <a:ext cx="6336704" cy="2520280"/>
              <a:chOff x="3779912" y="4027210"/>
              <a:chExt cx="4608512" cy="1562030"/>
            </a:xfrm>
          </p:grpSpPr>
          <p:cxnSp>
            <p:nvCxnSpPr>
              <p:cNvPr id="77" name="Connecteur droit 76"/>
              <p:cNvCxnSpPr/>
              <p:nvPr/>
            </p:nvCxnSpPr>
            <p:spPr>
              <a:xfrm>
                <a:off x="3779912" y="5589240"/>
                <a:ext cx="460851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8" name="Connecteur droit 77"/>
              <p:cNvCxnSpPr/>
              <p:nvPr/>
            </p:nvCxnSpPr>
            <p:spPr>
              <a:xfrm flipV="1">
                <a:off x="39239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0" name="Connecteur droit 79"/>
              <p:cNvCxnSpPr/>
              <p:nvPr/>
            </p:nvCxnSpPr>
            <p:spPr>
              <a:xfrm flipV="1">
                <a:off x="45335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2" name="Connecteur droit 81"/>
              <p:cNvCxnSpPr/>
              <p:nvPr/>
            </p:nvCxnSpPr>
            <p:spPr>
              <a:xfrm flipV="1">
                <a:off x="51431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4" name="Connecteur droit 83"/>
              <p:cNvCxnSpPr/>
              <p:nvPr/>
            </p:nvCxnSpPr>
            <p:spPr>
              <a:xfrm flipV="1">
                <a:off x="57527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6" name="Connecteur droit 85"/>
              <p:cNvCxnSpPr/>
              <p:nvPr/>
            </p:nvCxnSpPr>
            <p:spPr>
              <a:xfrm flipV="1">
                <a:off x="63623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8" name="Connecteur droit 87"/>
              <p:cNvCxnSpPr/>
              <p:nvPr/>
            </p:nvCxnSpPr>
            <p:spPr>
              <a:xfrm flipV="1">
                <a:off x="69719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0" name="Connecteur droit 89"/>
              <p:cNvCxnSpPr/>
              <p:nvPr/>
            </p:nvCxnSpPr>
            <p:spPr>
              <a:xfrm flipV="1">
                <a:off x="75815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2" name="Connecteur droit 91"/>
              <p:cNvCxnSpPr/>
              <p:nvPr/>
            </p:nvCxnSpPr>
            <p:spPr>
              <a:xfrm flipV="1">
                <a:off x="81911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9" name="Connecteur droit 8"/>
            <p:cNvCxnSpPr/>
            <p:nvPr/>
          </p:nvCxnSpPr>
          <p:spPr>
            <a:xfrm flipH="1">
              <a:off x="1830915" y="5133528"/>
              <a:ext cx="1189208"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flipH="1">
              <a:off x="1874819" y="3887416"/>
              <a:ext cx="2157184"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49" name="Connecteur droit 48"/>
            <p:cNvCxnSpPr/>
            <p:nvPr/>
          </p:nvCxnSpPr>
          <p:spPr>
            <a:xfrm flipH="1" flipV="1">
              <a:off x="1775253" y="3620060"/>
              <a:ext cx="3004163" cy="38868"/>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53" name="Connecteur droit 52"/>
            <p:cNvCxnSpPr/>
            <p:nvPr/>
          </p:nvCxnSpPr>
          <p:spPr>
            <a:xfrm flipH="1">
              <a:off x="1830915" y="3981400"/>
              <a:ext cx="3543835" cy="2126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73" name="Connecteur droit 72"/>
            <p:cNvCxnSpPr/>
            <p:nvPr/>
          </p:nvCxnSpPr>
          <p:spPr>
            <a:xfrm flipH="1">
              <a:off x="1830915" y="4535488"/>
              <a:ext cx="4577352"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75" name="Connecteur droit 74"/>
            <p:cNvCxnSpPr/>
            <p:nvPr/>
          </p:nvCxnSpPr>
          <p:spPr>
            <a:xfrm flipH="1">
              <a:off x="1830915" y="4391472"/>
              <a:ext cx="5441446"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79" name="Connecteur droit 78"/>
            <p:cNvCxnSpPr/>
            <p:nvPr/>
          </p:nvCxnSpPr>
          <p:spPr>
            <a:xfrm flipH="1">
              <a:off x="1830915" y="4823520"/>
              <a:ext cx="6248250"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81" name="Connecteur droit 80"/>
            <p:cNvCxnSpPr/>
            <p:nvPr/>
          </p:nvCxnSpPr>
          <p:spPr>
            <a:xfrm flipH="1">
              <a:off x="1874819" y="5806628"/>
              <a:ext cx="428991"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sp>
          <p:nvSpPr>
            <p:cNvPr id="61" name="ZoneTexte 60"/>
            <p:cNvSpPr txBox="1"/>
            <p:nvPr/>
          </p:nvSpPr>
          <p:spPr>
            <a:xfrm>
              <a:off x="1459321" y="5589607"/>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10</a:t>
              </a:r>
              <a:endParaRPr lang="fr-FR" b="1" dirty="0">
                <a:effectLst>
                  <a:outerShdw blurRad="38100" dist="38100" dir="2700000" algn="tl">
                    <a:srgbClr val="000000">
                      <a:alpha val="43137"/>
                    </a:srgbClr>
                  </a:outerShdw>
                </a:effectLst>
              </a:endParaRPr>
            </a:p>
          </p:txBody>
        </p:sp>
        <p:sp>
          <p:nvSpPr>
            <p:cNvPr id="85" name="ZoneTexte 84"/>
            <p:cNvSpPr txBox="1"/>
            <p:nvPr/>
          </p:nvSpPr>
          <p:spPr>
            <a:xfrm>
              <a:off x="1459321" y="3645372"/>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85</a:t>
              </a:r>
              <a:endParaRPr lang="fr-FR" b="1" dirty="0">
                <a:effectLst>
                  <a:outerShdw blurRad="38100" dist="38100" dir="2700000" algn="tl">
                    <a:srgbClr val="000000">
                      <a:alpha val="43137"/>
                    </a:srgbClr>
                  </a:outerShdw>
                </a:effectLst>
              </a:endParaRPr>
            </a:p>
          </p:txBody>
        </p:sp>
        <p:sp>
          <p:nvSpPr>
            <p:cNvPr id="87" name="ZoneTexte 86"/>
            <p:cNvSpPr txBox="1"/>
            <p:nvPr/>
          </p:nvSpPr>
          <p:spPr>
            <a:xfrm>
              <a:off x="1459321" y="4574357"/>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50</a:t>
              </a:r>
              <a:endParaRPr lang="fr-FR" b="1" dirty="0">
                <a:effectLst>
                  <a:outerShdw blurRad="38100" dist="38100" dir="2700000" algn="tl">
                    <a:srgbClr val="000000">
                      <a:alpha val="43137"/>
                    </a:srgbClr>
                  </a:outerShdw>
                </a:effectLst>
              </a:endParaRPr>
            </a:p>
          </p:txBody>
        </p:sp>
        <p:sp>
          <p:nvSpPr>
            <p:cNvPr id="89" name="ZoneTexte 88"/>
            <p:cNvSpPr txBox="1"/>
            <p:nvPr/>
          </p:nvSpPr>
          <p:spPr>
            <a:xfrm>
              <a:off x="1459321" y="4107640"/>
              <a:ext cx="415498" cy="369332"/>
            </a:xfrm>
            <a:prstGeom prst="rect">
              <a:avLst/>
            </a:prstGeom>
            <a:noFill/>
          </p:spPr>
          <p:txBody>
            <a:bodyPr wrap="none" rtlCol="0">
              <a:spAutoFit/>
            </a:bodyPr>
            <a:lstStyle/>
            <a:p>
              <a:r>
                <a:rPr lang="fr-FR" b="1" dirty="0">
                  <a:effectLst>
                    <a:outerShdw blurRad="38100" dist="38100" dir="2700000" algn="tl">
                      <a:srgbClr val="000000">
                        <a:alpha val="43137"/>
                      </a:srgbClr>
                    </a:outerShdw>
                  </a:effectLst>
                </a:rPr>
                <a:t>6</a:t>
              </a:r>
              <a:r>
                <a:rPr lang="fr-FR" b="1" dirty="0" smtClean="0">
                  <a:effectLst>
                    <a:outerShdw blurRad="38100" dist="38100" dir="2700000" algn="tl">
                      <a:srgbClr val="000000">
                        <a:alpha val="43137"/>
                      </a:srgbClr>
                    </a:outerShdw>
                  </a:effectLst>
                </a:rPr>
                <a:t>5</a:t>
              </a:r>
              <a:endParaRPr lang="fr-FR" b="1" dirty="0">
                <a:effectLst>
                  <a:outerShdw blurRad="38100" dist="38100" dir="2700000" algn="tl">
                    <a:srgbClr val="000000">
                      <a:alpha val="43137"/>
                    </a:srgbClr>
                  </a:outerShdw>
                </a:effectLst>
              </a:endParaRPr>
            </a:p>
          </p:txBody>
        </p:sp>
        <p:sp>
          <p:nvSpPr>
            <p:cNvPr id="91" name="ZoneTexte 90"/>
            <p:cNvSpPr txBox="1"/>
            <p:nvPr/>
          </p:nvSpPr>
          <p:spPr>
            <a:xfrm>
              <a:off x="1459321" y="4943654"/>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40</a:t>
              </a:r>
              <a:endParaRPr lang="fr-FR" b="1" dirty="0">
                <a:effectLst>
                  <a:outerShdw blurRad="38100" dist="38100" dir="2700000" algn="tl">
                    <a:srgbClr val="000000">
                      <a:alpha val="43137"/>
                    </a:srgbClr>
                  </a:outerShdw>
                </a:effectLst>
              </a:endParaRPr>
            </a:p>
          </p:txBody>
        </p:sp>
        <p:sp>
          <p:nvSpPr>
            <p:cNvPr id="93" name="ZoneTexte 92"/>
            <p:cNvSpPr txBox="1"/>
            <p:nvPr/>
          </p:nvSpPr>
          <p:spPr>
            <a:xfrm>
              <a:off x="1459321" y="3858727"/>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80</a:t>
              </a:r>
            </a:p>
          </p:txBody>
        </p:sp>
        <p:sp>
          <p:nvSpPr>
            <p:cNvPr id="94" name="ZoneTexte 93"/>
            <p:cNvSpPr txBox="1"/>
            <p:nvPr/>
          </p:nvSpPr>
          <p:spPr>
            <a:xfrm>
              <a:off x="1343904" y="3359553"/>
              <a:ext cx="530915"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100</a:t>
              </a:r>
            </a:p>
          </p:txBody>
        </p:sp>
        <p:sp>
          <p:nvSpPr>
            <p:cNvPr id="95" name="ZoneTexte 94"/>
            <p:cNvSpPr txBox="1"/>
            <p:nvPr/>
          </p:nvSpPr>
          <p:spPr>
            <a:xfrm>
              <a:off x="1459321" y="4310172"/>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60</a:t>
              </a:r>
            </a:p>
          </p:txBody>
        </p:sp>
        <p:sp>
          <p:nvSpPr>
            <p:cNvPr id="99" name="Rectangle 98"/>
            <p:cNvSpPr/>
            <p:nvPr/>
          </p:nvSpPr>
          <p:spPr>
            <a:xfrm>
              <a:off x="430669" y="3007089"/>
              <a:ext cx="2328565" cy="369332"/>
            </a:xfrm>
            <a:prstGeom prst="rect">
              <a:avLst/>
            </a:prstGeom>
          </p:spPr>
          <p:txBody>
            <a:bodyPr wrap="square">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Grandeur physique</a:t>
              </a:r>
              <a:endParaRPr lang="fr-FR" dirty="0">
                <a:effectLst>
                  <a:outerShdw blurRad="38100" dist="38100" dir="2700000" algn="tl">
                    <a:srgbClr val="000000">
                      <a:alpha val="43137"/>
                    </a:srgbClr>
                  </a:outerShdw>
                </a:effectLst>
              </a:endParaRPr>
            </a:p>
          </p:txBody>
        </p:sp>
        <p:sp>
          <p:nvSpPr>
            <p:cNvPr id="113" name="Rectangle 112"/>
            <p:cNvSpPr/>
            <p:nvPr/>
          </p:nvSpPr>
          <p:spPr>
            <a:xfrm>
              <a:off x="8053743" y="5589607"/>
              <a:ext cx="864339" cy="369332"/>
            </a:xfrm>
            <a:prstGeom prst="rect">
              <a:avLst/>
            </a:prstGeom>
          </p:spPr>
          <p:txBody>
            <a:bodyPr wrap="none">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temps</a:t>
              </a:r>
              <a:endParaRPr lang="fr-FR" dirty="0">
                <a:effectLst>
                  <a:outerShdw blurRad="38100" dist="38100" dir="2700000" algn="tl">
                    <a:srgbClr val="000000">
                      <a:alpha val="43137"/>
                    </a:srgbClr>
                  </a:outerShdw>
                </a:effectLst>
              </a:endParaRPr>
            </a:p>
          </p:txBody>
        </p:sp>
      </p:grpSp>
      <p:sp>
        <p:nvSpPr>
          <p:cNvPr id="55" name="Rectangle 54"/>
          <p:cNvSpPr/>
          <p:nvPr>
            <p:custDataLst>
              <p:tags r:id="rId20"/>
            </p:custDataLst>
          </p:nvPr>
        </p:nvSpPr>
        <p:spPr>
          <a:xfrm>
            <a:off x="123801" y="870247"/>
            <a:ext cx="1398140"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Codage </a:t>
            </a:r>
            <a:endParaRPr lang="fr-FR" sz="2400" u="sng" dirty="0"/>
          </a:p>
        </p:txBody>
      </p:sp>
      <p:sp>
        <p:nvSpPr>
          <p:cNvPr id="2" name="Rectangle 1"/>
          <p:cNvSpPr/>
          <p:nvPr>
            <p:custDataLst>
              <p:tags r:id="rId21"/>
            </p:custDataLst>
          </p:nvPr>
        </p:nvSpPr>
        <p:spPr>
          <a:xfrm>
            <a:off x="0" y="2145630"/>
            <a:ext cx="9144000" cy="923330"/>
          </a:xfrm>
          <a:prstGeom prst="rect">
            <a:avLst/>
          </a:prstGeom>
        </p:spPr>
        <p:txBody>
          <a:bodyPr wrap="square">
            <a:spAutoFit/>
          </a:bodyPr>
          <a:lstStyle/>
          <a:p>
            <a:pPr algn="ctr"/>
            <a:r>
              <a:rPr lang="fr-FR" b="1" dirty="0" smtClean="0">
                <a:solidFill>
                  <a:schemeClr val="bg1"/>
                </a:solidFill>
                <a:latin typeface="Arial" pitchFamily="34" charset="0"/>
                <a:cs typeface="Arial" pitchFamily="34" charset="0"/>
              </a:rPr>
              <a:t>Si </a:t>
            </a:r>
            <a:r>
              <a:rPr lang="fr-FR" b="1" dirty="0">
                <a:solidFill>
                  <a:schemeClr val="bg1"/>
                </a:solidFill>
                <a:latin typeface="Arial" pitchFamily="34" charset="0"/>
                <a:cs typeface="Arial" pitchFamily="34" charset="0"/>
              </a:rPr>
              <a:t>on a des valeurs comprises entre 0 et 100, et que la précision doit  être de + </a:t>
            </a:r>
            <a:r>
              <a:rPr lang="fr-FR" b="1" dirty="0" smtClean="0">
                <a:solidFill>
                  <a:schemeClr val="bg1"/>
                </a:solidFill>
                <a:latin typeface="Arial" pitchFamily="34" charset="0"/>
                <a:cs typeface="Arial" pitchFamily="34" charset="0"/>
              </a:rPr>
              <a:t>ou - </a:t>
            </a:r>
            <a:r>
              <a:rPr lang="fr-FR" b="1" dirty="0">
                <a:solidFill>
                  <a:schemeClr val="bg1"/>
                </a:solidFill>
                <a:latin typeface="Arial" pitchFamily="34" charset="0"/>
                <a:cs typeface="Arial" pitchFamily="34" charset="0"/>
              </a:rPr>
              <a:t>1 au minimum, il suffit de savoir que le nombre de valeurs « V » que peut prendre un ensemble de « n » bits est tout simplement</a:t>
            </a:r>
            <a:r>
              <a:rPr lang="fr-FR" b="1" dirty="0" smtClean="0">
                <a:solidFill>
                  <a:schemeClr val="bg1"/>
                </a:solidFill>
                <a:latin typeface="Arial" pitchFamily="34" charset="0"/>
                <a:cs typeface="Arial" pitchFamily="34" charset="0"/>
              </a:rPr>
              <a:t>:</a:t>
            </a:r>
            <a:endParaRPr lang="fr-FR" b="1" dirty="0">
              <a:solidFill>
                <a:schemeClr val="bg1"/>
              </a:solidFill>
              <a:latin typeface="Arial" pitchFamily="34" charset="0"/>
              <a:cs typeface="Arial" pitchFamily="34" charset="0"/>
            </a:endParaRPr>
          </a:p>
        </p:txBody>
      </p:sp>
      <p:sp>
        <p:nvSpPr>
          <p:cNvPr id="8" name="Rectangle 7"/>
          <p:cNvSpPr/>
          <p:nvPr>
            <p:custDataLst>
              <p:tags r:id="rId22"/>
            </p:custDataLst>
          </p:nvPr>
        </p:nvSpPr>
        <p:spPr>
          <a:xfrm>
            <a:off x="7218619" y="3116274"/>
            <a:ext cx="1178528" cy="523220"/>
          </a:xfrm>
          <a:prstGeom prst="rect">
            <a:avLst/>
          </a:prstGeom>
          <a:solidFill>
            <a:srgbClr val="00FF00"/>
          </a:solidFill>
        </p:spPr>
        <p:txBody>
          <a:bodyPr wrap="none">
            <a:spAutoFit/>
          </a:bodyPr>
          <a:lstStyle/>
          <a:p>
            <a:r>
              <a:rPr lang="fr-FR" sz="2800" b="1" dirty="0">
                <a:effectLst>
                  <a:outerShdw blurRad="38100" dist="38100" dir="2700000" algn="tl">
                    <a:srgbClr val="000000">
                      <a:alpha val="43137"/>
                    </a:srgbClr>
                  </a:outerShdw>
                </a:effectLst>
                <a:latin typeface="Arial" pitchFamily="34" charset="0"/>
                <a:cs typeface="Arial" pitchFamily="34" charset="0"/>
              </a:rPr>
              <a:t>2</a:t>
            </a:r>
            <a:r>
              <a:rPr lang="fr-FR" sz="2800" b="1" baseline="30000" dirty="0">
                <a:effectLst>
                  <a:outerShdw blurRad="38100" dist="38100" dir="2700000" algn="tl">
                    <a:srgbClr val="000000">
                      <a:alpha val="43137"/>
                    </a:srgbClr>
                  </a:outerShdw>
                </a:effectLst>
                <a:latin typeface="Arial" pitchFamily="34" charset="0"/>
                <a:cs typeface="Arial" pitchFamily="34" charset="0"/>
              </a:rPr>
              <a:t>n</a:t>
            </a:r>
            <a:r>
              <a:rPr lang="fr-FR" sz="2800" b="1" dirty="0">
                <a:effectLst>
                  <a:outerShdw blurRad="38100" dist="38100" dir="2700000" algn="tl">
                    <a:srgbClr val="000000">
                      <a:alpha val="43137"/>
                    </a:srgbClr>
                  </a:outerShdw>
                </a:effectLst>
                <a:latin typeface="Arial" pitchFamily="34" charset="0"/>
                <a:cs typeface="Arial" pitchFamily="34" charset="0"/>
              </a:rPr>
              <a:t> = V</a:t>
            </a:r>
          </a:p>
        </p:txBody>
      </p:sp>
      <p:sp>
        <p:nvSpPr>
          <p:cNvPr id="46" name="Rectangle 45"/>
          <p:cNvSpPr/>
          <p:nvPr>
            <p:custDataLst>
              <p:tags r:id="rId23"/>
            </p:custDataLst>
          </p:nvPr>
        </p:nvSpPr>
        <p:spPr>
          <a:xfrm>
            <a:off x="0" y="5949280"/>
            <a:ext cx="9252520" cy="923330"/>
          </a:xfrm>
          <a:prstGeom prst="rect">
            <a:avLst/>
          </a:prstGeom>
        </p:spPr>
        <p:txBody>
          <a:bodyPr wrap="square">
            <a:spAutoFit/>
          </a:bodyPr>
          <a:lstStyle/>
          <a:p>
            <a:pPr algn="ctr"/>
            <a:r>
              <a:rPr lang="fr-FR" b="1" dirty="0" smtClean="0">
                <a:solidFill>
                  <a:schemeClr val="bg1"/>
                </a:solidFill>
                <a:latin typeface="Arial" pitchFamily="34" charset="0"/>
                <a:cs typeface="Arial" pitchFamily="34" charset="0"/>
              </a:rPr>
              <a:t>Il nous faut donc  V &gt; 100   </a:t>
            </a:r>
          </a:p>
          <a:p>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r>
              <a:rPr lang="fr-FR" b="1" dirty="0" smtClean="0">
                <a:solidFill>
                  <a:schemeClr val="bg1"/>
                </a:solidFill>
                <a:latin typeface="Arial" pitchFamily="34" charset="0"/>
                <a:cs typeface="Arial" pitchFamily="34" charset="0"/>
              </a:rPr>
              <a:t>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4  ; 2</a:t>
            </a:r>
            <a:r>
              <a:rPr lang="fr-FR" b="1" baseline="30000" dirty="0" smtClean="0">
                <a:solidFill>
                  <a:schemeClr val="bg1"/>
                </a:solidFill>
                <a:latin typeface="Arial" pitchFamily="34" charset="0"/>
                <a:cs typeface="Arial" pitchFamily="34" charset="0"/>
              </a:rPr>
              <a:t>3</a:t>
            </a:r>
            <a:r>
              <a:rPr lang="fr-FR" b="1" dirty="0" smtClean="0">
                <a:solidFill>
                  <a:schemeClr val="bg1"/>
                </a:solidFill>
                <a:latin typeface="Arial" pitchFamily="34" charset="0"/>
                <a:cs typeface="Arial" pitchFamily="34" charset="0"/>
              </a:rPr>
              <a:t>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8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4</a:t>
            </a:r>
            <a:r>
              <a:rPr lang="fr-FR" b="1" dirty="0" smtClean="0">
                <a:solidFill>
                  <a:schemeClr val="bg1"/>
                </a:solidFill>
                <a:latin typeface="Arial" pitchFamily="34" charset="0"/>
                <a:cs typeface="Arial" pitchFamily="34" charset="0"/>
              </a:rPr>
              <a:t>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16  ; 2</a:t>
            </a:r>
            <a:r>
              <a:rPr lang="fr-FR" b="1" baseline="30000" dirty="0" smtClean="0">
                <a:solidFill>
                  <a:schemeClr val="bg1"/>
                </a:solidFill>
                <a:latin typeface="Arial" pitchFamily="34" charset="0"/>
                <a:cs typeface="Arial" pitchFamily="34" charset="0"/>
              </a:rPr>
              <a:t>5</a:t>
            </a:r>
            <a:r>
              <a:rPr lang="fr-FR" b="1" dirty="0" smtClean="0">
                <a:solidFill>
                  <a:schemeClr val="bg1"/>
                </a:solidFill>
                <a:latin typeface="Arial" pitchFamily="34" charset="0"/>
                <a:cs typeface="Arial" pitchFamily="34" charset="0"/>
              </a:rPr>
              <a:t>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32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6</a:t>
            </a:r>
            <a:r>
              <a:rPr lang="fr-FR" b="1" dirty="0" smtClean="0">
                <a:solidFill>
                  <a:schemeClr val="bg1"/>
                </a:solidFill>
                <a:latin typeface="Arial" pitchFamily="34" charset="0"/>
                <a:cs typeface="Arial" pitchFamily="34" charset="0"/>
              </a:rPr>
              <a:t>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64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7</a:t>
            </a:r>
            <a:r>
              <a:rPr lang="fr-FR" b="1" dirty="0" smtClean="0">
                <a:solidFill>
                  <a:schemeClr val="bg1"/>
                </a:solidFill>
                <a:latin typeface="Arial" pitchFamily="34" charset="0"/>
                <a:cs typeface="Arial" pitchFamily="34" charset="0"/>
              </a:rPr>
              <a:t>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128;   </a:t>
            </a:r>
            <a:r>
              <a:rPr lang="fr-FR" b="1" dirty="0" smtClean="0">
                <a:solidFill>
                  <a:schemeClr val="bg1"/>
                </a:solidFill>
                <a:latin typeface="Arial" pitchFamily="34" charset="0"/>
                <a:cs typeface="Arial" pitchFamily="34" charset="0"/>
              </a:rPr>
              <a:t>on </a:t>
            </a:r>
            <a:r>
              <a:rPr lang="fr-FR" b="1" dirty="0" smtClean="0">
                <a:solidFill>
                  <a:schemeClr val="bg1"/>
                </a:solidFill>
                <a:latin typeface="Arial" pitchFamily="34" charset="0"/>
                <a:cs typeface="Arial" pitchFamily="34" charset="0"/>
              </a:rPr>
              <a:t>prendra donc 7 bits pour traduire de 0 à 127  les valeurs de 101 à 127 ne seront pas utilisées pour l’instant .</a:t>
            </a:r>
            <a:endParaRPr lang="fr-FR" b="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383308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55"/>
                                        </p:tgtEl>
                                        <p:attrNameLst>
                                          <p:attrName>style.visibility</p:attrName>
                                        </p:attrNameLst>
                                      </p:cBhvr>
                                      <p:to>
                                        <p:strVal val="visible"/>
                                      </p:to>
                                    </p:set>
                                    <p:animEffect transition="in" filter="fade">
                                      <p:cBhvr>
                                        <p:cTn id="7" dur="500"/>
                                        <p:tgtEl>
                                          <p:spTgt spid="55"/>
                                        </p:tgtEl>
                                      </p:cBhvr>
                                    </p:animEffect>
                                  </p:childTnLst>
                                </p:cTn>
                              </p:par>
                            </p:childTnLst>
                          </p:cTn>
                        </p:par>
                        <p:par>
                          <p:cTn id="8" fill="hold">
                            <p:stCondLst>
                              <p:cond delay="500"/>
                            </p:stCondLst>
                            <p:childTnLst>
                              <p:par>
                                <p:cTn id="9" presetID="10" presetClass="entr" presetSubtype="0" fill="hold" grpId="0" nodeType="afterEffect">
                                  <p:stCondLst>
                                    <p:cond delay="1750"/>
                                  </p:stCondLst>
                                  <p:iterate type="wd">
                                    <p:tmPct val="10000"/>
                                  </p:iterate>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5100"/>
                            </p:stCondLst>
                            <p:childTnLst>
                              <p:par>
                                <p:cTn id="13" presetID="10" presetClass="entr" presetSubtype="0" fill="hold" grpId="0" nodeType="afterEffect">
                                  <p:stCondLst>
                                    <p:cond delay="1250"/>
                                  </p:stCondLst>
                                  <p:iterate type="wd">
                                    <p:tmPct val="10000"/>
                                  </p:iterate>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par>
                          <p:cTn id="16" fill="hold">
                            <p:stCondLst>
                              <p:cond delay="9350"/>
                            </p:stCondLst>
                            <p:childTnLst>
                              <p:par>
                                <p:cTn id="17" presetID="53" presetClass="entr" presetSubtype="16"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2" fill="hold" nodeType="clickEffect">
                                  <p:stCondLst>
                                    <p:cond delay="0"/>
                                  </p:stCondLst>
                                  <p:childTnLst>
                                    <p:set>
                                      <p:cBhvr>
                                        <p:cTn id="25" dur="1" fill="hold">
                                          <p:stCondLst>
                                            <p:cond delay="0"/>
                                          </p:stCondLst>
                                        </p:cTn>
                                        <p:tgtEl>
                                          <p:spTgt spid="112"/>
                                        </p:tgtEl>
                                        <p:attrNameLst>
                                          <p:attrName>style.visibility</p:attrName>
                                        </p:attrNameLst>
                                      </p:cBhvr>
                                      <p:to>
                                        <p:strVal val="visible"/>
                                      </p:to>
                                    </p:set>
                                    <p:animEffect transition="in" filter="wipe(right)">
                                      <p:cBhvr>
                                        <p:cTn id="26" dur="500"/>
                                        <p:tgtEl>
                                          <p:spTgt spid="112"/>
                                        </p:tgtEl>
                                      </p:cBhvr>
                                    </p:animEffect>
                                  </p:childTnLst>
                                </p:cTn>
                              </p:par>
                            </p:childTnLst>
                          </p:cTn>
                        </p:par>
                        <p:par>
                          <p:cTn id="27" fill="hold">
                            <p:stCondLst>
                              <p:cond delay="500"/>
                            </p:stCondLst>
                            <p:childTnLst>
                              <p:par>
                                <p:cTn id="28" presetID="22" presetClass="entr" presetSubtype="2" fill="hold" grpId="0" nodeType="afterEffect">
                                  <p:stCondLst>
                                    <p:cond delay="500"/>
                                  </p:stCondLst>
                                  <p:childTnLst>
                                    <p:set>
                                      <p:cBhvr>
                                        <p:cTn id="29" dur="1" fill="hold">
                                          <p:stCondLst>
                                            <p:cond delay="0"/>
                                          </p:stCondLst>
                                        </p:cTn>
                                        <p:tgtEl>
                                          <p:spTgt spid="96"/>
                                        </p:tgtEl>
                                        <p:attrNameLst>
                                          <p:attrName>style.visibility</p:attrName>
                                        </p:attrNameLst>
                                      </p:cBhvr>
                                      <p:to>
                                        <p:strVal val="visible"/>
                                      </p:to>
                                    </p:set>
                                    <p:animEffect transition="in" filter="wipe(right)">
                                      <p:cBhvr>
                                        <p:cTn id="30" dur="500"/>
                                        <p:tgtEl>
                                          <p:spTgt spid="96"/>
                                        </p:tgtEl>
                                      </p:cBhvr>
                                    </p:animEffect>
                                  </p:childTnLst>
                                </p:cTn>
                              </p:par>
                            </p:childTnLst>
                          </p:cTn>
                        </p:par>
                        <p:par>
                          <p:cTn id="31" fill="hold">
                            <p:stCondLst>
                              <p:cond delay="1500"/>
                            </p:stCondLst>
                            <p:childTnLst>
                              <p:par>
                                <p:cTn id="32" presetID="22" presetClass="entr" presetSubtype="2" fill="hold" nodeType="afterEffect">
                                  <p:stCondLst>
                                    <p:cond delay="500"/>
                                  </p:stCondLst>
                                  <p:childTnLst>
                                    <p:set>
                                      <p:cBhvr>
                                        <p:cTn id="33" dur="1" fill="hold">
                                          <p:stCondLst>
                                            <p:cond delay="0"/>
                                          </p:stCondLst>
                                        </p:cTn>
                                        <p:tgtEl>
                                          <p:spTgt spid="111"/>
                                        </p:tgtEl>
                                        <p:attrNameLst>
                                          <p:attrName>style.visibility</p:attrName>
                                        </p:attrNameLst>
                                      </p:cBhvr>
                                      <p:to>
                                        <p:strVal val="visible"/>
                                      </p:to>
                                    </p:set>
                                    <p:animEffect transition="in" filter="wipe(right)">
                                      <p:cBhvr>
                                        <p:cTn id="34" dur="500"/>
                                        <p:tgtEl>
                                          <p:spTgt spid="111"/>
                                        </p:tgtEl>
                                      </p:cBhvr>
                                    </p:animEffect>
                                  </p:childTnLst>
                                </p:cTn>
                              </p:par>
                            </p:childTnLst>
                          </p:cTn>
                        </p:par>
                        <p:par>
                          <p:cTn id="35" fill="hold">
                            <p:stCondLst>
                              <p:cond delay="2500"/>
                            </p:stCondLst>
                            <p:childTnLst>
                              <p:par>
                                <p:cTn id="36" presetID="22" presetClass="entr" presetSubtype="2" fill="hold" grpId="0" nodeType="afterEffect">
                                  <p:stCondLst>
                                    <p:cond delay="500"/>
                                  </p:stCondLst>
                                  <p:childTnLst>
                                    <p:set>
                                      <p:cBhvr>
                                        <p:cTn id="37" dur="1" fill="hold">
                                          <p:stCondLst>
                                            <p:cond delay="0"/>
                                          </p:stCondLst>
                                        </p:cTn>
                                        <p:tgtEl>
                                          <p:spTgt spid="102"/>
                                        </p:tgtEl>
                                        <p:attrNameLst>
                                          <p:attrName>style.visibility</p:attrName>
                                        </p:attrNameLst>
                                      </p:cBhvr>
                                      <p:to>
                                        <p:strVal val="visible"/>
                                      </p:to>
                                    </p:set>
                                    <p:animEffect transition="in" filter="wipe(right)">
                                      <p:cBhvr>
                                        <p:cTn id="38" dur="500"/>
                                        <p:tgtEl>
                                          <p:spTgt spid="102"/>
                                        </p:tgtEl>
                                      </p:cBhvr>
                                    </p:animEffect>
                                  </p:childTnLst>
                                </p:cTn>
                              </p:par>
                            </p:childTnLst>
                          </p:cTn>
                        </p:par>
                        <p:par>
                          <p:cTn id="39" fill="hold">
                            <p:stCondLst>
                              <p:cond delay="3500"/>
                            </p:stCondLst>
                            <p:childTnLst>
                              <p:par>
                                <p:cTn id="40" presetID="22" presetClass="entr" presetSubtype="2" fill="hold" nodeType="afterEffect">
                                  <p:stCondLst>
                                    <p:cond delay="500"/>
                                  </p:stCondLst>
                                  <p:childTnLst>
                                    <p:set>
                                      <p:cBhvr>
                                        <p:cTn id="41" dur="1" fill="hold">
                                          <p:stCondLst>
                                            <p:cond delay="0"/>
                                          </p:stCondLst>
                                        </p:cTn>
                                        <p:tgtEl>
                                          <p:spTgt spid="110"/>
                                        </p:tgtEl>
                                        <p:attrNameLst>
                                          <p:attrName>style.visibility</p:attrName>
                                        </p:attrNameLst>
                                      </p:cBhvr>
                                      <p:to>
                                        <p:strVal val="visible"/>
                                      </p:to>
                                    </p:set>
                                    <p:animEffect transition="in" filter="wipe(right)">
                                      <p:cBhvr>
                                        <p:cTn id="42" dur="500"/>
                                        <p:tgtEl>
                                          <p:spTgt spid="110"/>
                                        </p:tgtEl>
                                      </p:cBhvr>
                                    </p:animEffect>
                                  </p:childTnLst>
                                </p:cTn>
                              </p:par>
                            </p:childTnLst>
                          </p:cTn>
                        </p:par>
                        <p:par>
                          <p:cTn id="43" fill="hold">
                            <p:stCondLst>
                              <p:cond delay="4500"/>
                            </p:stCondLst>
                            <p:childTnLst>
                              <p:par>
                                <p:cTn id="44" presetID="22" presetClass="entr" presetSubtype="2" fill="hold" grpId="0" nodeType="afterEffect">
                                  <p:stCondLst>
                                    <p:cond delay="500"/>
                                  </p:stCondLst>
                                  <p:childTnLst>
                                    <p:set>
                                      <p:cBhvr>
                                        <p:cTn id="45" dur="1" fill="hold">
                                          <p:stCondLst>
                                            <p:cond delay="0"/>
                                          </p:stCondLst>
                                        </p:cTn>
                                        <p:tgtEl>
                                          <p:spTgt spid="98"/>
                                        </p:tgtEl>
                                        <p:attrNameLst>
                                          <p:attrName>style.visibility</p:attrName>
                                        </p:attrNameLst>
                                      </p:cBhvr>
                                      <p:to>
                                        <p:strVal val="visible"/>
                                      </p:to>
                                    </p:set>
                                    <p:animEffect transition="in" filter="wipe(right)">
                                      <p:cBhvr>
                                        <p:cTn id="46" dur="500"/>
                                        <p:tgtEl>
                                          <p:spTgt spid="98"/>
                                        </p:tgtEl>
                                      </p:cBhvr>
                                    </p:animEffect>
                                  </p:childTnLst>
                                </p:cTn>
                              </p:par>
                            </p:childTnLst>
                          </p:cTn>
                        </p:par>
                        <p:par>
                          <p:cTn id="47" fill="hold">
                            <p:stCondLst>
                              <p:cond delay="5500"/>
                            </p:stCondLst>
                            <p:childTnLst>
                              <p:par>
                                <p:cTn id="48" presetID="22" presetClass="entr" presetSubtype="2" fill="hold" nodeType="afterEffect">
                                  <p:stCondLst>
                                    <p:cond delay="500"/>
                                  </p:stCondLst>
                                  <p:childTnLst>
                                    <p:set>
                                      <p:cBhvr>
                                        <p:cTn id="49" dur="1" fill="hold">
                                          <p:stCondLst>
                                            <p:cond delay="0"/>
                                          </p:stCondLst>
                                        </p:cTn>
                                        <p:tgtEl>
                                          <p:spTgt spid="109"/>
                                        </p:tgtEl>
                                        <p:attrNameLst>
                                          <p:attrName>style.visibility</p:attrName>
                                        </p:attrNameLst>
                                      </p:cBhvr>
                                      <p:to>
                                        <p:strVal val="visible"/>
                                      </p:to>
                                    </p:set>
                                    <p:animEffect transition="in" filter="wipe(right)">
                                      <p:cBhvr>
                                        <p:cTn id="50" dur="500"/>
                                        <p:tgtEl>
                                          <p:spTgt spid="109"/>
                                        </p:tgtEl>
                                      </p:cBhvr>
                                    </p:animEffect>
                                  </p:childTnLst>
                                </p:cTn>
                              </p:par>
                            </p:childTnLst>
                          </p:cTn>
                        </p:par>
                        <p:par>
                          <p:cTn id="51" fill="hold">
                            <p:stCondLst>
                              <p:cond delay="6500"/>
                            </p:stCondLst>
                            <p:childTnLst>
                              <p:par>
                                <p:cTn id="52" presetID="22" presetClass="entr" presetSubtype="2" fill="hold" grpId="0" nodeType="afterEffect">
                                  <p:stCondLst>
                                    <p:cond delay="500"/>
                                  </p:stCondLst>
                                  <p:childTnLst>
                                    <p:set>
                                      <p:cBhvr>
                                        <p:cTn id="53" dur="1" fill="hold">
                                          <p:stCondLst>
                                            <p:cond delay="0"/>
                                          </p:stCondLst>
                                        </p:cTn>
                                        <p:tgtEl>
                                          <p:spTgt spid="105"/>
                                        </p:tgtEl>
                                        <p:attrNameLst>
                                          <p:attrName>style.visibility</p:attrName>
                                        </p:attrNameLst>
                                      </p:cBhvr>
                                      <p:to>
                                        <p:strVal val="visible"/>
                                      </p:to>
                                    </p:set>
                                    <p:animEffect transition="in" filter="wipe(right)">
                                      <p:cBhvr>
                                        <p:cTn id="54" dur="500"/>
                                        <p:tgtEl>
                                          <p:spTgt spid="105"/>
                                        </p:tgtEl>
                                      </p:cBhvr>
                                    </p:animEffect>
                                  </p:childTnLst>
                                </p:cTn>
                              </p:par>
                            </p:childTnLst>
                          </p:cTn>
                        </p:par>
                        <p:par>
                          <p:cTn id="55" fill="hold">
                            <p:stCondLst>
                              <p:cond delay="7500"/>
                            </p:stCondLst>
                            <p:childTnLst>
                              <p:par>
                                <p:cTn id="56" presetID="22" presetClass="entr" presetSubtype="2" fill="hold" nodeType="afterEffect">
                                  <p:stCondLst>
                                    <p:cond delay="500"/>
                                  </p:stCondLst>
                                  <p:childTnLst>
                                    <p:set>
                                      <p:cBhvr>
                                        <p:cTn id="57" dur="1" fill="hold">
                                          <p:stCondLst>
                                            <p:cond delay="0"/>
                                          </p:stCondLst>
                                        </p:cTn>
                                        <p:tgtEl>
                                          <p:spTgt spid="108"/>
                                        </p:tgtEl>
                                        <p:attrNameLst>
                                          <p:attrName>style.visibility</p:attrName>
                                        </p:attrNameLst>
                                      </p:cBhvr>
                                      <p:to>
                                        <p:strVal val="visible"/>
                                      </p:to>
                                    </p:set>
                                    <p:animEffect transition="in" filter="wipe(right)">
                                      <p:cBhvr>
                                        <p:cTn id="58" dur="500"/>
                                        <p:tgtEl>
                                          <p:spTgt spid="108"/>
                                        </p:tgtEl>
                                      </p:cBhvr>
                                    </p:animEffect>
                                  </p:childTnLst>
                                </p:cTn>
                              </p:par>
                            </p:childTnLst>
                          </p:cTn>
                        </p:par>
                        <p:par>
                          <p:cTn id="59" fill="hold">
                            <p:stCondLst>
                              <p:cond delay="8500"/>
                            </p:stCondLst>
                            <p:childTnLst>
                              <p:par>
                                <p:cTn id="60" presetID="22" presetClass="entr" presetSubtype="2" fill="hold" grpId="0" nodeType="afterEffect">
                                  <p:stCondLst>
                                    <p:cond delay="500"/>
                                  </p:stCondLst>
                                  <p:childTnLst>
                                    <p:set>
                                      <p:cBhvr>
                                        <p:cTn id="61" dur="1" fill="hold">
                                          <p:stCondLst>
                                            <p:cond delay="0"/>
                                          </p:stCondLst>
                                        </p:cTn>
                                        <p:tgtEl>
                                          <p:spTgt spid="101"/>
                                        </p:tgtEl>
                                        <p:attrNameLst>
                                          <p:attrName>style.visibility</p:attrName>
                                        </p:attrNameLst>
                                      </p:cBhvr>
                                      <p:to>
                                        <p:strVal val="visible"/>
                                      </p:to>
                                    </p:set>
                                    <p:animEffect transition="in" filter="wipe(right)">
                                      <p:cBhvr>
                                        <p:cTn id="62" dur="500"/>
                                        <p:tgtEl>
                                          <p:spTgt spid="101"/>
                                        </p:tgtEl>
                                      </p:cBhvr>
                                    </p:animEffect>
                                  </p:childTnLst>
                                </p:cTn>
                              </p:par>
                            </p:childTnLst>
                          </p:cTn>
                        </p:par>
                        <p:par>
                          <p:cTn id="63" fill="hold">
                            <p:stCondLst>
                              <p:cond delay="9500"/>
                            </p:stCondLst>
                            <p:childTnLst>
                              <p:par>
                                <p:cTn id="64" presetID="22" presetClass="entr" presetSubtype="2" fill="hold" nodeType="afterEffect">
                                  <p:stCondLst>
                                    <p:cond delay="500"/>
                                  </p:stCondLst>
                                  <p:childTnLst>
                                    <p:set>
                                      <p:cBhvr>
                                        <p:cTn id="65" dur="1" fill="hold">
                                          <p:stCondLst>
                                            <p:cond delay="0"/>
                                          </p:stCondLst>
                                        </p:cTn>
                                        <p:tgtEl>
                                          <p:spTgt spid="106"/>
                                        </p:tgtEl>
                                        <p:attrNameLst>
                                          <p:attrName>style.visibility</p:attrName>
                                        </p:attrNameLst>
                                      </p:cBhvr>
                                      <p:to>
                                        <p:strVal val="visible"/>
                                      </p:to>
                                    </p:set>
                                    <p:animEffect transition="in" filter="wipe(right)">
                                      <p:cBhvr>
                                        <p:cTn id="66" dur="500"/>
                                        <p:tgtEl>
                                          <p:spTgt spid="106"/>
                                        </p:tgtEl>
                                      </p:cBhvr>
                                    </p:animEffect>
                                  </p:childTnLst>
                                </p:cTn>
                              </p:par>
                            </p:childTnLst>
                          </p:cTn>
                        </p:par>
                        <p:par>
                          <p:cTn id="67" fill="hold">
                            <p:stCondLst>
                              <p:cond delay="10500"/>
                            </p:stCondLst>
                            <p:childTnLst>
                              <p:par>
                                <p:cTn id="68" presetID="22" presetClass="entr" presetSubtype="2" fill="hold" grpId="0" nodeType="afterEffect">
                                  <p:stCondLst>
                                    <p:cond delay="500"/>
                                  </p:stCondLst>
                                  <p:childTnLst>
                                    <p:set>
                                      <p:cBhvr>
                                        <p:cTn id="69" dur="1" fill="hold">
                                          <p:stCondLst>
                                            <p:cond delay="0"/>
                                          </p:stCondLst>
                                        </p:cTn>
                                        <p:tgtEl>
                                          <p:spTgt spid="103"/>
                                        </p:tgtEl>
                                        <p:attrNameLst>
                                          <p:attrName>style.visibility</p:attrName>
                                        </p:attrNameLst>
                                      </p:cBhvr>
                                      <p:to>
                                        <p:strVal val="visible"/>
                                      </p:to>
                                    </p:set>
                                    <p:animEffect transition="in" filter="wipe(right)">
                                      <p:cBhvr>
                                        <p:cTn id="70" dur="500"/>
                                        <p:tgtEl>
                                          <p:spTgt spid="103"/>
                                        </p:tgtEl>
                                      </p:cBhvr>
                                    </p:animEffect>
                                  </p:childTnLst>
                                </p:cTn>
                              </p:par>
                            </p:childTnLst>
                          </p:cTn>
                        </p:par>
                        <p:par>
                          <p:cTn id="71" fill="hold">
                            <p:stCondLst>
                              <p:cond delay="11500"/>
                            </p:stCondLst>
                            <p:childTnLst>
                              <p:par>
                                <p:cTn id="72" presetID="22" presetClass="entr" presetSubtype="2" fill="hold" nodeType="afterEffect">
                                  <p:stCondLst>
                                    <p:cond delay="500"/>
                                  </p:stCondLst>
                                  <p:childTnLst>
                                    <p:set>
                                      <p:cBhvr>
                                        <p:cTn id="73" dur="1" fill="hold">
                                          <p:stCondLst>
                                            <p:cond delay="0"/>
                                          </p:stCondLst>
                                        </p:cTn>
                                        <p:tgtEl>
                                          <p:spTgt spid="107"/>
                                        </p:tgtEl>
                                        <p:attrNameLst>
                                          <p:attrName>style.visibility</p:attrName>
                                        </p:attrNameLst>
                                      </p:cBhvr>
                                      <p:to>
                                        <p:strVal val="visible"/>
                                      </p:to>
                                    </p:set>
                                    <p:animEffect transition="in" filter="wipe(right)">
                                      <p:cBhvr>
                                        <p:cTn id="74" dur="500"/>
                                        <p:tgtEl>
                                          <p:spTgt spid="107"/>
                                        </p:tgtEl>
                                      </p:cBhvr>
                                    </p:animEffect>
                                  </p:childTnLst>
                                </p:cTn>
                              </p:par>
                            </p:childTnLst>
                          </p:cTn>
                        </p:par>
                        <p:par>
                          <p:cTn id="75" fill="hold">
                            <p:stCondLst>
                              <p:cond delay="12500"/>
                            </p:stCondLst>
                            <p:childTnLst>
                              <p:par>
                                <p:cTn id="76" presetID="22" presetClass="entr" presetSubtype="2" fill="hold" grpId="0" nodeType="afterEffect">
                                  <p:stCondLst>
                                    <p:cond delay="500"/>
                                  </p:stCondLst>
                                  <p:childTnLst>
                                    <p:set>
                                      <p:cBhvr>
                                        <p:cTn id="77" dur="1" fill="hold">
                                          <p:stCondLst>
                                            <p:cond delay="0"/>
                                          </p:stCondLst>
                                        </p:cTn>
                                        <p:tgtEl>
                                          <p:spTgt spid="97"/>
                                        </p:tgtEl>
                                        <p:attrNameLst>
                                          <p:attrName>style.visibility</p:attrName>
                                        </p:attrNameLst>
                                      </p:cBhvr>
                                      <p:to>
                                        <p:strVal val="visible"/>
                                      </p:to>
                                    </p:set>
                                    <p:animEffect transition="in" filter="wipe(right)">
                                      <p:cBhvr>
                                        <p:cTn id="78" dur="500"/>
                                        <p:tgtEl>
                                          <p:spTgt spid="97"/>
                                        </p:tgtEl>
                                      </p:cBhvr>
                                    </p:animEffect>
                                  </p:childTnLst>
                                </p:cTn>
                              </p:par>
                            </p:childTnLst>
                          </p:cTn>
                        </p:par>
                        <p:par>
                          <p:cTn id="79" fill="hold">
                            <p:stCondLst>
                              <p:cond delay="13500"/>
                            </p:stCondLst>
                            <p:childTnLst>
                              <p:par>
                                <p:cTn id="80" presetID="22" presetClass="entr" presetSubtype="2" fill="hold" nodeType="afterEffect">
                                  <p:stCondLst>
                                    <p:cond delay="500"/>
                                  </p:stCondLst>
                                  <p:childTnLst>
                                    <p:set>
                                      <p:cBhvr>
                                        <p:cTn id="81" dur="1" fill="hold">
                                          <p:stCondLst>
                                            <p:cond delay="0"/>
                                          </p:stCondLst>
                                        </p:cTn>
                                        <p:tgtEl>
                                          <p:spTgt spid="51"/>
                                        </p:tgtEl>
                                        <p:attrNameLst>
                                          <p:attrName>style.visibility</p:attrName>
                                        </p:attrNameLst>
                                      </p:cBhvr>
                                      <p:to>
                                        <p:strVal val="visible"/>
                                      </p:to>
                                    </p:set>
                                    <p:animEffect transition="in" filter="wipe(right)">
                                      <p:cBhvr>
                                        <p:cTn id="82" dur="500"/>
                                        <p:tgtEl>
                                          <p:spTgt spid="51"/>
                                        </p:tgtEl>
                                      </p:cBhvr>
                                    </p:animEffect>
                                  </p:childTnLst>
                                </p:cTn>
                              </p:par>
                            </p:childTnLst>
                          </p:cTn>
                        </p:par>
                        <p:par>
                          <p:cTn id="83" fill="hold">
                            <p:stCondLst>
                              <p:cond delay="14500"/>
                            </p:stCondLst>
                            <p:childTnLst>
                              <p:par>
                                <p:cTn id="84" presetID="22" presetClass="entr" presetSubtype="2" fill="hold" grpId="0" nodeType="afterEffect">
                                  <p:stCondLst>
                                    <p:cond delay="500"/>
                                  </p:stCondLst>
                                  <p:childTnLst>
                                    <p:set>
                                      <p:cBhvr>
                                        <p:cTn id="85" dur="1" fill="hold">
                                          <p:stCondLst>
                                            <p:cond delay="0"/>
                                          </p:stCondLst>
                                        </p:cTn>
                                        <p:tgtEl>
                                          <p:spTgt spid="104"/>
                                        </p:tgtEl>
                                        <p:attrNameLst>
                                          <p:attrName>style.visibility</p:attrName>
                                        </p:attrNameLst>
                                      </p:cBhvr>
                                      <p:to>
                                        <p:strVal val="visible"/>
                                      </p:to>
                                    </p:set>
                                    <p:animEffect transition="in" filter="wipe(right)">
                                      <p:cBhvr>
                                        <p:cTn id="86" dur="500"/>
                                        <p:tgtEl>
                                          <p:spTgt spid="104"/>
                                        </p:tgtEl>
                                      </p:cBhvr>
                                    </p:animEffect>
                                  </p:childTnLst>
                                </p:cTn>
                              </p:par>
                            </p:childTnLst>
                          </p:cTn>
                        </p:par>
                        <p:par>
                          <p:cTn id="87" fill="hold">
                            <p:stCondLst>
                              <p:cond delay="15500"/>
                            </p:stCondLst>
                            <p:childTnLst>
                              <p:par>
                                <p:cTn id="88" presetID="10" presetClass="entr" presetSubtype="0" fill="hold" grpId="0" nodeType="afterEffect">
                                  <p:stCondLst>
                                    <p:cond delay="0"/>
                                  </p:stCondLst>
                                  <p:iterate type="wd">
                                    <p:tmPct val="10000"/>
                                  </p:iterate>
                                  <p:childTnLst>
                                    <p:set>
                                      <p:cBhvr>
                                        <p:cTn id="89" dur="1" fill="hold">
                                          <p:stCondLst>
                                            <p:cond delay="0"/>
                                          </p:stCondLst>
                                        </p:cTn>
                                        <p:tgtEl>
                                          <p:spTgt spid="46"/>
                                        </p:tgtEl>
                                        <p:attrNameLst>
                                          <p:attrName>style.visibility</p:attrName>
                                        </p:attrNameLst>
                                      </p:cBhvr>
                                      <p:to>
                                        <p:strVal val="visible"/>
                                      </p:to>
                                    </p:set>
                                    <p:animEffect transition="in" filter="fade">
                                      <p:cBhvr>
                                        <p:cTn id="90"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6" grpId="0"/>
      <p:bldP spid="97" grpId="0"/>
      <p:bldP spid="98" grpId="0"/>
      <p:bldP spid="101" grpId="0"/>
      <p:bldP spid="102" grpId="0"/>
      <p:bldP spid="103" grpId="0"/>
      <p:bldP spid="104" grpId="0"/>
      <p:bldP spid="105" grpId="0"/>
      <p:bldP spid="55" grpId="0"/>
      <p:bldP spid="2" grpId="0"/>
      <p:bldP spid="8" grpId="0" animBg="1"/>
      <p:bldP spid="4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custDataLst>
              <p:tags r:id="rId1"/>
            </p:custDataLst>
          </p:nvPr>
        </p:nvSpPr>
        <p:spPr>
          <a:xfrm>
            <a:off x="1137395" y="116632"/>
            <a:ext cx="6644768"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latin typeface="Arial" pitchFamily="34" charset="0"/>
                <a:cs typeface="Arial" pitchFamily="34" charset="0"/>
              </a:rPr>
              <a:t>C</a:t>
            </a:r>
            <a:r>
              <a:rPr lang="fr-FR" sz="4400" b="1" dirty="0" smtClean="0">
                <a:effectLst>
                  <a:outerShdw blurRad="38100" dist="38100" dir="2700000" algn="tl">
                    <a:srgbClr val="000000">
                      <a:alpha val="43137"/>
                    </a:srgbClr>
                  </a:outerShdw>
                </a:effectLst>
                <a:latin typeface="Arial" pitchFamily="34" charset="0"/>
                <a:cs typeface="Arial" pitchFamily="34" charset="0"/>
              </a:rPr>
              <a:t>odage de l’information</a:t>
            </a:r>
            <a:endParaRPr lang="fr-FR" sz="4400" b="1" dirty="0">
              <a:effectLst>
                <a:outerShdw blurRad="38100" dist="38100" dir="2700000" algn="tl">
                  <a:srgbClr val="000000">
                    <a:alpha val="43137"/>
                  </a:srgbClr>
                </a:outerShdw>
              </a:effectLst>
              <a:latin typeface="Arial" pitchFamily="34" charset="0"/>
              <a:cs typeface="Arial" pitchFamily="34" charset="0"/>
            </a:endParaRPr>
          </a:p>
        </p:txBody>
      </p:sp>
      <p:sp>
        <p:nvSpPr>
          <p:cNvPr id="7" name="Rectangle 6"/>
          <p:cNvSpPr/>
          <p:nvPr>
            <p:custDataLst>
              <p:tags r:id="rId2"/>
            </p:custDataLst>
          </p:nvPr>
        </p:nvSpPr>
        <p:spPr>
          <a:xfrm>
            <a:off x="-8966" y="1375608"/>
            <a:ext cx="9144000" cy="1754326"/>
          </a:xfrm>
          <a:prstGeom prst="rect">
            <a:avLst/>
          </a:prstGeom>
        </p:spPr>
        <p:txBody>
          <a:bodyPr wrap="square">
            <a:spAutoFit/>
          </a:bodyPr>
          <a:lstStyle/>
          <a:p>
            <a:pPr algn="ctr"/>
            <a:r>
              <a:rPr lang="fr-FR" b="1" dirty="0" smtClean="0">
                <a:solidFill>
                  <a:schemeClr val="bg1"/>
                </a:solidFill>
                <a:latin typeface="Arial" pitchFamily="34" charset="0"/>
                <a:cs typeface="Arial" pitchFamily="34" charset="0"/>
              </a:rPr>
              <a:t>La « machine » numérique peut aussi après un traitement sur les données numériques enregistrées, sortir un signal qui doit être convertit en analogique  avant d’être utilisé. Il faudra faire le chemin inverse. Convertir le code précédent en valeurs décimales ,on parle de décodage. </a:t>
            </a:r>
            <a:r>
              <a:rPr lang="fr-FR" b="1" dirty="0" smtClean="0">
                <a:solidFill>
                  <a:schemeClr val="bg1"/>
                </a:solidFill>
                <a:latin typeface="Arial" pitchFamily="34" charset="0"/>
                <a:cs typeface="Arial" pitchFamily="34" charset="0"/>
              </a:rPr>
              <a:t>Ensuite, replacer </a:t>
            </a:r>
            <a:r>
              <a:rPr lang="fr-FR" b="1" dirty="0" smtClean="0">
                <a:solidFill>
                  <a:schemeClr val="bg1"/>
                </a:solidFill>
                <a:latin typeface="Arial" pitchFamily="34" charset="0"/>
                <a:cs typeface="Arial" pitchFamily="34" charset="0"/>
              </a:rPr>
              <a:t>les images dans le temps ou elles ont </a:t>
            </a:r>
            <a:r>
              <a:rPr lang="fr-FR" b="1" dirty="0" smtClean="0">
                <a:solidFill>
                  <a:schemeClr val="bg1"/>
                </a:solidFill>
                <a:latin typeface="Arial" pitchFamily="34" charset="0"/>
                <a:cs typeface="Arial" pitchFamily="34" charset="0"/>
              </a:rPr>
              <a:t>été </a:t>
            </a:r>
            <a:r>
              <a:rPr lang="fr-FR" b="1" dirty="0" smtClean="0">
                <a:solidFill>
                  <a:schemeClr val="bg1"/>
                </a:solidFill>
                <a:latin typeface="Arial" pitchFamily="34" charset="0"/>
                <a:cs typeface="Arial" pitchFamily="34" charset="0"/>
              </a:rPr>
              <a:t>enregistrées (ordre), on parle alors de </a:t>
            </a:r>
            <a:r>
              <a:rPr lang="fr-FR" b="1" dirty="0" smtClean="0">
                <a:solidFill>
                  <a:schemeClr val="bg1"/>
                </a:solidFill>
                <a:latin typeface="Arial" pitchFamily="34" charset="0"/>
                <a:cs typeface="Arial" pitchFamily="34" charset="0"/>
              </a:rPr>
              <a:t>Conversion </a:t>
            </a:r>
            <a:r>
              <a:rPr lang="fr-FR" b="1" dirty="0" smtClean="0">
                <a:solidFill>
                  <a:schemeClr val="bg1"/>
                </a:solidFill>
                <a:latin typeface="Arial" pitchFamily="34" charset="0"/>
                <a:cs typeface="Arial" pitchFamily="34" charset="0"/>
              </a:rPr>
              <a:t>Numérique </a:t>
            </a:r>
            <a:r>
              <a:rPr lang="fr-FR" b="1" dirty="0" smtClean="0">
                <a:solidFill>
                  <a:schemeClr val="bg1"/>
                </a:solidFill>
                <a:latin typeface="Arial" pitchFamily="34" charset="0"/>
                <a:cs typeface="Arial" pitchFamily="34" charset="0"/>
              </a:rPr>
              <a:t>Analogique </a:t>
            </a:r>
            <a:r>
              <a:rPr lang="fr-FR" b="1" dirty="0" smtClean="0">
                <a:solidFill>
                  <a:schemeClr val="bg1"/>
                </a:solidFill>
                <a:latin typeface="Arial" pitchFamily="34" charset="0"/>
                <a:cs typeface="Arial" pitchFamily="34" charset="0"/>
              </a:rPr>
              <a:t>(CNA).</a:t>
            </a:r>
          </a:p>
        </p:txBody>
      </p:sp>
      <p:sp>
        <p:nvSpPr>
          <p:cNvPr id="115" name="Rectangle 114"/>
          <p:cNvSpPr/>
          <p:nvPr>
            <p:custDataLst>
              <p:tags r:id="rId3"/>
            </p:custDataLst>
          </p:nvPr>
        </p:nvSpPr>
        <p:spPr>
          <a:xfrm>
            <a:off x="123801" y="974774"/>
            <a:ext cx="1741182"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Décodage </a:t>
            </a:r>
            <a:endParaRPr lang="fr-FR" sz="2400" u="sng" dirty="0"/>
          </a:p>
        </p:txBody>
      </p:sp>
      <p:cxnSp>
        <p:nvCxnSpPr>
          <p:cNvPr id="63" name="Connecteur droit avec flèche 62"/>
          <p:cNvCxnSpPr/>
          <p:nvPr>
            <p:custDataLst>
              <p:tags r:id="rId4"/>
            </p:custDataLst>
          </p:nvPr>
        </p:nvCxnSpPr>
        <p:spPr>
          <a:xfrm>
            <a:off x="1115616" y="3544219"/>
            <a:ext cx="307367" cy="0"/>
          </a:xfrm>
          <a:prstGeom prst="straightConnector1">
            <a:avLst/>
          </a:prstGeom>
          <a:ln w="57150">
            <a:solidFill>
              <a:srgbClr val="FF00FF"/>
            </a:solidFill>
            <a:tailEnd type="stealth"/>
          </a:ln>
        </p:spPr>
        <p:style>
          <a:lnRef idx="1">
            <a:schemeClr val="accent1"/>
          </a:lnRef>
          <a:fillRef idx="0">
            <a:schemeClr val="accent1"/>
          </a:fillRef>
          <a:effectRef idx="0">
            <a:schemeClr val="accent1"/>
          </a:effectRef>
          <a:fontRef idx="minor">
            <a:schemeClr val="tx1"/>
          </a:fontRef>
        </p:style>
      </p:cxnSp>
      <p:cxnSp>
        <p:nvCxnSpPr>
          <p:cNvPr id="64" name="Connecteur droit avec flèche 63"/>
          <p:cNvCxnSpPr/>
          <p:nvPr>
            <p:custDataLst>
              <p:tags r:id="rId5"/>
            </p:custDataLst>
          </p:nvPr>
        </p:nvCxnSpPr>
        <p:spPr>
          <a:xfrm>
            <a:off x="1115616" y="4043393"/>
            <a:ext cx="307367" cy="0"/>
          </a:xfrm>
          <a:prstGeom prst="straightConnector1">
            <a:avLst/>
          </a:prstGeom>
          <a:ln w="57150">
            <a:solidFill>
              <a:srgbClr val="FF00FF"/>
            </a:solidFill>
            <a:tailEnd type="stealth"/>
          </a:ln>
        </p:spPr>
        <p:style>
          <a:lnRef idx="1">
            <a:schemeClr val="accent1"/>
          </a:lnRef>
          <a:fillRef idx="0">
            <a:schemeClr val="accent1"/>
          </a:fillRef>
          <a:effectRef idx="0">
            <a:schemeClr val="accent1"/>
          </a:effectRef>
          <a:fontRef idx="minor">
            <a:schemeClr val="tx1"/>
          </a:fontRef>
        </p:style>
      </p:cxnSp>
      <p:cxnSp>
        <p:nvCxnSpPr>
          <p:cNvPr id="65" name="Connecteur droit avec flèche 64"/>
          <p:cNvCxnSpPr/>
          <p:nvPr>
            <p:custDataLst>
              <p:tags r:id="rId6"/>
            </p:custDataLst>
          </p:nvPr>
        </p:nvCxnSpPr>
        <p:spPr>
          <a:xfrm>
            <a:off x="1132346" y="3830038"/>
            <a:ext cx="307367" cy="0"/>
          </a:xfrm>
          <a:prstGeom prst="straightConnector1">
            <a:avLst/>
          </a:prstGeom>
          <a:ln w="57150">
            <a:solidFill>
              <a:srgbClr val="FF00FF"/>
            </a:solidFill>
            <a:tailEnd type="stealth"/>
          </a:ln>
        </p:spPr>
        <p:style>
          <a:lnRef idx="1">
            <a:schemeClr val="accent1"/>
          </a:lnRef>
          <a:fillRef idx="0">
            <a:schemeClr val="accent1"/>
          </a:fillRef>
          <a:effectRef idx="0">
            <a:schemeClr val="accent1"/>
          </a:effectRef>
          <a:fontRef idx="minor">
            <a:schemeClr val="tx1"/>
          </a:fontRef>
        </p:style>
      </p:cxnSp>
      <p:cxnSp>
        <p:nvCxnSpPr>
          <p:cNvPr id="66" name="Connecteur droit avec flèche 65"/>
          <p:cNvCxnSpPr/>
          <p:nvPr>
            <p:custDataLst>
              <p:tags r:id="rId7"/>
            </p:custDataLst>
          </p:nvPr>
        </p:nvCxnSpPr>
        <p:spPr>
          <a:xfrm>
            <a:off x="1115616" y="4292306"/>
            <a:ext cx="307367" cy="0"/>
          </a:xfrm>
          <a:prstGeom prst="straightConnector1">
            <a:avLst/>
          </a:prstGeom>
          <a:ln w="57150">
            <a:solidFill>
              <a:srgbClr val="FF00FF"/>
            </a:solidFill>
            <a:tailEnd type="stealth"/>
          </a:ln>
        </p:spPr>
        <p:style>
          <a:lnRef idx="1">
            <a:schemeClr val="accent1"/>
          </a:lnRef>
          <a:fillRef idx="0">
            <a:schemeClr val="accent1"/>
          </a:fillRef>
          <a:effectRef idx="0">
            <a:schemeClr val="accent1"/>
          </a:effectRef>
          <a:fontRef idx="minor">
            <a:schemeClr val="tx1"/>
          </a:fontRef>
        </p:style>
      </p:cxnSp>
      <p:cxnSp>
        <p:nvCxnSpPr>
          <p:cNvPr id="67" name="Connecteur droit avec flèche 66"/>
          <p:cNvCxnSpPr/>
          <p:nvPr>
            <p:custDataLst>
              <p:tags r:id="rId8"/>
            </p:custDataLst>
          </p:nvPr>
        </p:nvCxnSpPr>
        <p:spPr>
          <a:xfrm>
            <a:off x="1115616" y="4494838"/>
            <a:ext cx="307367" cy="0"/>
          </a:xfrm>
          <a:prstGeom prst="straightConnector1">
            <a:avLst/>
          </a:prstGeom>
          <a:ln w="57150">
            <a:solidFill>
              <a:srgbClr val="FF00FF"/>
            </a:solidFill>
            <a:tailEnd type="stealth"/>
          </a:ln>
        </p:spPr>
        <p:style>
          <a:lnRef idx="1">
            <a:schemeClr val="accent1"/>
          </a:lnRef>
          <a:fillRef idx="0">
            <a:schemeClr val="accent1"/>
          </a:fillRef>
          <a:effectRef idx="0">
            <a:schemeClr val="accent1"/>
          </a:effectRef>
          <a:fontRef idx="minor">
            <a:schemeClr val="tx1"/>
          </a:fontRef>
        </p:style>
      </p:cxnSp>
      <p:cxnSp>
        <p:nvCxnSpPr>
          <p:cNvPr id="68" name="Connecteur droit avec flèche 67"/>
          <p:cNvCxnSpPr/>
          <p:nvPr>
            <p:custDataLst>
              <p:tags r:id="rId9"/>
            </p:custDataLst>
          </p:nvPr>
        </p:nvCxnSpPr>
        <p:spPr>
          <a:xfrm>
            <a:off x="1115616" y="4759023"/>
            <a:ext cx="307367" cy="0"/>
          </a:xfrm>
          <a:prstGeom prst="straightConnector1">
            <a:avLst/>
          </a:prstGeom>
          <a:ln w="57150">
            <a:solidFill>
              <a:srgbClr val="FF00FF"/>
            </a:solidFill>
            <a:tailEnd type="stealth"/>
          </a:ln>
        </p:spPr>
        <p:style>
          <a:lnRef idx="1">
            <a:schemeClr val="accent1"/>
          </a:lnRef>
          <a:fillRef idx="0">
            <a:schemeClr val="accent1"/>
          </a:fillRef>
          <a:effectRef idx="0">
            <a:schemeClr val="accent1"/>
          </a:effectRef>
          <a:fontRef idx="minor">
            <a:schemeClr val="tx1"/>
          </a:fontRef>
        </p:style>
      </p:cxnSp>
      <p:cxnSp>
        <p:nvCxnSpPr>
          <p:cNvPr id="69" name="Connecteur droit avec flèche 68"/>
          <p:cNvCxnSpPr/>
          <p:nvPr>
            <p:custDataLst>
              <p:tags r:id="rId10"/>
            </p:custDataLst>
          </p:nvPr>
        </p:nvCxnSpPr>
        <p:spPr>
          <a:xfrm>
            <a:off x="1115616" y="5128320"/>
            <a:ext cx="307367" cy="0"/>
          </a:xfrm>
          <a:prstGeom prst="straightConnector1">
            <a:avLst/>
          </a:prstGeom>
          <a:ln w="57150">
            <a:solidFill>
              <a:srgbClr val="FF00FF"/>
            </a:solidFill>
            <a:tailEnd type="stealth"/>
          </a:ln>
        </p:spPr>
        <p:style>
          <a:lnRef idx="1">
            <a:schemeClr val="accent1"/>
          </a:lnRef>
          <a:fillRef idx="0">
            <a:schemeClr val="accent1"/>
          </a:fillRef>
          <a:effectRef idx="0">
            <a:schemeClr val="accent1"/>
          </a:effectRef>
          <a:fontRef idx="minor">
            <a:schemeClr val="tx1"/>
          </a:fontRef>
        </p:style>
      </p:cxnSp>
      <p:cxnSp>
        <p:nvCxnSpPr>
          <p:cNvPr id="70" name="Connecteur droit avec flèche 69"/>
          <p:cNvCxnSpPr/>
          <p:nvPr>
            <p:custDataLst>
              <p:tags r:id="rId11"/>
            </p:custDataLst>
          </p:nvPr>
        </p:nvCxnSpPr>
        <p:spPr>
          <a:xfrm>
            <a:off x="1115616" y="5774273"/>
            <a:ext cx="307367" cy="0"/>
          </a:xfrm>
          <a:prstGeom prst="straightConnector1">
            <a:avLst/>
          </a:prstGeom>
          <a:ln w="57150">
            <a:solidFill>
              <a:srgbClr val="FF00FF"/>
            </a:solidFill>
            <a:tailEnd type="stealth"/>
          </a:ln>
        </p:spPr>
        <p:style>
          <a:lnRef idx="1">
            <a:schemeClr val="accent1"/>
          </a:lnRef>
          <a:fillRef idx="0">
            <a:schemeClr val="accent1"/>
          </a:fillRef>
          <a:effectRef idx="0">
            <a:schemeClr val="accent1"/>
          </a:effectRef>
          <a:fontRef idx="minor">
            <a:schemeClr val="tx1"/>
          </a:fontRef>
        </p:style>
      </p:cxnSp>
      <p:sp>
        <p:nvSpPr>
          <p:cNvPr id="46" name="Rectangle 45"/>
          <p:cNvSpPr/>
          <p:nvPr>
            <p:custDataLst>
              <p:tags r:id="rId12"/>
            </p:custDataLst>
          </p:nvPr>
        </p:nvSpPr>
        <p:spPr>
          <a:xfrm>
            <a:off x="0" y="6226125"/>
            <a:ext cx="9144000" cy="646331"/>
          </a:xfrm>
          <a:prstGeom prst="rect">
            <a:avLst/>
          </a:prstGeom>
        </p:spPr>
        <p:txBody>
          <a:bodyPr wrap="square">
            <a:spAutoFit/>
          </a:bodyPr>
          <a:lstStyle/>
          <a:p>
            <a:pPr algn="ctr"/>
            <a:r>
              <a:rPr lang="fr-FR" b="1" dirty="0" smtClean="0">
                <a:solidFill>
                  <a:schemeClr val="bg1"/>
                </a:solidFill>
                <a:latin typeface="Arial" pitchFamily="34" charset="0"/>
                <a:cs typeface="Arial" pitchFamily="34" charset="0"/>
              </a:rPr>
              <a:t>Si on reconstitue la courbe, en se rappelant qu’entre deux échantillons c’est la dernière valeur vue qui est prise en compte</a:t>
            </a:r>
            <a:r>
              <a:rPr lang="fr-FR" b="1" dirty="0" smtClean="0">
                <a:solidFill>
                  <a:schemeClr val="bg1"/>
                </a:solidFill>
                <a:latin typeface="Arial" pitchFamily="34" charset="0"/>
                <a:cs typeface="Arial" pitchFamily="34" charset="0"/>
              </a:rPr>
              <a:t>… </a:t>
            </a:r>
            <a:endParaRPr lang="fr-FR" b="1" dirty="0" smtClean="0">
              <a:solidFill>
                <a:schemeClr val="bg1"/>
              </a:solidFill>
              <a:latin typeface="Arial" pitchFamily="34" charset="0"/>
              <a:cs typeface="Arial" pitchFamily="34" charset="0"/>
            </a:endParaRPr>
          </a:p>
        </p:txBody>
      </p:sp>
      <p:sp>
        <p:nvSpPr>
          <p:cNvPr id="123" name="ZoneTexte 122"/>
          <p:cNvSpPr txBox="1"/>
          <p:nvPr>
            <p:custDataLst>
              <p:tags r:id="rId13"/>
            </p:custDataLst>
          </p:nvPr>
        </p:nvSpPr>
        <p:spPr>
          <a:xfrm>
            <a:off x="1459321" y="5589607"/>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10</a:t>
            </a:r>
            <a:endParaRPr lang="fr-FR" b="1" dirty="0">
              <a:effectLst>
                <a:outerShdw blurRad="38100" dist="38100" dir="2700000" algn="tl">
                  <a:srgbClr val="000000">
                    <a:alpha val="43137"/>
                  </a:srgbClr>
                </a:outerShdw>
              </a:effectLst>
            </a:endParaRPr>
          </a:p>
        </p:txBody>
      </p:sp>
      <p:sp>
        <p:nvSpPr>
          <p:cNvPr id="124" name="ZoneTexte 123"/>
          <p:cNvSpPr txBox="1"/>
          <p:nvPr>
            <p:custDataLst>
              <p:tags r:id="rId14"/>
            </p:custDataLst>
          </p:nvPr>
        </p:nvSpPr>
        <p:spPr>
          <a:xfrm>
            <a:off x="1459321" y="3645372"/>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85</a:t>
            </a:r>
            <a:endParaRPr lang="fr-FR" b="1" dirty="0">
              <a:effectLst>
                <a:outerShdw blurRad="38100" dist="38100" dir="2700000" algn="tl">
                  <a:srgbClr val="000000">
                    <a:alpha val="43137"/>
                  </a:srgbClr>
                </a:outerShdw>
              </a:effectLst>
            </a:endParaRPr>
          </a:p>
        </p:txBody>
      </p:sp>
      <p:sp>
        <p:nvSpPr>
          <p:cNvPr id="125" name="ZoneTexte 124"/>
          <p:cNvSpPr txBox="1"/>
          <p:nvPr>
            <p:custDataLst>
              <p:tags r:id="rId15"/>
            </p:custDataLst>
          </p:nvPr>
        </p:nvSpPr>
        <p:spPr>
          <a:xfrm>
            <a:off x="1459321" y="4574357"/>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50</a:t>
            </a:r>
            <a:endParaRPr lang="fr-FR" b="1" dirty="0">
              <a:effectLst>
                <a:outerShdw blurRad="38100" dist="38100" dir="2700000" algn="tl">
                  <a:srgbClr val="000000">
                    <a:alpha val="43137"/>
                  </a:srgbClr>
                </a:outerShdw>
              </a:effectLst>
            </a:endParaRPr>
          </a:p>
        </p:txBody>
      </p:sp>
      <p:sp>
        <p:nvSpPr>
          <p:cNvPr id="126" name="ZoneTexte 125"/>
          <p:cNvSpPr txBox="1"/>
          <p:nvPr>
            <p:custDataLst>
              <p:tags r:id="rId16"/>
            </p:custDataLst>
          </p:nvPr>
        </p:nvSpPr>
        <p:spPr>
          <a:xfrm>
            <a:off x="1459321" y="4107640"/>
            <a:ext cx="415498" cy="369332"/>
          </a:xfrm>
          <a:prstGeom prst="rect">
            <a:avLst/>
          </a:prstGeom>
          <a:noFill/>
        </p:spPr>
        <p:txBody>
          <a:bodyPr wrap="none" rtlCol="0">
            <a:spAutoFit/>
          </a:bodyPr>
          <a:lstStyle/>
          <a:p>
            <a:r>
              <a:rPr lang="fr-FR" b="1" dirty="0">
                <a:effectLst>
                  <a:outerShdw blurRad="38100" dist="38100" dir="2700000" algn="tl">
                    <a:srgbClr val="000000">
                      <a:alpha val="43137"/>
                    </a:srgbClr>
                  </a:outerShdw>
                </a:effectLst>
              </a:rPr>
              <a:t>6</a:t>
            </a:r>
            <a:r>
              <a:rPr lang="fr-FR" b="1" dirty="0" smtClean="0">
                <a:effectLst>
                  <a:outerShdw blurRad="38100" dist="38100" dir="2700000" algn="tl">
                    <a:srgbClr val="000000">
                      <a:alpha val="43137"/>
                    </a:srgbClr>
                  </a:outerShdw>
                </a:effectLst>
              </a:rPr>
              <a:t>5</a:t>
            </a:r>
            <a:endParaRPr lang="fr-FR" b="1" dirty="0">
              <a:effectLst>
                <a:outerShdw blurRad="38100" dist="38100" dir="2700000" algn="tl">
                  <a:srgbClr val="000000">
                    <a:alpha val="43137"/>
                  </a:srgbClr>
                </a:outerShdw>
              </a:effectLst>
            </a:endParaRPr>
          </a:p>
        </p:txBody>
      </p:sp>
      <p:sp>
        <p:nvSpPr>
          <p:cNvPr id="127" name="ZoneTexte 126"/>
          <p:cNvSpPr txBox="1"/>
          <p:nvPr>
            <p:custDataLst>
              <p:tags r:id="rId17"/>
            </p:custDataLst>
          </p:nvPr>
        </p:nvSpPr>
        <p:spPr>
          <a:xfrm>
            <a:off x="1459321" y="4943654"/>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40</a:t>
            </a:r>
            <a:endParaRPr lang="fr-FR" b="1" dirty="0">
              <a:effectLst>
                <a:outerShdw blurRad="38100" dist="38100" dir="2700000" algn="tl">
                  <a:srgbClr val="000000">
                    <a:alpha val="43137"/>
                  </a:srgbClr>
                </a:outerShdw>
              </a:effectLst>
            </a:endParaRPr>
          </a:p>
        </p:txBody>
      </p:sp>
      <p:sp>
        <p:nvSpPr>
          <p:cNvPr id="128" name="ZoneTexte 127"/>
          <p:cNvSpPr txBox="1"/>
          <p:nvPr>
            <p:custDataLst>
              <p:tags r:id="rId18"/>
            </p:custDataLst>
          </p:nvPr>
        </p:nvSpPr>
        <p:spPr>
          <a:xfrm>
            <a:off x="1459321" y="3858727"/>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80</a:t>
            </a:r>
          </a:p>
        </p:txBody>
      </p:sp>
      <p:sp>
        <p:nvSpPr>
          <p:cNvPr id="129" name="ZoneTexte 128"/>
          <p:cNvSpPr txBox="1"/>
          <p:nvPr>
            <p:custDataLst>
              <p:tags r:id="rId19"/>
            </p:custDataLst>
          </p:nvPr>
        </p:nvSpPr>
        <p:spPr>
          <a:xfrm>
            <a:off x="1343904" y="3359553"/>
            <a:ext cx="530915"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100</a:t>
            </a:r>
          </a:p>
        </p:txBody>
      </p:sp>
      <p:sp>
        <p:nvSpPr>
          <p:cNvPr id="130" name="ZoneTexte 129"/>
          <p:cNvSpPr txBox="1"/>
          <p:nvPr>
            <p:custDataLst>
              <p:tags r:id="rId20"/>
            </p:custDataLst>
          </p:nvPr>
        </p:nvSpPr>
        <p:spPr>
          <a:xfrm>
            <a:off x="1459321" y="4310172"/>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60</a:t>
            </a:r>
          </a:p>
        </p:txBody>
      </p:sp>
      <p:sp>
        <p:nvSpPr>
          <p:cNvPr id="54" name="ZoneTexte 53"/>
          <p:cNvSpPr txBox="1"/>
          <p:nvPr>
            <p:custDataLst>
              <p:tags r:id="rId21"/>
            </p:custDataLst>
          </p:nvPr>
        </p:nvSpPr>
        <p:spPr>
          <a:xfrm>
            <a:off x="0" y="5589607"/>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0001010</a:t>
            </a:r>
            <a:endParaRPr lang="fr-FR" b="1" dirty="0">
              <a:effectLst>
                <a:outerShdw blurRad="38100" dist="38100" dir="2700000" algn="tl">
                  <a:srgbClr val="000000">
                    <a:alpha val="43137"/>
                  </a:srgbClr>
                </a:outerShdw>
              </a:effectLst>
            </a:endParaRPr>
          </a:p>
        </p:txBody>
      </p:sp>
      <p:sp>
        <p:nvSpPr>
          <p:cNvPr id="55" name="ZoneTexte 54"/>
          <p:cNvSpPr txBox="1"/>
          <p:nvPr>
            <p:custDataLst>
              <p:tags r:id="rId22"/>
            </p:custDataLst>
          </p:nvPr>
        </p:nvSpPr>
        <p:spPr>
          <a:xfrm>
            <a:off x="0" y="3645372"/>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1010101</a:t>
            </a:r>
            <a:endParaRPr lang="fr-FR" b="1" dirty="0">
              <a:effectLst>
                <a:outerShdw blurRad="38100" dist="38100" dir="2700000" algn="tl">
                  <a:srgbClr val="000000">
                    <a:alpha val="43137"/>
                  </a:srgbClr>
                </a:outerShdw>
              </a:effectLst>
            </a:endParaRPr>
          </a:p>
        </p:txBody>
      </p:sp>
      <p:sp>
        <p:nvSpPr>
          <p:cNvPr id="56" name="ZoneTexte 55"/>
          <p:cNvSpPr txBox="1"/>
          <p:nvPr>
            <p:custDataLst>
              <p:tags r:id="rId23"/>
            </p:custDataLst>
          </p:nvPr>
        </p:nvSpPr>
        <p:spPr>
          <a:xfrm>
            <a:off x="0" y="4574357"/>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0110010</a:t>
            </a:r>
            <a:endParaRPr lang="fr-FR" b="1" dirty="0">
              <a:effectLst>
                <a:outerShdw blurRad="38100" dist="38100" dir="2700000" algn="tl">
                  <a:srgbClr val="000000">
                    <a:alpha val="43137"/>
                  </a:srgbClr>
                </a:outerShdw>
              </a:effectLst>
            </a:endParaRPr>
          </a:p>
        </p:txBody>
      </p:sp>
      <p:sp>
        <p:nvSpPr>
          <p:cNvPr id="57" name="ZoneTexte 56"/>
          <p:cNvSpPr txBox="1"/>
          <p:nvPr>
            <p:custDataLst>
              <p:tags r:id="rId24"/>
            </p:custDataLst>
          </p:nvPr>
        </p:nvSpPr>
        <p:spPr>
          <a:xfrm>
            <a:off x="0" y="4107640"/>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1000001</a:t>
            </a:r>
            <a:endParaRPr lang="fr-FR" b="1" dirty="0">
              <a:effectLst>
                <a:outerShdw blurRad="38100" dist="38100" dir="2700000" algn="tl">
                  <a:srgbClr val="000000">
                    <a:alpha val="43137"/>
                  </a:srgbClr>
                </a:outerShdw>
              </a:effectLst>
            </a:endParaRPr>
          </a:p>
        </p:txBody>
      </p:sp>
      <p:sp>
        <p:nvSpPr>
          <p:cNvPr id="58" name="ZoneTexte 57"/>
          <p:cNvSpPr txBox="1"/>
          <p:nvPr>
            <p:custDataLst>
              <p:tags r:id="rId25"/>
            </p:custDataLst>
          </p:nvPr>
        </p:nvSpPr>
        <p:spPr>
          <a:xfrm>
            <a:off x="0" y="4943654"/>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0101000</a:t>
            </a:r>
            <a:endParaRPr lang="fr-FR" b="1" dirty="0">
              <a:effectLst>
                <a:outerShdw blurRad="38100" dist="38100" dir="2700000" algn="tl">
                  <a:srgbClr val="000000">
                    <a:alpha val="43137"/>
                  </a:srgbClr>
                </a:outerShdw>
              </a:effectLst>
            </a:endParaRPr>
          </a:p>
        </p:txBody>
      </p:sp>
      <p:sp>
        <p:nvSpPr>
          <p:cNvPr id="59" name="ZoneTexte 58"/>
          <p:cNvSpPr txBox="1"/>
          <p:nvPr>
            <p:custDataLst>
              <p:tags r:id="rId26"/>
            </p:custDataLst>
          </p:nvPr>
        </p:nvSpPr>
        <p:spPr>
          <a:xfrm>
            <a:off x="0" y="3858727"/>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1010000</a:t>
            </a:r>
          </a:p>
        </p:txBody>
      </p:sp>
      <p:sp>
        <p:nvSpPr>
          <p:cNvPr id="60" name="ZoneTexte 59"/>
          <p:cNvSpPr txBox="1"/>
          <p:nvPr>
            <p:custDataLst>
              <p:tags r:id="rId27"/>
            </p:custDataLst>
          </p:nvPr>
        </p:nvSpPr>
        <p:spPr>
          <a:xfrm>
            <a:off x="-17867" y="3359553"/>
            <a:ext cx="1061475"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1100100</a:t>
            </a:r>
          </a:p>
        </p:txBody>
      </p:sp>
      <p:sp>
        <p:nvSpPr>
          <p:cNvPr id="62" name="ZoneTexte 61"/>
          <p:cNvSpPr txBox="1"/>
          <p:nvPr>
            <p:custDataLst>
              <p:tags r:id="rId28"/>
            </p:custDataLst>
          </p:nvPr>
        </p:nvSpPr>
        <p:spPr>
          <a:xfrm>
            <a:off x="0" y="4310172"/>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0111100</a:t>
            </a:r>
          </a:p>
        </p:txBody>
      </p:sp>
      <p:cxnSp>
        <p:nvCxnSpPr>
          <p:cNvPr id="72" name="Connecteur droit avec flèche 71"/>
          <p:cNvCxnSpPr/>
          <p:nvPr>
            <p:custDataLst>
              <p:tags r:id="rId29"/>
            </p:custDataLst>
          </p:nvPr>
        </p:nvCxnSpPr>
        <p:spPr>
          <a:xfrm>
            <a:off x="1691741" y="6047656"/>
            <a:ext cx="6732748" cy="0"/>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4" name="Connecteur droit avec flèche 73"/>
          <p:cNvCxnSpPr/>
          <p:nvPr>
            <p:custDataLst>
              <p:tags r:id="rId30"/>
            </p:custDataLst>
          </p:nvPr>
        </p:nvCxnSpPr>
        <p:spPr>
          <a:xfrm flipV="1">
            <a:off x="1950789" y="3359553"/>
            <a:ext cx="0" cy="2733743"/>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75" name="Forme libre 74"/>
          <p:cNvSpPr/>
          <p:nvPr>
            <p:custDataLst>
              <p:tags r:id="rId31"/>
            </p:custDataLst>
          </p:nvPr>
        </p:nvSpPr>
        <p:spPr>
          <a:xfrm>
            <a:off x="1935161" y="3660584"/>
            <a:ext cx="6478588" cy="2169932"/>
          </a:xfrm>
          <a:custGeom>
            <a:avLst/>
            <a:gdLst>
              <a:gd name="connsiteX0" fmla="*/ 0 w 4711700"/>
              <a:gd name="connsiteY0" fmla="*/ 1344890 h 1344890"/>
              <a:gd name="connsiteX1" fmla="*/ 647700 w 4711700"/>
              <a:gd name="connsiteY1" fmla="*/ 874990 h 1344890"/>
              <a:gd name="connsiteX2" fmla="*/ 1155700 w 4711700"/>
              <a:gd name="connsiteY2" fmla="*/ 163790 h 1344890"/>
              <a:gd name="connsiteX3" fmla="*/ 2044700 w 4711700"/>
              <a:gd name="connsiteY3" fmla="*/ 24090 h 1344890"/>
              <a:gd name="connsiteX4" fmla="*/ 3098800 w 4711700"/>
              <a:gd name="connsiteY4" fmla="*/ 532090 h 1344890"/>
              <a:gd name="connsiteX5" fmla="*/ 3797300 w 4711700"/>
              <a:gd name="connsiteY5" fmla="*/ 455890 h 1344890"/>
              <a:gd name="connsiteX6" fmla="*/ 4559300 w 4711700"/>
              <a:gd name="connsiteY6" fmla="*/ 887690 h 1344890"/>
              <a:gd name="connsiteX7" fmla="*/ 4711700 w 4711700"/>
              <a:gd name="connsiteY7" fmla="*/ 963890 h 1344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11700" h="1344890">
                <a:moveTo>
                  <a:pt x="0" y="1344890"/>
                </a:moveTo>
                <a:cubicBezTo>
                  <a:pt x="227541" y="1208365"/>
                  <a:pt x="455083" y="1071840"/>
                  <a:pt x="647700" y="874990"/>
                </a:cubicBezTo>
                <a:cubicBezTo>
                  <a:pt x="840317" y="678140"/>
                  <a:pt x="922867" y="305607"/>
                  <a:pt x="1155700" y="163790"/>
                </a:cubicBezTo>
                <a:cubicBezTo>
                  <a:pt x="1388533" y="21973"/>
                  <a:pt x="1720850" y="-37293"/>
                  <a:pt x="2044700" y="24090"/>
                </a:cubicBezTo>
                <a:cubicBezTo>
                  <a:pt x="2368550" y="85473"/>
                  <a:pt x="2806700" y="460123"/>
                  <a:pt x="3098800" y="532090"/>
                </a:cubicBezTo>
                <a:cubicBezTo>
                  <a:pt x="3390900" y="604057"/>
                  <a:pt x="3553883" y="396623"/>
                  <a:pt x="3797300" y="455890"/>
                </a:cubicBezTo>
                <a:cubicBezTo>
                  <a:pt x="4040717" y="515157"/>
                  <a:pt x="4406900" y="803023"/>
                  <a:pt x="4559300" y="887690"/>
                </a:cubicBezTo>
                <a:cubicBezTo>
                  <a:pt x="4711700" y="972357"/>
                  <a:pt x="4711700" y="968123"/>
                  <a:pt x="4711700" y="963890"/>
                </a:cubicBezTo>
              </a:path>
            </a:pathLst>
          </a:custGeom>
          <a:noFill/>
          <a:ln w="5715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3" name="Groupe 82"/>
          <p:cNvGrpSpPr/>
          <p:nvPr>
            <p:custDataLst>
              <p:tags r:id="rId32"/>
            </p:custDataLst>
          </p:nvPr>
        </p:nvGrpSpPr>
        <p:grpSpPr>
          <a:xfrm>
            <a:off x="1742461" y="3523568"/>
            <a:ext cx="6336704" cy="2520280"/>
            <a:chOff x="3779912" y="4027210"/>
            <a:chExt cx="4608512" cy="1562030"/>
          </a:xfrm>
        </p:grpSpPr>
        <p:cxnSp>
          <p:nvCxnSpPr>
            <p:cNvPr id="133" name="Connecteur droit 132"/>
            <p:cNvCxnSpPr/>
            <p:nvPr/>
          </p:nvCxnSpPr>
          <p:spPr>
            <a:xfrm>
              <a:off x="3779912" y="5589240"/>
              <a:ext cx="460851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4" name="Connecteur droit 133"/>
            <p:cNvCxnSpPr/>
            <p:nvPr/>
          </p:nvCxnSpPr>
          <p:spPr>
            <a:xfrm flipV="1">
              <a:off x="39239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5" name="Connecteur droit 134"/>
            <p:cNvCxnSpPr/>
            <p:nvPr/>
          </p:nvCxnSpPr>
          <p:spPr>
            <a:xfrm flipV="1">
              <a:off x="45335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6" name="Connecteur droit 135"/>
            <p:cNvCxnSpPr/>
            <p:nvPr/>
          </p:nvCxnSpPr>
          <p:spPr>
            <a:xfrm flipV="1">
              <a:off x="51431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7" name="Connecteur droit 136"/>
            <p:cNvCxnSpPr/>
            <p:nvPr/>
          </p:nvCxnSpPr>
          <p:spPr>
            <a:xfrm flipV="1">
              <a:off x="57527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8" name="Connecteur droit 137"/>
            <p:cNvCxnSpPr/>
            <p:nvPr/>
          </p:nvCxnSpPr>
          <p:spPr>
            <a:xfrm flipV="1">
              <a:off x="63623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9" name="Connecteur droit 138"/>
            <p:cNvCxnSpPr/>
            <p:nvPr/>
          </p:nvCxnSpPr>
          <p:spPr>
            <a:xfrm flipV="1">
              <a:off x="69719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0" name="Connecteur droit 139"/>
            <p:cNvCxnSpPr/>
            <p:nvPr/>
          </p:nvCxnSpPr>
          <p:spPr>
            <a:xfrm flipV="1">
              <a:off x="75815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1" name="Connecteur droit 140"/>
            <p:cNvCxnSpPr/>
            <p:nvPr/>
          </p:nvCxnSpPr>
          <p:spPr>
            <a:xfrm flipV="1">
              <a:off x="81911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100" name="Connecteur droit 99"/>
          <p:cNvCxnSpPr/>
          <p:nvPr>
            <p:custDataLst>
              <p:tags r:id="rId33"/>
            </p:custDataLst>
          </p:nvPr>
        </p:nvCxnSpPr>
        <p:spPr>
          <a:xfrm flipH="1">
            <a:off x="1830915" y="5133528"/>
            <a:ext cx="1189208"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116" name="Connecteur droit 115"/>
          <p:cNvCxnSpPr/>
          <p:nvPr>
            <p:custDataLst>
              <p:tags r:id="rId34"/>
            </p:custDataLst>
          </p:nvPr>
        </p:nvCxnSpPr>
        <p:spPr>
          <a:xfrm flipH="1">
            <a:off x="1874819" y="3887416"/>
            <a:ext cx="2157184"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custDataLst>
              <p:tags r:id="rId35"/>
            </p:custDataLst>
          </p:nvPr>
        </p:nvCxnSpPr>
        <p:spPr>
          <a:xfrm flipH="1">
            <a:off x="1907704" y="3658928"/>
            <a:ext cx="2871713" cy="1656"/>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118" name="Connecteur droit 117"/>
          <p:cNvCxnSpPr/>
          <p:nvPr>
            <p:custDataLst>
              <p:tags r:id="rId36"/>
            </p:custDataLst>
          </p:nvPr>
        </p:nvCxnSpPr>
        <p:spPr>
          <a:xfrm flipH="1">
            <a:off x="1830915" y="3981400"/>
            <a:ext cx="3543835" cy="2126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119" name="Connecteur droit 118"/>
          <p:cNvCxnSpPr/>
          <p:nvPr>
            <p:custDataLst>
              <p:tags r:id="rId37"/>
            </p:custDataLst>
          </p:nvPr>
        </p:nvCxnSpPr>
        <p:spPr>
          <a:xfrm flipH="1">
            <a:off x="1830915" y="4535488"/>
            <a:ext cx="4577352"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120" name="Connecteur droit 119"/>
          <p:cNvCxnSpPr/>
          <p:nvPr>
            <p:custDataLst>
              <p:tags r:id="rId38"/>
            </p:custDataLst>
          </p:nvPr>
        </p:nvCxnSpPr>
        <p:spPr>
          <a:xfrm flipH="1">
            <a:off x="1830915" y="4391472"/>
            <a:ext cx="5441446"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121" name="Connecteur droit 120"/>
          <p:cNvCxnSpPr/>
          <p:nvPr>
            <p:custDataLst>
              <p:tags r:id="rId39"/>
            </p:custDataLst>
          </p:nvPr>
        </p:nvCxnSpPr>
        <p:spPr>
          <a:xfrm flipH="1">
            <a:off x="1830915" y="4823520"/>
            <a:ext cx="6248250"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122" name="Connecteur droit 121"/>
          <p:cNvCxnSpPr/>
          <p:nvPr>
            <p:custDataLst>
              <p:tags r:id="rId40"/>
            </p:custDataLst>
          </p:nvPr>
        </p:nvCxnSpPr>
        <p:spPr>
          <a:xfrm flipH="1">
            <a:off x="1874819" y="5806628"/>
            <a:ext cx="428991"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sp>
        <p:nvSpPr>
          <p:cNvPr id="131" name="Rectangle 130"/>
          <p:cNvSpPr/>
          <p:nvPr>
            <p:custDataLst>
              <p:tags r:id="rId41"/>
            </p:custDataLst>
          </p:nvPr>
        </p:nvSpPr>
        <p:spPr>
          <a:xfrm>
            <a:off x="430669" y="3007089"/>
            <a:ext cx="2328565" cy="369332"/>
          </a:xfrm>
          <a:prstGeom prst="rect">
            <a:avLst/>
          </a:prstGeom>
        </p:spPr>
        <p:txBody>
          <a:bodyPr wrap="square">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Grandeur physique</a:t>
            </a:r>
            <a:endParaRPr lang="fr-FR" dirty="0">
              <a:effectLst>
                <a:outerShdw blurRad="38100" dist="38100" dir="2700000" algn="tl">
                  <a:srgbClr val="000000">
                    <a:alpha val="43137"/>
                  </a:srgbClr>
                </a:outerShdw>
              </a:effectLst>
            </a:endParaRPr>
          </a:p>
        </p:txBody>
      </p:sp>
      <p:sp>
        <p:nvSpPr>
          <p:cNvPr id="132" name="Rectangle 131"/>
          <p:cNvSpPr/>
          <p:nvPr>
            <p:custDataLst>
              <p:tags r:id="rId42"/>
            </p:custDataLst>
          </p:nvPr>
        </p:nvSpPr>
        <p:spPr>
          <a:xfrm>
            <a:off x="8053743" y="5589607"/>
            <a:ext cx="864339" cy="369332"/>
          </a:xfrm>
          <a:prstGeom prst="rect">
            <a:avLst/>
          </a:prstGeom>
        </p:spPr>
        <p:txBody>
          <a:bodyPr wrap="none">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temps</a:t>
            </a:r>
            <a:endParaRPr lang="fr-FR" dirty="0">
              <a:effectLst>
                <a:outerShdw blurRad="38100" dist="38100" dir="2700000" algn="tl">
                  <a:srgbClr val="000000">
                    <a:alpha val="43137"/>
                  </a:srgbClr>
                </a:outerShdw>
              </a:effectLst>
            </a:endParaRPr>
          </a:p>
        </p:txBody>
      </p:sp>
      <p:sp>
        <p:nvSpPr>
          <p:cNvPr id="2" name="Forme libre 1"/>
          <p:cNvSpPr/>
          <p:nvPr>
            <p:custDataLst>
              <p:tags r:id="rId43"/>
            </p:custDataLst>
          </p:nvPr>
        </p:nvSpPr>
        <p:spPr>
          <a:xfrm>
            <a:off x="1907704" y="3641615"/>
            <a:ext cx="6691086" cy="2172607"/>
          </a:xfrm>
          <a:custGeom>
            <a:avLst/>
            <a:gdLst>
              <a:gd name="connsiteX0" fmla="*/ 0 w 6691086"/>
              <a:gd name="connsiteY0" fmla="*/ 2220686 h 2220686"/>
              <a:gd name="connsiteX1" fmla="*/ 856343 w 6691086"/>
              <a:gd name="connsiteY1" fmla="*/ 2191657 h 2220686"/>
              <a:gd name="connsiteX2" fmla="*/ 856343 w 6691086"/>
              <a:gd name="connsiteY2" fmla="*/ 1494972 h 2220686"/>
              <a:gd name="connsiteX3" fmla="*/ 1712686 w 6691086"/>
              <a:gd name="connsiteY3" fmla="*/ 1524000 h 2220686"/>
              <a:gd name="connsiteX4" fmla="*/ 1683657 w 6691086"/>
              <a:gd name="connsiteY4" fmla="*/ 232229 h 2220686"/>
              <a:gd name="connsiteX5" fmla="*/ 2540000 w 6691086"/>
              <a:gd name="connsiteY5" fmla="*/ 275772 h 2220686"/>
              <a:gd name="connsiteX6" fmla="*/ 2525486 w 6691086"/>
              <a:gd name="connsiteY6" fmla="*/ 29029 h 2220686"/>
              <a:gd name="connsiteX7" fmla="*/ 3367314 w 6691086"/>
              <a:gd name="connsiteY7" fmla="*/ 0 h 2220686"/>
              <a:gd name="connsiteX8" fmla="*/ 3381829 w 6691086"/>
              <a:gd name="connsiteY8" fmla="*/ 333829 h 2220686"/>
              <a:gd name="connsiteX9" fmla="*/ 4209143 w 6691086"/>
              <a:gd name="connsiteY9" fmla="*/ 319315 h 2220686"/>
              <a:gd name="connsiteX10" fmla="*/ 4223657 w 6691086"/>
              <a:gd name="connsiteY10" fmla="*/ 899886 h 2220686"/>
              <a:gd name="connsiteX11" fmla="*/ 5892800 w 6691086"/>
              <a:gd name="connsiteY11" fmla="*/ 841829 h 2220686"/>
              <a:gd name="connsiteX12" fmla="*/ 5863771 w 6691086"/>
              <a:gd name="connsiteY12" fmla="*/ 1219200 h 2220686"/>
              <a:gd name="connsiteX13" fmla="*/ 6691086 w 6691086"/>
              <a:gd name="connsiteY13" fmla="*/ 1175657 h 2220686"/>
              <a:gd name="connsiteX0" fmla="*/ 0 w 6691086"/>
              <a:gd name="connsiteY0" fmla="*/ 2220686 h 2236107"/>
              <a:gd name="connsiteX1" fmla="*/ 862693 w 6691086"/>
              <a:gd name="connsiteY1" fmla="*/ 2236107 h 2236107"/>
              <a:gd name="connsiteX2" fmla="*/ 856343 w 6691086"/>
              <a:gd name="connsiteY2" fmla="*/ 1494972 h 2236107"/>
              <a:gd name="connsiteX3" fmla="*/ 1712686 w 6691086"/>
              <a:gd name="connsiteY3" fmla="*/ 1524000 h 2236107"/>
              <a:gd name="connsiteX4" fmla="*/ 1683657 w 6691086"/>
              <a:gd name="connsiteY4" fmla="*/ 232229 h 2236107"/>
              <a:gd name="connsiteX5" fmla="*/ 2540000 w 6691086"/>
              <a:gd name="connsiteY5" fmla="*/ 275772 h 2236107"/>
              <a:gd name="connsiteX6" fmla="*/ 2525486 w 6691086"/>
              <a:gd name="connsiteY6" fmla="*/ 29029 h 2236107"/>
              <a:gd name="connsiteX7" fmla="*/ 3367314 w 6691086"/>
              <a:gd name="connsiteY7" fmla="*/ 0 h 2236107"/>
              <a:gd name="connsiteX8" fmla="*/ 3381829 w 6691086"/>
              <a:gd name="connsiteY8" fmla="*/ 333829 h 2236107"/>
              <a:gd name="connsiteX9" fmla="*/ 4209143 w 6691086"/>
              <a:gd name="connsiteY9" fmla="*/ 319315 h 2236107"/>
              <a:gd name="connsiteX10" fmla="*/ 4223657 w 6691086"/>
              <a:gd name="connsiteY10" fmla="*/ 899886 h 2236107"/>
              <a:gd name="connsiteX11" fmla="*/ 5892800 w 6691086"/>
              <a:gd name="connsiteY11" fmla="*/ 841829 h 2236107"/>
              <a:gd name="connsiteX12" fmla="*/ 5863771 w 6691086"/>
              <a:gd name="connsiteY12" fmla="*/ 1219200 h 2236107"/>
              <a:gd name="connsiteX13" fmla="*/ 6691086 w 6691086"/>
              <a:gd name="connsiteY13" fmla="*/ 1175657 h 2236107"/>
              <a:gd name="connsiteX0" fmla="*/ 0 w 6691086"/>
              <a:gd name="connsiteY0" fmla="*/ 2239736 h 2239736"/>
              <a:gd name="connsiteX1" fmla="*/ 862693 w 6691086"/>
              <a:gd name="connsiteY1" fmla="*/ 2236107 h 2239736"/>
              <a:gd name="connsiteX2" fmla="*/ 856343 w 6691086"/>
              <a:gd name="connsiteY2" fmla="*/ 1494972 h 2239736"/>
              <a:gd name="connsiteX3" fmla="*/ 1712686 w 6691086"/>
              <a:gd name="connsiteY3" fmla="*/ 1524000 h 2239736"/>
              <a:gd name="connsiteX4" fmla="*/ 1683657 w 6691086"/>
              <a:gd name="connsiteY4" fmla="*/ 232229 h 2239736"/>
              <a:gd name="connsiteX5" fmla="*/ 2540000 w 6691086"/>
              <a:gd name="connsiteY5" fmla="*/ 275772 h 2239736"/>
              <a:gd name="connsiteX6" fmla="*/ 2525486 w 6691086"/>
              <a:gd name="connsiteY6" fmla="*/ 29029 h 2239736"/>
              <a:gd name="connsiteX7" fmla="*/ 3367314 w 6691086"/>
              <a:gd name="connsiteY7" fmla="*/ 0 h 2239736"/>
              <a:gd name="connsiteX8" fmla="*/ 3381829 w 6691086"/>
              <a:gd name="connsiteY8" fmla="*/ 333829 h 2239736"/>
              <a:gd name="connsiteX9" fmla="*/ 4209143 w 6691086"/>
              <a:gd name="connsiteY9" fmla="*/ 319315 h 2239736"/>
              <a:gd name="connsiteX10" fmla="*/ 4223657 w 6691086"/>
              <a:gd name="connsiteY10" fmla="*/ 899886 h 2239736"/>
              <a:gd name="connsiteX11" fmla="*/ 5892800 w 6691086"/>
              <a:gd name="connsiteY11" fmla="*/ 841829 h 2239736"/>
              <a:gd name="connsiteX12" fmla="*/ 5863771 w 6691086"/>
              <a:gd name="connsiteY12" fmla="*/ 1219200 h 2239736"/>
              <a:gd name="connsiteX13" fmla="*/ 6691086 w 6691086"/>
              <a:gd name="connsiteY13" fmla="*/ 1175657 h 2239736"/>
              <a:gd name="connsiteX0" fmla="*/ 0 w 6691086"/>
              <a:gd name="connsiteY0" fmla="*/ 2239736 h 2239736"/>
              <a:gd name="connsiteX1" fmla="*/ 862693 w 6691086"/>
              <a:gd name="connsiteY1" fmla="*/ 2236107 h 2239736"/>
              <a:gd name="connsiteX2" fmla="*/ 856343 w 6691086"/>
              <a:gd name="connsiteY2" fmla="*/ 1494972 h 2239736"/>
              <a:gd name="connsiteX3" fmla="*/ 1712686 w 6691086"/>
              <a:gd name="connsiteY3" fmla="*/ 1524000 h 2239736"/>
              <a:gd name="connsiteX4" fmla="*/ 1683657 w 6691086"/>
              <a:gd name="connsiteY4" fmla="*/ 352879 h 2239736"/>
              <a:gd name="connsiteX5" fmla="*/ 2540000 w 6691086"/>
              <a:gd name="connsiteY5" fmla="*/ 275772 h 2239736"/>
              <a:gd name="connsiteX6" fmla="*/ 2525486 w 6691086"/>
              <a:gd name="connsiteY6" fmla="*/ 29029 h 2239736"/>
              <a:gd name="connsiteX7" fmla="*/ 3367314 w 6691086"/>
              <a:gd name="connsiteY7" fmla="*/ 0 h 2239736"/>
              <a:gd name="connsiteX8" fmla="*/ 3381829 w 6691086"/>
              <a:gd name="connsiteY8" fmla="*/ 333829 h 2239736"/>
              <a:gd name="connsiteX9" fmla="*/ 4209143 w 6691086"/>
              <a:gd name="connsiteY9" fmla="*/ 319315 h 2239736"/>
              <a:gd name="connsiteX10" fmla="*/ 4223657 w 6691086"/>
              <a:gd name="connsiteY10" fmla="*/ 899886 h 2239736"/>
              <a:gd name="connsiteX11" fmla="*/ 5892800 w 6691086"/>
              <a:gd name="connsiteY11" fmla="*/ 841829 h 2239736"/>
              <a:gd name="connsiteX12" fmla="*/ 5863771 w 6691086"/>
              <a:gd name="connsiteY12" fmla="*/ 1219200 h 2239736"/>
              <a:gd name="connsiteX13" fmla="*/ 6691086 w 6691086"/>
              <a:gd name="connsiteY13" fmla="*/ 1175657 h 2239736"/>
              <a:gd name="connsiteX0" fmla="*/ 0 w 6691086"/>
              <a:gd name="connsiteY0" fmla="*/ 2239736 h 2239736"/>
              <a:gd name="connsiteX1" fmla="*/ 862693 w 6691086"/>
              <a:gd name="connsiteY1" fmla="*/ 2236107 h 2239736"/>
              <a:gd name="connsiteX2" fmla="*/ 856343 w 6691086"/>
              <a:gd name="connsiteY2" fmla="*/ 1494972 h 2239736"/>
              <a:gd name="connsiteX3" fmla="*/ 1712686 w 6691086"/>
              <a:gd name="connsiteY3" fmla="*/ 1524000 h 2239736"/>
              <a:gd name="connsiteX4" fmla="*/ 1683657 w 6691086"/>
              <a:gd name="connsiteY4" fmla="*/ 352879 h 2239736"/>
              <a:gd name="connsiteX5" fmla="*/ 2520950 w 6691086"/>
              <a:gd name="connsiteY5" fmla="*/ 360135 h 2239736"/>
              <a:gd name="connsiteX6" fmla="*/ 2540000 w 6691086"/>
              <a:gd name="connsiteY6" fmla="*/ 275772 h 2239736"/>
              <a:gd name="connsiteX7" fmla="*/ 2525486 w 6691086"/>
              <a:gd name="connsiteY7" fmla="*/ 29029 h 2239736"/>
              <a:gd name="connsiteX8" fmla="*/ 3367314 w 6691086"/>
              <a:gd name="connsiteY8" fmla="*/ 0 h 2239736"/>
              <a:gd name="connsiteX9" fmla="*/ 3381829 w 6691086"/>
              <a:gd name="connsiteY9" fmla="*/ 333829 h 2239736"/>
              <a:gd name="connsiteX10" fmla="*/ 4209143 w 6691086"/>
              <a:gd name="connsiteY10" fmla="*/ 319315 h 2239736"/>
              <a:gd name="connsiteX11" fmla="*/ 4223657 w 6691086"/>
              <a:gd name="connsiteY11" fmla="*/ 899886 h 2239736"/>
              <a:gd name="connsiteX12" fmla="*/ 5892800 w 6691086"/>
              <a:gd name="connsiteY12" fmla="*/ 841829 h 2239736"/>
              <a:gd name="connsiteX13" fmla="*/ 5863771 w 6691086"/>
              <a:gd name="connsiteY13" fmla="*/ 1219200 h 2239736"/>
              <a:gd name="connsiteX14" fmla="*/ 6691086 w 6691086"/>
              <a:gd name="connsiteY14" fmla="*/ 1175657 h 2239736"/>
              <a:gd name="connsiteX0" fmla="*/ 0 w 6691086"/>
              <a:gd name="connsiteY0" fmla="*/ 2239736 h 2239736"/>
              <a:gd name="connsiteX1" fmla="*/ 862693 w 6691086"/>
              <a:gd name="connsiteY1" fmla="*/ 2236107 h 2239736"/>
              <a:gd name="connsiteX2" fmla="*/ 856343 w 6691086"/>
              <a:gd name="connsiteY2" fmla="*/ 1494972 h 2239736"/>
              <a:gd name="connsiteX3" fmla="*/ 1712686 w 6691086"/>
              <a:gd name="connsiteY3" fmla="*/ 1524000 h 2239736"/>
              <a:gd name="connsiteX4" fmla="*/ 1683657 w 6691086"/>
              <a:gd name="connsiteY4" fmla="*/ 352879 h 2239736"/>
              <a:gd name="connsiteX5" fmla="*/ 2520950 w 6691086"/>
              <a:gd name="connsiteY5" fmla="*/ 360135 h 2239736"/>
              <a:gd name="connsiteX6" fmla="*/ 2540000 w 6691086"/>
              <a:gd name="connsiteY6" fmla="*/ 275772 h 2239736"/>
              <a:gd name="connsiteX7" fmla="*/ 2525486 w 6691086"/>
              <a:gd name="connsiteY7" fmla="*/ 29029 h 2239736"/>
              <a:gd name="connsiteX8" fmla="*/ 3367314 w 6691086"/>
              <a:gd name="connsiteY8" fmla="*/ 0 h 2239736"/>
              <a:gd name="connsiteX9" fmla="*/ 3381829 w 6691086"/>
              <a:gd name="connsiteY9" fmla="*/ 333829 h 2239736"/>
              <a:gd name="connsiteX10" fmla="*/ 4209143 w 6691086"/>
              <a:gd name="connsiteY10" fmla="*/ 319315 h 2239736"/>
              <a:gd name="connsiteX11" fmla="*/ 4223657 w 6691086"/>
              <a:gd name="connsiteY11" fmla="*/ 899886 h 2239736"/>
              <a:gd name="connsiteX12" fmla="*/ 5892800 w 6691086"/>
              <a:gd name="connsiteY12" fmla="*/ 841829 h 2239736"/>
              <a:gd name="connsiteX13" fmla="*/ 5863771 w 6691086"/>
              <a:gd name="connsiteY13" fmla="*/ 1219200 h 2239736"/>
              <a:gd name="connsiteX14" fmla="*/ 6691086 w 6691086"/>
              <a:gd name="connsiteY14" fmla="*/ 1175657 h 2239736"/>
              <a:gd name="connsiteX0" fmla="*/ 0 w 6691086"/>
              <a:gd name="connsiteY0" fmla="*/ 2239736 h 2239736"/>
              <a:gd name="connsiteX1" fmla="*/ 862693 w 6691086"/>
              <a:gd name="connsiteY1" fmla="*/ 2236107 h 2239736"/>
              <a:gd name="connsiteX2" fmla="*/ 856343 w 6691086"/>
              <a:gd name="connsiteY2" fmla="*/ 1494972 h 2239736"/>
              <a:gd name="connsiteX3" fmla="*/ 1712686 w 6691086"/>
              <a:gd name="connsiteY3" fmla="*/ 1524000 h 2239736"/>
              <a:gd name="connsiteX4" fmla="*/ 1683657 w 6691086"/>
              <a:gd name="connsiteY4" fmla="*/ 352879 h 2239736"/>
              <a:gd name="connsiteX5" fmla="*/ 2520950 w 6691086"/>
              <a:gd name="connsiteY5" fmla="*/ 360135 h 2239736"/>
              <a:gd name="connsiteX6" fmla="*/ 2514600 w 6691086"/>
              <a:gd name="connsiteY6" fmla="*/ 263072 h 2239736"/>
              <a:gd name="connsiteX7" fmla="*/ 2525486 w 6691086"/>
              <a:gd name="connsiteY7" fmla="*/ 29029 h 2239736"/>
              <a:gd name="connsiteX8" fmla="*/ 3367314 w 6691086"/>
              <a:gd name="connsiteY8" fmla="*/ 0 h 2239736"/>
              <a:gd name="connsiteX9" fmla="*/ 3381829 w 6691086"/>
              <a:gd name="connsiteY9" fmla="*/ 333829 h 2239736"/>
              <a:gd name="connsiteX10" fmla="*/ 4209143 w 6691086"/>
              <a:gd name="connsiteY10" fmla="*/ 319315 h 2239736"/>
              <a:gd name="connsiteX11" fmla="*/ 4223657 w 6691086"/>
              <a:gd name="connsiteY11" fmla="*/ 899886 h 2239736"/>
              <a:gd name="connsiteX12" fmla="*/ 5892800 w 6691086"/>
              <a:gd name="connsiteY12" fmla="*/ 841829 h 2239736"/>
              <a:gd name="connsiteX13" fmla="*/ 5863771 w 6691086"/>
              <a:gd name="connsiteY13" fmla="*/ 1219200 h 2239736"/>
              <a:gd name="connsiteX14" fmla="*/ 6691086 w 6691086"/>
              <a:gd name="connsiteY14" fmla="*/ 1175657 h 2239736"/>
              <a:gd name="connsiteX0" fmla="*/ 0 w 6691086"/>
              <a:gd name="connsiteY0" fmla="*/ 2239736 h 2239736"/>
              <a:gd name="connsiteX1" fmla="*/ 862693 w 6691086"/>
              <a:gd name="connsiteY1" fmla="*/ 2236107 h 2239736"/>
              <a:gd name="connsiteX2" fmla="*/ 856343 w 6691086"/>
              <a:gd name="connsiteY2" fmla="*/ 1494972 h 2239736"/>
              <a:gd name="connsiteX3" fmla="*/ 1712686 w 6691086"/>
              <a:gd name="connsiteY3" fmla="*/ 1524000 h 2239736"/>
              <a:gd name="connsiteX4" fmla="*/ 1677307 w 6691086"/>
              <a:gd name="connsiteY4" fmla="*/ 378279 h 2239736"/>
              <a:gd name="connsiteX5" fmla="*/ 2520950 w 6691086"/>
              <a:gd name="connsiteY5" fmla="*/ 360135 h 2239736"/>
              <a:gd name="connsiteX6" fmla="*/ 2514600 w 6691086"/>
              <a:gd name="connsiteY6" fmla="*/ 263072 h 2239736"/>
              <a:gd name="connsiteX7" fmla="*/ 2525486 w 6691086"/>
              <a:gd name="connsiteY7" fmla="*/ 29029 h 2239736"/>
              <a:gd name="connsiteX8" fmla="*/ 3367314 w 6691086"/>
              <a:gd name="connsiteY8" fmla="*/ 0 h 2239736"/>
              <a:gd name="connsiteX9" fmla="*/ 3381829 w 6691086"/>
              <a:gd name="connsiteY9" fmla="*/ 333829 h 2239736"/>
              <a:gd name="connsiteX10" fmla="*/ 4209143 w 6691086"/>
              <a:gd name="connsiteY10" fmla="*/ 319315 h 2239736"/>
              <a:gd name="connsiteX11" fmla="*/ 4223657 w 6691086"/>
              <a:gd name="connsiteY11" fmla="*/ 899886 h 2239736"/>
              <a:gd name="connsiteX12" fmla="*/ 5892800 w 6691086"/>
              <a:gd name="connsiteY12" fmla="*/ 841829 h 2239736"/>
              <a:gd name="connsiteX13" fmla="*/ 5863771 w 6691086"/>
              <a:gd name="connsiteY13" fmla="*/ 1219200 h 2239736"/>
              <a:gd name="connsiteX14" fmla="*/ 6691086 w 6691086"/>
              <a:gd name="connsiteY14" fmla="*/ 1175657 h 2239736"/>
              <a:gd name="connsiteX0" fmla="*/ 0 w 6691086"/>
              <a:gd name="connsiteY0" fmla="*/ 2239736 h 2239736"/>
              <a:gd name="connsiteX1" fmla="*/ 862693 w 6691086"/>
              <a:gd name="connsiteY1" fmla="*/ 2236107 h 2239736"/>
              <a:gd name="connsiteX2" fmla="*/ 856343 w 6691086"/>
              <a:gd name="connsiteY2" fmla="*/ 1494972 h 2239736"/>
              <a:gd name="connsiteX3" fmla="*/ 1712686 w 6691086"/>
              <a:gd name="connsiteY3" fmla="*/ 1524000 h 2239736"/>
              <a:gd name="connsiteX4" fmla="*/ 1677307 w 6691086"/>
              <a:gd name="connsiteY4" fmla="*/ 378279 h 2239736"/>
              <a:gd name="connsiteX5" fmla="*/ 2520950 w 6691086"/>
              <a:gd name="connsiteY5" fmla="*/ 360135 h 2239736"/>
              <a:gd name="connsiteX6" fmla="*/ 2514600 w 6691086"/>
              <a:gd name="connsiteY6" fmla="*/ 263072 h 2239736"/>
              <a:gd name="connsiteX7" fmla="*/ 2525486 w 6691086"/>
              <a:gd name="connsiteY7" fmla="*/ 29029 h 2239736"/>
              <a:gd name="connsiteX8" fmla="*/ 3367314 w 6691086"/>
              <a:gd name="connsiteY8" fmla="*/ 0 h 2239736"/>
              <a:gd name="connsiteX9" fmla="*/ 3381829 w 6691086"/>
              <a:gd name="connsiteY9" fmla="*/ 333829 h 2239736"/>
              <a:gd name="connsiteX10" fmla="*/ 4209143 w 6691086"/>
              <a:gd name="connsiteY10" fmla="*/ 319315 h 2239736"/>
              <a:gd name="connsiteX11" fmla="*/ 4223657 w 6691086"/>
              <a:gd name="connsiteY11" fmla="*/ 899886 h 2239736"/>
              <a:gd name="connsiteX12" fmla="*/ 5892800 w 6691086"/>
              <a:gd name="connsiteY12" fmla="*/ 841829 h 2239736"/>
              <a:gd name="connsiteX13" fmla="*/ 5863771 w 6691086"/>
              <a:gd name="connsiteY13" fmla="*/ 1219200 h 2239736"/>
              <a:gd name="connsiteX14" fmla="*/ 6691086 w 6691086"/>
              <a:gd name="connsiteY14" fmla="*/ 1175657 h 2239736"/>
              <a:gd name="connsiteX0" fmla="*/ 0 w 6691086"/>
              <a:gd name="connsiteY0" fmla="*/ 2239736 h 2239736"/>
              <a:gd name="connsiteX1" fmla="*/ 862693 w 6691086"/>
              <a:gd name="connsiteY1" fmla="*/ 2236107 h 2239736"/>
              <a:gd name="connsiteX2" fmla="*/ 856343 w 6691086"/>
              <a:gd name="connsiteY2" fmla="*/ 1494972 h 2239736"/>
              <a:gd name="connsiteX3" fmla="*/ 1712686 w 6691086"/>
              <a:gd name="connsiteY3" fmla="*/ 1524000 h 2239736"/>
              <a:gd name="connsiteX4" fmla="*/ 1677307 w 6691086"/>
              <a:gd name="connsiteY4" fmla="*/ 378279 h 2239736"/>
              <a:gd name="connsiteX5" fmla="*/ 2520950 w 6691086"/>
              <a:gd name="connsiteY5" fmla="*/ 360135 h 2239736"/>
              <a:gd name="connsiteX6" fmla="*/ 2514600 w 6691086"/>
              <a:gd name="connsiteY6" fmla="*/ 263072 h 2239736"/>
              <a:gd name="connsiteX7" fmla="*/ 2525486 w 6691086"/>
              <a:gd name="connsiteY7" fmla="*/ 29029 h 2239736"/>
              <a:gd name="connsiteX8" fmla="*/ 3367314 w 6691086"/>
              <a:gd name="connsiteY8" fmla="*/ 0 h 2239736"/>
              <a:gd name="connsiteX9" fmla="*/ 3381829 w 6691086"/>
              <a:gd name="connsiteY9" fmla="*/ 333829 h 2239736"/>
              <a:gd name="connsiteX10" fmla="*/ 4209143 w 6691086"/>
              <a:gd name="connsiteY10" fmla="*/ 319315 h 2239736"/>
              <a:gd name="connsiteX11" fmla="*/ 4223657 w 6691086"/>
              <a:gd name="connsiteY11" fmla="*/ 899886 h 2239736"/>
              <a:gd name="connsiteX12" fmla="*/ 5892800 w 6691086"/>
              <a:gd name="connsiteY12" fmla="*/ 841829 h 2239736"/>
              <a:gd name="connsiteX13" fmla="*/ 5863771 w 6691086"/>
              <a:gd name="connsiteY13" fmla="*/ 1219200 h 2239736"/>
              <a:gd name="connsiteX14" fmla="*/ 6691086 w 6691086"/>
              <a:gd name="connsiteY14" fmla="*/ 1175657 h 2239736"/>
              <a:gd name="connsiteX0" fmla="*/ 0 w 6691086"/>
              <a:gd name="connsiteY0" fmla="*/ 2239736 h 2239736"/>
              <a:gd name="connsiteX1" fmla="*/ 862693 w 6691086"/>
              <a:gd name="connsiteY1" fmla="*/ 2236107 h 2239736"/>
              <a:gd name="connsiteX2" fmla="*/ 856343 w 6691086"/>
              <a:gd name="connsiteY2" fmla="*/ 1494972 h 2239736"/>
              <a:gd name="connsiteX3" fmla="*/ 1712686 w 6691086"/>
              <a:gd name="connsiteY3" fmla="*/ 1524000 h 2239736"/>
              <a:gd name="connsiteX4" fmla="*/ 1677307 w 6691086"/>
              <a:gd name="connsiteY4" fmla="*/ 378279 h 2239736"/>
              <a:gd name="connsiteX5" fmla="*/ 2520950 w 6691086"/>
              <a:gd name="connsiteY5" fmla="*/ 360135 h 2239736"/>
              <a:gd name="connsiteX6" fmla="*/ 2525486 w 6691086"/>
              <a:gd name="connsiteY6" fmla="*/ 29029 h 2239736"/>
              <a:gd name="connsiteX7" fmla="*/ 3367314 w 6691086"/>
              <a:gd name="connsiteY7" fmla="*/ 0 h 2239736"/>
              <a:gd name="connsiteX8" fmla="*/ 3381829 w 6691086"/>
              <a:gd name="connsiteY8" fmla="*/ 333829 h 2239736"/>
              <a:gd name="connsiteX9" fmla="*/ 4209143 w 6691086"/>
              <a:gd name="connsiteY9" fmla="*/ 319315 h 2239736"/>
              <a:gd name="connsiteX10" fmla="*/ 4223657 w 6691086"/>
              <a:gd name="connsiteY10" fmla="*/ 899886 h 2239736"/>
              <a:gd name="connsiteX11" fmla="*/ 5892800 w 6691086"/>
              <a:gd name="connsiteY11" fmla="*/ 841829 h 2239736"/>
              <a:gd name="connsiteX12" fmla="*/ 5863771 w 6691086"/>
              <a:gd name="connsiteY12" fmla="*/ 1219200 h 2239736"/>
              <a:gd name="connsiteX13" fmla="*/ 6691086 w 6691086"/>
              <a:gd name="connsiteY13" fmla="*/ 1175657 h 2239736"/>
              <a:gd name="connsiteX0" fmla="*/ 0 w 6691086"/>
              <a:gd name="connsiteY0" fmla="*/ 2210707 h 2210707"/>
              <a:gd name="connsiteX1" fmla="*/ 862693 w 6691086"/>
              <a:gd name="connsiteY1" fmla="*/ 2207078 h 2210707"/>
              <a:gd name="connsiteX2" fmla="*/ 856343 w 6691086"/>
              <a:gd name="connsiteY2" fmla="*/ 1465943 h 2210707"/>
              <a:gd name="connsiteX3" fmla="*/ 1712686 w 6691086"/>
              <a:gd name="connsiteY3" fmla="*/ 1494971 h 2210707"/>
              <a:gd name="connsiteX4" fmla="*/ 1677307 w 6691086"/>
              <a:gd name="connsiteY4" fmla="*/ 349250 h 2210707"/>
              <a:gd name="connsiteX5" fmla="*/ 2520950 w 6691086"/>
              <a:gd name="connsiteY5" fmla="*/ 331106 h 2210707"/>
              <a:gd name="connsiteX6" fmla="*/ 2525486 w 6691086"/>
              <a:gd name="connsiteY6" fmla="*/ 0 h 2210707"/>
              <a:gd name="connsiteX7" fmla="*/ 3367314 w 6691086"/>
              <a:gd name="connsiteY7" fmla="*/ 15421 h 2210707"/>
              <a:gd name="connsiteX8" fmla="*/ 3381829 w 6691086"/>
              <a:gd name="connsiteY8" fmla="*/ 304800 h 2210707"/>
              <a:gd name="connsiteX9" fmla="*/ 4209143 w 6691086"/>
              <a:gd name="connsiteY9" fmla="*/ 290286 h 2210707"/>
              <a:gd name="connsiteX10" fmla="*/ 4223657 w 6691086"/>
              <a:gd name="connsiteY10" fmla="*/ 870857 h 2210707"/>
              <a:gd name="connsiteX11" fmla="*/ 5892800 w 6691086"/>
              <a:gd name="connsiteY11" fmla="*/ 812800 h 2210707"/>
              <a:gd name="connsiteX12" fmla="*/ 5863771 w 6691086"/>
              <a:gd name="connsiteY12" fmla="*/ 1190171 h 2210707"/>
              <a:gd name="connsiteX13" fmla="*/ 6691086 w 6691086"/>
              <a:gd name="connsiteY13" fmla="*/ 1146628 h 2210707"/>
              <a:gd name="connsiteX0" fmla="*/ 0 w 6691086"/>
              <a:gd name="connsiteY0" fmla="*/ 2210707 h 2210707"/>
              <a:gd name="connsiteX1" fmla="*/ 862693 w 6691086"/>
              <a:gd name="connsiteY1" fmla="*/ 2207078 h 2210707"/>
              <a:gd name="connsiteX2" fmla="*/ 856343 w 6691086"/>
              <a:gd name="connsiteY2" fmla="*/ 1465943 h 2210707"/>
              <a:gd name="connsiteX3" fmla="*/ 1712686 w 6691086"/>
              <a:gd name="connsiteY3" fmla="*/ 1494971 h 2210707"/>
              <a:gd name="connsiteX4" fmla="*/ 1677307 w 6691086"/>
              <a:gd name="connsiteY4" fmla="*/ 349250 h 2210707"/>
              <a:gd name="connsiteX5" fmla="*/ 2520950 w 6691086"/>
              <a:gd name="connsiteY5" fmla="*/ 331106 h 2210707"/>
              <a:gd name="connsiteX6" fmla="*/ 2525486 w 6691086"/>
              <a:gd name="connsiteY6" fmla="*/ 0 h 2210707"/>
              <a:gd name="connsiteX7" fmla="*/ 3367314 w 6691086"/>
              <a:gd name="connsiteY7" fmla="*/ 15421 h 2210707"/>
              <a:gd name="connsiteX8" fmla="*/ 3381829 w 6691086"/>
              <a:gd name="connsiteY8" fmla="*/ 304800 h 2210707"/>
              <a:gd name="connsiteX9" fmla="*/ 4202793 w 6691086"/>
              <a:gd name="connsiteY9" fmla="*/ 302986 h 2210707"/>
              <a:gd name="connsiteX10" fmla="*/ 4223657 w 6691086"/>
              <a:gd name="connsiteY10" fmla="*/ 870857 h 2210707"/>
              <a:gd name="connsiteX11" fmla="*/ 5892800 w 6691086"/>
              <a:gd name="connsiteY11" fmla="*/ 812800 h 2210707"/>
              <a:gd name="connsiteX12" fmla="*/ 5863771 w 6691086"/>
              <a:gd name="connsiteY12" fmla="*/ 1190171 h 2210707"/>
              <a:gd name="connsiteX13" fmla="*/ 6691086 w 6691086"/>
              <a:gd name="connsiteY13" fmla="*/ 1146628 h 2210707"/>
              <a:gd name="connsiteX0" fmla="*/ 0 w 6691086"/>
              <a:gd name="connsiteY0" fmla="*/ 2210707 h 2210707"/>
              <a:gd name="connsiteX1" fmla="*/ 862693 w 6691086"/>
              <a:gd name="connsiteY1" fmla="*/ 2207078 h 2210707"/>
              <a:gd name="connsiteX2" fmla="*/ 856343 w 6691086"/>
              <a:gd name="connsiteY2" fmla="*/ 1465943 h 2210707"/>
              <a:gd name="connsiteX3" fmla="*/ 1712686 w 6691086"/>
              <a:gd name="connsiteY3" fmla="*/ 1494971 h 2210707"/>
              <a:gd name="connsiteX4" fmla="*/ 1677307 w 6691086"/>
              <a:gd name="connsiteY4" fmla="*/ 349250 h 2210707"/>
              <a:gd name="connsiteX5" fmla="*/ 2520950 w 6691086"/>
              <a:gd name="connsiteY5" fmla="*/ 331106 h 2210707"/>
              <a:gd name="connsiteX6" fmla="*/ 2525486 w 6691086"/>
              <a:gd name="connsiteY6" fmla="*/ 0 h 2210707"/>
              <a:gd name="connsiteX7" fmla="*/ 3367314 w 6691086"/>
              <a:gd name="connsiteY7" fmla="*/ 15421 h 2210707"/>
              <a:gd name="connsiteX8" fmla="*/ 3381829 w 6691086"/>
              <a:gd name="connsiteY8" fmla="*/ 304800 h 2210707"/>
              <a:gd name="connsiteX9" fmla="*/ 4202793 w 6691086"/>
              <a:gd name="connsiteY9" fmla="*/ 302986 h 2210707"/>
              <a:gd name="connsiteX10" fmla="*/ 4223657 w 6691086"/>
              <a:gd name="connsiteY10" fmla="*/ 870857 h 2210707"/>
              <a:gd name="connsiteX11" fmla="*/ 5873750 w 6691086"/>
              <a:gd name="connsiteY11" fmla="*/ 812800 h 2210707"/>
              <a:gd name="connsiteX12" fmla="*/ 5863771 w 6691086"/>
              <a:gd name="connsiteY12" fmla="*/ 1190171 h 2210707"/>
              <a:gd name="connsiteX13" fmla="*/ 6691086 w 6691086"/>
              <a:gd name="connsiteY13" fmla="*/ 1146628 h 2210707"/>
              <a:gd name="connsiteX0" fmla="*/ 0 w 6691086"/>
              <a:gd name="connsiteY0" fmla="*/ 2210707 h 2210707"/>
              <a:gd name="connsiteX1" fmla="*/ 862693 w 6691086"/>
              <a:gd name="connsiteY1" fmla="*/ 2207078 h 2210707"/>
              <a:gd name="connsiteX2" fmla="*/ 862693 w 6691086"/>
              <a:gd name="connsiteY2" fmla="*/ 1510393 h 2210707"/>
              <a:gd name="connsiteX3" fmla="*/ 1712686 w 6691086"/>
              <a:gd name="connsiteY3" fmla="*/ 1494971 h 2210707"/>
              <a:gd name="connsiteX4" fmla="*/ 1677307 w 6691086"/>
              <a:gd name="connsiteY4" fmla="*/ 349250 h 2210707"/>
              <a:gd name="connsiteX5" fmla="*/ 2520950 w 6691086"/>
              <a:gd name="connsiteY5" fmla="*/ 331106 h 2210707"/>
              <a:gd name="connsiteX6" fmla="*/ 2525486 w 6691086"/>
              <a:gd name="connsiteY6" fmla="*/ 0 h 2210707"/>
              <a:gd name="connsiteX7" fmla="*/ 3367314 w 6691086"/>
              <a:gd name="connsiteY7" fmla="*/ 15421 h 2210707"/>
              <a:gd name="connsiteX8" fmla="*/ 3381829 w 6691086"/>
              <a:gd name="connsiteY8" fmla="*/ 304800 h 2210707"/>
              <a:gd name="connsiteX9" fmla="*/ 4202793 w 6691086"/>
              <a:gd name="connsiteY9" fmla="*/ 302986 h 2210707"/>
              <a:gd name="connsiteX10" fmla="*/ 4223657 w 6691086"/>
              <a:gd name="connsiteY10" fmla="*/ 870857 h 2210707"/>
              <a:gd name="connsiteX11" fmla="*/ 5873750 w 6691086"/>
              <a:gd name="connsiteY11" fmla="*/ 812800 h 2210707"/>
              <a:gd name="connsiteX12" fmla="*/ 5863771 w 6691086"/>
              <a:gd name="connsiteY12" fmla="*/ 1190171 h 2210707"/>
              <a:gd name="connsiteX13" fmla="*/ 6691086 w 6691086"/>
              <a:gd name="connsiteY13" fmla="*/ 1146628 h 2210707"/>
              <a:gd name="connsiteX0" fmla="*/ 0 w 6691086"/>
              <a:gd name="connsiteY0" fmla="*/ 2210707 h 2210707"/>
              <a:gd name="connsiteX1" fmla="*/ 862693 w 6691086"/>
              <a:gd name="connsiteY1" fmla="*/ 2207078 h 2210707"/>
              <a:gd name="connsiteX2" fmla="*/ 862693 w 6691086"/>
              <a:gd name="connsiteY2" fmla="*/ 1510393 h 2210707"/>
              <a:gd name="connsiteX3" fmla="*/ 1712686 w 6691086"/>
              <a:gd name="connsiteY3" fmla="*/ 1514021 h 2210707"/>
              <a:gd name="connsiteX4" fmla="*/ 1677307 w 6691086"/>
              <a:gd name="connsiteY4" fmla="*/ 349250 h 2210707"/>
              <a:gd name="connsiteX5" fmla="*/ 2520950 w 6691086"/>
              <a:gd name="connsiteY5" fmla="*/ 331106 h 2210707"/>
              <a:gd name="connsiteX6" fmla="*/ 2525486 w 6691086"/>
              <a:gd name="connsiteY6" fmla="*/ 0 h 2210707"/>
              <a:gd name="connsiteX7" fmla="*/ 3367314 w 6691086"/>
              <a:gd name="connsiteY7" fmla="*/ 15421 h 2210707"/>
              <a:gd name="connsiteX8" fmla="*/ 3381829 w 6691086"/>
              <a:gd name="connsiteY8" fmla="*/ 304800 h 2210707"/>
              <a:gd name="connsiteX9" fmla="*/ 4202793 w 6691086"/>
              <a:gd name="connsiteY9" fmla="*/ 302986 h 2210707"/>
              <a:gd name="connsiteX10" fmla="*/ 4223657 w 6691086"/>
              <a:gd name="connsiteY10" fmla="*/ 870857 h 2210707"/>
              <a:gd name="connsiteX11" fmla="*/ 5873750 w 6691086"/>
              <a:gd name="connsiteY11" fmla="*/ 812800 h 2210707"/>
              <a:gd name="connsiteX12" fmla="*/ 5863771 w 6691086"/>
              <a:gd name="connsiteY12" fmla="*/ 1190171 h 2210707"/>
              <a:gd name="connsiteX13" fmla="*/ 6691086 w 6691086"/>
              <a:gd name="connsiteY13" fmla="*/ 1146628 h 2210707"/>
              <a:gd name="connsiteX0" fmla="*/ 0 w 6691086"/>
              <a:gd name="connsiteY0" fmla="*/ 2210707 h 2210707"/>
              <a:gd name="connsiteX1" fmla="*/ 862693 w 6691086"/>
              <a:gd name="connsiteY1" fmla="*/ 2207078 h 2210707"/>
              <a:gd name="connsiteX2" fmla="*/ 862693 w 6691086"/>
              <a:gd name="connsiteY2" fmla="*/ 1510393 h 2210707"/>
              <a:gd name="connsiteX3" fmla="*/ 1712686 w 6691086"/>
              <a:gd name="connsiteY3" fmla="*/ 1514021 h 2210707"/>
              <a:gd name="connsiteX4" fmla="*/ 1690007 w 6691086"/>
              <a:gd name="connsiteY4" fmla="*/ 266700 h 2210707"/>
              <a:gd name="connsiteX5" fmla="*/ 2520950 w 6691086"/>
              <a:gd name="connsiteY5" fmla="*/ 331106 h 2210707"/>
              <a:gd name="connsiteX6" fmla="*/ 2525486 w 6691086"/>
              <a:gd name="connsiteY6" fmla="*/ 0 h 2210707"/>
              <a:gd name="connsiteX7" fmla="*/ 3367314 w 6691086"/>
              <a:gd name="connsiteY7" fmla="*/ 15421 h 2210707"/>
              <a:gd name="connsiteX8" fmla="*/ 3381829 w 6691086"/>
              <a:gd name="connsiteY8" fmla="*/ 304800 h 2210707"/>
              <a:gd name="connsiteX9" fmla="*/ 4202793 w 6691086"/>
              <a:gd name="connsiteY9" fmla="*/ 302986 h 2210707"/>
              <a:gd name="connsiteX10" fmla="*/ 4223657 w 6691086"/>
              <a:gd name="connsiteY10" fmla="*/ 870857 h 2210707"/>
              <a:gd name="connsiteX11" fmla="*/ 5873750 w 6691086"/>
              <a:gd name="connsiteY11" fmla="*/ 812800 h 2210707"/>
              <a:gd name="connsiteX12" fmla="*/ 5863771 w 6691086"/>
              <a:gd name="connsiteY12" fmla="*/ 1190171 h 2210707"/>
              <a:gd name="connsiteX13" fmla="*/ 6691086 w 6691086"/>
              <a:gd name="connsiteY13" fmla="*/ 1146628 h 2210707"/>
              <a:gd name="connsiteX0" fmla="*/ 0 w 6691086"/>
              <a:gd name="connsiteY0" fmla="*/ 2210707 h 2210707"/>
              <a:gd name="connsiteX1" fmla="*/ 862693 w 6691086"/>
              <a:gd name="connsiteY1" fmla="*/ 2207078 h 2210707"/>
              <a:gd name="connsiteX2" fmla="*/ 862693 w 6691086"/>
              <a:gd name="connsiteY2" fmla="*/ 1510393 h 2210707"/>
              <a:gd name="connsiteX3" fmla="*/ 1712686 w 6691086"/>
              <a:gd name="connsiteY3" fmla="*/ 1514021 h 2210707"/>
              <a:gd name="connsiteX4" fmla="*/ 1690007 w 6691086"/>
              <a:gd name="connsiteY4" fmla="*/ 266700 h 2210707"/>
              <a:gd name="connsiteX5" fmla="*/ 2540000 w 6691086"/>
              <a:gd name="connsiteY5" fmla="*/ 248556 h 2210707"/>
              <a:gd name="connsiteX6" fmla="*/ 2525486 w 6691086"/>
              <a:gd name="connsiteY6" fmla="*/ 0 h 2210707"/>
              <a:gd name="connsiteX7" fmla="*/ 3367314 w 6691086"/>
              <a:gd name="connsiteY7" fmla="*/ 15421 h 2210707"/>
              <a:gd name="connsiteX8" fmla="*/ 3381829 w 6691086"/>
              <a:gd name="connsiteY8" fmla="*/ 304800 h 2210707"/>
              <a:gd name="connsiteX9" fmla="*/ 4202793 w 6691086"/>
              <a:gd name="connsiteY9" fmla="*/ 302986 h 2210707"/>
              <a:gd name="connsiteX10" fmla="*/ 4223657 w 6691086"/>
              <a:gd name="connsiteY10" fmla="*/ 870857 h 2210707"/>
              <a:gd name="connsiteX11" fmla="*/ 5873750 w 6691086"/>
              <a:gd name="connsiteY11" fmla="*/ 812800 h 2210707"/>
              <a:gd name="connsiteX12" fmla="*/ 5863771 w 6691086"/>
              <a:gd name="connsiteY12" fmla="*/ 1190171 h 2210707"/>
              <a:gd name="connsiteX13" fmla="*/ 6691086 w 6691086"/>
              <a:gd name="connsiteY13" fmla="*/ 1146628 h 2210707"/>
              <a:gd name="connsiteX0" fmla="*/ 0 w 6691086"/>
              <a:gd name="connsiteY0" fmla="*/ 2210707 h 2210707"/>
              <a:gd name="connsiteX1" fmla="*/ 862693 w 6691086"/>
              <a:gd name="connsiteY1" fmla="*/ 2207078 h 2210707"/>
              <a:gd name="connsiteX2" fmla="*/ 862693 w 6691086"/>
              <a:gd name="connsiteY2" fmla="*/ 1510393 h 2210707"/>
              <a:gd name="connsiteX3" fmla="*/ 1712686 w 6691086"/>
              <a:gd name="connsiteY3" fmla="*/ 1514021 h 2210707"/>
              <a:gd name="connsiteX4" fmla="*/ 1690007 w 6691086"/>
              <a:gd name="connsiteY4" fmla="*/ 266700 h 2210707"/>
              <a:gd name="connsiteX5" fmla="*/ 2540000 w 6691086"/>
              <a:gd name="connsiteY5" fmla="*/ 267606 h 2210707"/>
              <a:gd name="connsiteX6" fmla="*/ 2525486 w 6691086"/>
              <a:gd name="connsiteY6" fmla="*/ 0 h 2210707"/>
              <a:gd name="connsiteX7" fmla="*/ 3367314 w 6691086"/>
              <a:gd name="connsiteY7" fmla="*/ 15421 h 2210707"/>
              <a:gd name="connsiteX8" fmla="*/ 3381829 w 6691086"/>
              <a:gd name="connsiteY8" fmla="*/ 304800 h 2210707"/>
              <a:gd name="connsiteX9" fmla="*/ 4202793 w 6691086"/>
              <a:gd name="connsiteY9" fmla="*/ 302986 h 2210707"/>
              <a:gd name="connsiteX10" fmla="*/ 4223657 w 6691086"/>
              <a:gd name="connsiteY10" fmla="*/ 870857 h 2210707"/>
              <a:gd name="connsiteX11" fmla="*/ 5873750 w 6691086"/>
              <a:gd name="connsiteY11" fmla="*/ 812800 h 2210707"/>
              <a:gd name="connsiteX12" fmla="*/ 5863771 w 6691086"/>
              <a:gd name="connsiteY12" fmla="*/ 1190171 h 2210707"/>
              <a:gd name="connsiteX13" fmla="*/ 6691086 w 6691086"/>
              <a:gd name="connsiteY13" fmla="*/ 1146628 h 2210707"/>
              <a:gd name="connsiteX0" fmla="*/ 0 w 6691086"/>
              <a:gd name="connsiteY0" fmla="*/ 2210707 h 2210707"/>
              <a:gd name="connsiteX1" fmla="*/ 862693 w 6691086"/>
              <a:gd name="connsiteY1" fmla="*/ 2207078 h 2210707"/>
              <a:gd name="connsiteX2" fmla="*/ 862693 w 6691086"/>
              <a:gd name="connsiteY2" fmla="*/ 1510393 h 2210707"/>
              <a:gd name="connsiteX3" fmla="*/ 1712686 w 6691086"/>
              <a:gd name="connsiteY3" fmla="*/ 1514021 h 2210707"/>
              <a:gd name="connsiteX4" fmla="*/ 1690007 w 6691086"/>
              <a:gd name="connsiteY4" fmla="*/ 266700 h 2210707"/>
              <a:gd name="connsiteX5" fmla="*/ 2540000 w 6691086"/>
              <a:gd name="connsiteY5" fmla="*/ 267606 h 2210707"/>
              <a:gd name="connsiteX6" fmla="*/ 2525486 w 6691086"/>
              <a:gd name="connsiteY6" fmla="*/ 0 h 2210707"/>
              <a:gd name="connsiteX7" fmla="*/ 3367314 w 6691086"/>
              <a:gd name="connsiteY7" fmla="*/ 15421 h 2210707"/>
              <a:gd name="connsiteX8" fmla="*/ 3381829 w 6691086"/>
              <a:gd name="connsiteY8" fmla="*/ 304800 h 2210707"/>
              <a:gd name="connsiteX9" fmla="*/ 4202793 w 6691086"/>
              <a:gd name="connsiteY9" fmla="*/ 302986 h 2210707"/>
              <a:gd name="connsiteX10" fmla="*/ 4223657 w 6691086"/>
              <a:gd name="connsiteY10" fmla="*/ 870857 h 2210707"/>
              <a:gd name="connsiteX11" fmla="*/ 5873750 w 6691086"/>
              <a:gd name="connsiteY11" fmla="*/ 812800 h 2210707"/>
              <a:gd name="connsiteX12" fmla="*/ 5863771 w 6691086"/>
              <a:gd name="connsiteY12" fmla="*/ 1190171 h 2210707"/>
              <a:gd name="connsiteX13" fmla="*/ 6691086 w 6691086"/>
              <a:gd name="connsiteY13" fmla="*/ 1146628 h 2210707"/>
              <a:gd name="connsiteX0" fmla="*/ 0 w 6691086"/>
              <a:gd name="connsiteY0" fmla="*/ 2210707 h 2210707"/>
              <a:gd name="connsiteX1" fmla="*/ 862693 w 6691086"/>
              <a:gd name="connsiteY1" fmla="*/ 2207078 h 2210707"/>
              <a:gd name="connsiteX2" fmla="*/ 862693 w 6691086"/>
              <a:gd name="connsiteY2" fmla="*/ 1510393 h 2210707"/>
              <a:gd name="connsiteX3" fmla="*/ 1712686 w 6691086"/>
              <a:gd name="connsiteY3" fmla="*/ 1514021 h 2210707"/>
              <a:gd name="connsiteX4" fmla="*/ 1690007 w 6691086"/>
              <a:gd name="connsiteY4" fmla="*/ 266700 h 2210707"/>
              <a:gd name="connsiteX5" fmla="*/ 2540000 w 6691086"/>
              <a:gd name="connsiteY5" fmla="*/ 267606 h 2210707"/>
              <a:gd name="connsiteX6" fmla="*/ 2525486 w 6691086"/>
              <a:gd name="connsiteY6" fmla="*/ 0 h 2210707"/>
              <a:gd name="connsiteX7" fmla="*/ 3367314 w 6691086"/>
              <a:gd name="connsiteY7" fmla="*/ 15421 h 2210707"/>
              <a:gd name="connsiteX8" fmla="*/ 3381829 w 6691086"/>
              <a:gd name="connsiteY8" fmla="*/ 304800 h 2210707"/>
              <a:gd name="connsiteX9" fmla="*/ 4202793 w 6691086"/>
              <a:gd name="connsiteY9" fmla="*/ 302986 h 2210707"/>
              <a:gd name="connsiteX10" fmla="*/ 4223657 w 6691086"/>
              <a:gd name="connsiteY10" fmla="*/ 870857 h 2210707"/>
              <a:gd name="connsiteX11" fmla="*/ 5873750 w 6691086"/>
              <a:gd name="connsiteY11" fmla="*/ 812800 h 2210707"/>
              <a:gd name="connsiteX12" fmla="*/ 5863771 w 6691086"/>
              <a:gd name="connsiteY12" fmla="*/ 1190171 h 2210707"/>
              <a:gd name="connsiteX13" fmla="*/ 6691086 w 6691086"/>
              <a:gd name="connsiteY13" fmla="*/ 1146628 h 2210707"/>
              <a:gd name="connsiteX0" fmla="*/ 0 w 6691086"/>
              <a:gd name="connsiteY0" fmla="*/ 2195286 h 2195286"/>
              <a:gd name="connsiteX1" fmla="*/ 862693 w 6691086"/>
              <a:gd name="connsiteY1" fmla="*/ 2191657 h 2195286"/>
              <a:gd name="connsiteX2" fmla="*/ 862693 w 6691086"/>
              <a:gd name="connsiteY2" fmla="*/ 1494972 h 2195286"/>
              <a:gd name="connsiteX3" fmla="*/ 1712686 w 6691086"/>
              <a:gd name="connsiteY3" fmla="*/ 1498600 h 2195286"/>
              <a:gd name="connsiteX4" fmla="*/ 1690007 w 6691086"/>
              <a:gd name="connsiteY4" fmla="*/ 251279 h 2195286"/>
              <a:gd name="connsiteX5" fmla="*/ 2540000 w 6691086"/>
              <a:gd name="connsiteY5" fmla="*/ 252185 h 2195286"/>
              <a:gd name="connsiteX6" fmla="*/ 2531836 w 6691086"/>
              <a:gd name="connsiteY6" fmla="*/ 22679 h 2195286"/>
              <a:gd name="connsiteX7" fmla="*/ 3367314 w 6691086"/>
              <a:gd name="connsiteY7" fmla="*/ 0 h 2195286"/>
              <a:gd name="connsiteX8" fmla="*/ 3381829 w 6691086"/>
              <a:gd name="connsiteY8" fmla="*/ 289379 h 2195286"/>
              <a:gd name="connsiteX9" fmla="*/ 4202793 w 6691086"/>
              <a:gd name="connsiteY9" fmla="*/ 287565 h 2195286"/>
              <a:gd name="connsiteX10" fmla="*/ 4223657 w 6691086"/>
              <a:gd name="connsiteY10" fmla="*/ 855436 h 2195286"/>
              <a:gd name="connsiteX11" fmla="*/ 5873750 w 6691086"/>
              <a:gd name="connsiteY11" fmla="*/ 797379 h 2195286"/>
              <a:gd name="connsiteX12" fmla="*/ 5863771 w 6691086"/>
              <a:gd name="connsiteY12" fmla="*/ 1174750 h 2195286"/>
              <a:gd name="connsiteX13" fmla="*/ 6691086 w 6691086"/>
              <a:gd name="connsiteY13" fmla="*/ 1131207 h 2195286"/>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28121 h 2172607"/>
              <a:gd name="connsiteX8" fmla="*/ 3381829 w 6691086"/>
              <a:gd name="connsiteY8" fmla="*/ 266700 h 2172607"/>
              <a:gd name="connsiteX9" fmla="*/ 4202793 w 6691086"/>
              <a:gd name="connsiteY9" fmla="*/ 264886 h 2172607"/>
              <a:gd name="connsiteX10" fmla="*/ 4223657 w 6691086"/>
              <a:gd name="connsiteY10" fmla="*/ 832757 h 2172607"/>
              <a:gd name="connsiteX11" fmla="*/ 5873750 w 6691086"/>
              <a:gd name="connsiteY11" fmla="*/ 774700 h 2172607"/>
              <a:gd name="connsiteX12" fmla="*/ 5863771 w 6691086"/>
              <a:gd name="connsiteY12" fmla="*/ 1152071 h 2172607"/>
              <a:gd name="connsiteX13" fmla="*/ 6691086 w 6691086"/>
              <a:gd name="connsiteY13"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1829 w 6691086"/>
              <a:gd name="connsiteY8" fmla="*/ 266700 h 2172607"/>
              <a:gd name="connsiteX9" fmla="*/ 4202793 w 6691086"/>
              <a:gd name="connsiteY9" fmla="*/ 264886 h 2172607"/>
              <a:gd name="connsiteX10" fmla="*/ 4223657 w 6691086"/>
              <a:gd name="connsiteY10" fmla="*/ 832757 h 2172607"/>
              <a:gd name="connsiteX11" fmla="*/ 5873750 w 6691086"/>
              <a:gd name="connsiteY11" fmla="*/ 774700 h 2172607"/>
              <a:gd name="connsiteX12" fmla="*/ 5863771 w 6691086"/>
              <a:gd name="connsiteY12" fmla="*/ 1152071 h 2172607"/>
              <a:gd name="connsiteX13" fmla="*/ 6691086 w 6691086"/>
              <a:gd name="connsiteY13"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02793 w 6691086"/>
              <a:gd name="connsiteY9" fmla="*/ 264886 h 2172607"/>
              <a:gd name="connsiteX10" fmla="*/ 4223657 w 6691086"/>
              <a:gd name="connsiteY10" fmla="*/ 832757 h 2172607"/>
              <a:gd name="connsiteX11" fmla="*/ 5873750 w 6691086"/>
              <a:gd name="connsiteY11" fmla="*/ 774700 h 2172607"/>
              <a:gd name="connsiteX12" fmla="*/ 5863771 w 6691086"/>
              <a:gd name="connsiteY12" fmla="*/ 1152071 h 2172607"/>
              <a:gd name="connsiteX13" fmla="*/ 6691086 w 6691086"/>
              <a:gd name="connsiteY13"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23657 w 6691086"/>
              <a:gd name="connsiteY10" fmla="*/ 832757 h 2172607"/>
              <a:gd name="connsiteX11" fmla="*/ 5873750 w 6691086"/>
              <a:gd name="connsiteY11" fmla="*/ 774700 h 2172607"/>
              <a:gd name="connsiteX12" fmla="*/ 5863771 w 6691086"/>
              <a:gd name="connsiteY12" fmla="*/ 1152071 h 2172607"/>
              <a:gd name="connsiteX13" fmla="*/ 6691086 w 6691086"/>
              <a:gd name="connsiteY13"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873750 w 6691086"/>
              <a:gd name="connsiteY11" fmla="*/ 774700 h 2172607"/>
              <a:gd name="connsiteX12" fmla="*/ 5863771 w 6691086"/>
              <a:gd name="connsiteY12" fmla="*/ 1152071 h 2172607"/>
              <a:gd name="connsiteX13" fmla="*/ 6691086 w 6691086"/>
              <a:gd name="connsiteY13"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873750 w 6691086"/>
              <a:gd name="connsiteY12" fmla="*/ 774700 h 2172607"/>
              <a:gd name="connsiteX13" fmla="*/ 5863771 w 6691086"/>
              <a:gd name="connsiteY13" fmla="*/ 1152071 h 2172607"/>
              <a:gd name="connsiteX14" fmla="*/ 6691086 w 6691086"/>
              <a:gd name="connsiteY14"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873750 w 6691086"/>
              <a:gd name="connsiteY12" fmla="*/ 774700 h 2172607"/>
              <a:gd name="connsiteX13" fmla="*/ 5863771 w 6691086"/>
              <a:gd name="connsiteY13" fmla="*/ 1152071 h 2172607"/>
              <a:gd name="connsiteX14" fmla="*/ 6691086 w 6691086"/>
              <a:gd name="connsiteY14"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70946 w 6691086"/>
              <a:gd name="connsiteY12" fmla="*/ 733535 h 2172607"/>
              <a:gd name="connsiteX13" fmla="*/ 5873750 w 6691086"/>
              <a:gd name="connsiteY13" fmla="*/ 77470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70946 w 6691086"/>
              <a:gd name="connsiteY12" fmla="*/ 733535 h 2172607"/>
              <a:gd name="connsiteX13" fmla="*/ 5873750 w 6691086"/>
              <a:gd name="connsiteY13" fmla="*/ 77470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70946 w 6691086"/>
              <a:gd name="connsiteY12" fmla="*/ 733535 h 2172607"/>
              <a:gd name="connsiteX13" fmla="*/ 5873750 w 6691086"/>
              <a:gd name="connsiteY13" fmla="*/ 77470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70946 w 6691086"/>
              <a:gd name="connsiteY12" fmla="*/ 733535 h 2172607"/>
              <a:gd name="connsiteX13" fmla="*/ 5873750 w 6691086"/>
              <a:gd name="connsiteY13" fmla="*/ 77470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70946 w 6691086"/>
              <a:gd name="connsiteY12" fmla="*/ 733535 h 2172607"/>
              <a:gd name="connsiteX13" fmla="*/ 5873750 w 6691086"/>
              <a:gd name="connsiteY13" fmla="*/ 77470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64596 w 6691086"/>
              <a:gd name="connsiteY12" fmla="*/ 708135 h 2172607"/>
              <a:gd name="connsiteX13" fmla="*/ 5873750 w 6691086"/>
              <a:gd name="connsiteY13" fmla="*/ 77470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64596 w 6691086"/>
              <a:gd name="connsiteY12" fmla="*/ 708135 h 2172607"/>
              <a:gd name="connsiteX13" fmla="*/ 5873750 w 6691086"/>
              <a:gd name="connsiteY13" fmla="*/ 77470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70946 w 6691086"/>
              <a:gd name="connsiteY12" fmla="*/ 746235 h 2172607"/>
              <a:gd name="connsiteX13" fmla="*/ 5873750 w 6691086"/>
              <a:gd name="connsiteY13" fmla="*/ 77470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58246 w 6691086"/>
              <a:gd name="connsiteY12" fmla="*/ 733535 h 2172607"/>
              <a:gd name="connsiteX13" fmla="*/ 5873750 w 6691086"/>
              <a:gd name="connsiteY13" fmla="*/ 77470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58246 w 6691086"/>
              <a:gd name="connsiteY12" fmla="*/ 733535 h 2172607"/>
              <a:gd name="connsiteX13" fmla="*/ 5873750 w 6691086"/>
              <a:gd name="connsiteY13" fmla="*/ 77470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58246 w 6691086"/>
              <a:gd name="connsiteY12" fmla="*/ 733535 h 2172607"/>
              <a:gd name="connsiteX13" fmla="*/ 5892800 w 6691086"/>
              <a:gd name="connsiteY13" fmla="*/ 75565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58246 w 6691086"/>
              <a:gd name="connsiteY12" fmla="*/ 733535 h 2172607"/>
              <a:gd name="connsiteX13" fmla="*/ 5892800 w 6691086"/>
              <a:gd name="connsiteY13" fmla="*/ 755650 h 2172607"/>
              <a:gd name="connsiteX14" fmla="*/ 5901871 w 6691086"/>
              <a:gd name="connsiteY14" fmla="*/ 11647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58246 w 6691086"/>
              <a:gd name="connsiteY12" fmla="*/ 733535 h 2172607"/>
              <a:gd name="connsiteX13" fmla="*/ 5892800 w 6691086"/>
              <a:gd name="connsiteY13" fmla="*/ 755650 h 2172607"/>
              <a:gd name="connsiteX14" fmla="*/ 5889171 w 6691086"/>
              <a:gd name="connsiteY14" fmla="*/ 117112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58246 w 6691086"/>
              <a:gd name="connsiteY12" fmla="*/ 733535 h 2172607"/>
              <a:gd name="connsiteX13" fmla="*/ 5892800 w 6691086"/>
              <a:gd name="connsiteY13" fmla="*/ 755650 h 2172607"/>
              <a:gd name="connsiteX14" fmla="*/ 5889171 w 6691086"/>
              <a:gd name="connsiteY14" fmla="*/ 1171121 h 2172607"/>
              <a:gd name="connsiteX15" fmla="*/ 6691086 w 6691086"/>
              <a:gd name="connsiteY15" fmla="*/ 1159328 h 2172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91086" h="2172607">
                <a:moveTo>
                  <a:pt x="0" y="2172607"/>
                </a:moveTo>
                <a:lnTo>
                  <a:pt x="862693" y="2168978"/>
                </a:lnTo>
                <a:cubicBezTo>
                  <a:pt x="860576" y="1921933"/>
                  <a:pt x="864810" y="1719338"/>
                  <a:pt x="862693" y="1472293"/>
                </a:cubicBezTo>
                <a:lnTo>
                  <a:pt x="1712686" y="1475921"/>
                </a:lnTo>
                <a:lnTo>
                  <a:pt x="1690007" y="228600"/>
                </a:lnTo>
                <a:cubicBezTo>
                  <a:pt x="1971221" y="226785"/>
                  <a:pt x="2265136" y="218621"/>
                  <a:pt x="2540000" y="229506"/>
                </a:cubicBezTo>
                <a:lnTo>
                  <a:pt x="2531836" y="0"/>
                </a:lnTo>
                <a:lnTo>
                  <a:pt x="3380014" y="9071"/>
                </a:lnTo>
                <a:lnTo>
                  <a:pt x="3388179" y="330200"/>
                </a:lnTo>
                <a:lnTo>
                  <a:pt x="4221843" y="341086"/>
                </a:lnTo>
                <a:cubicBezTo>
                  <a:pt x="4222448" y="504976"/>
                  <a:pt x="4216702" y="719667"/>
                  <a:pt x="4217307" y="883557"/>
                </a:cubicBezTo>
                <a:cubicBezTo>
                  <a:pt x="4495503" y="869533"/>
                  <a:pt x="4773700" y="906309"/>
                  <a:pt x="5051896" y="892285"/>
                </a:cubicBezTo>
                <a:cubicBezTo>
                  <a:pt x="5050236" y="830240"/>
                  <a:pt x="5060970" y="822982"/>
                  <a:pt x="5058246" y="733535"/>
                </a:cubicBezTo>
                <a:cubicBezTo>
                  <a:pt x="5201572" y="732988"/>
                  <a:pt x="5775479" y="750452"/>
                  <a:pt x="5892800" y="755650"/>
                </a:cubicBezTo>
                <a:cubicBezTo>
                  <a:pt x="5891590" y="894140"/>
                  <a:pt x="5890381" y="1032631"/>
                  <a:pt x="5889171" y="1171121"/>
                </a:cubicBezTo>
                <a:lnTo>
                  <a:pt x="6691086" y="1159328"/>
                </a:lnTo>
              </a:path>
            </a:pathLst>
          </a:custGeom>
          <a:noFill/>
          <a:ln w="57150">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w="38100">
                <a:solidFill>
                  <a:schemeClr val="tx1"/>
                </a:solidFill>
              </a:ln>
            </a:endParaRPr>
          </a:p>
        </p:txBody>
      </p:sp>
    </p:spTree>
    <p:extLst>
      <p:ext uri="{BB962C8B-B14F-4D97-AF65-F5344CB8AC3E}">
        <p14:creationId xmlns:p14="http://schemas.microsoft.com/office/powerpoint/2010/main" val="4116147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15"/>
                                        </p:tgtEl>
                                        <p:attrNameLst>
                                          <p:attrName>style.visibility</p:attrName>
                                        </p:attrNameLst>
                                      </p:cBhvr>
                                      <p:to>
                                        <p:strVal val="visible"/>
                                      </p:to>
                                    </p:set>
                                    <p:animEffect transition="in" filter="fade">
                                      <p:cBhvr>
                                        <p:cTn id="7" dur="500"/>
                                        <p:tgtEl>
                                          <p:spTgt spid="115"/>
                                        </p:tgtEl>
                                      </p:cBhvr>
                                    </p:animEffect>
                                  </p:childTnLst>
                                </p:cTn>
                              </p:par>
                            </p:childTnLst>
                          </p:cTn>
                        </p:par>
                        <p:par>
                          <p:cTn id="8" fill="hold">
                            <p:stCondLst>
                              <p:cond delay="5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4700"/>
                            </p:stCondLst>
                            <p:childTnLst>
                              <p:par>
                                <p:cTn id="13" presetID="22" presetClass="entr" presetSubtype="8" fill="hold" nodeType="afterEffect">
                                  <p:stCondLst>
                                    <p:cond delay="0"/>
                                  </p:stCondLst>
                                  <p:childTnLst>
                                    <p:set>
                                      <p:cBhvr>
                                        <p:cTn id="14" dur="1" fill="hold">
                                          <p:stCondLst>
                                            <p:cond delay="0"/>
                                          </p:stCondLst>
                                        </p:cTn>
                                        <p:tgtEl>
                                          <p:spTgt spid="70"/>
                                        </p:tgtEl>
                                        <p:attrNameLst>
                                          <p:attrName>style.visibility</p:attrName>
                                        </p:attrNameLst>
                                      </p:cBhvr>
                                      <p:to>
                                        <p:strVal val="visible"/>
                                      </p:to>
                                    </p:set>
                                    <p:animEffect transition="in" filter="wipe(left)">
                                      <p:cBhvr>
                                        <p:cTn id="15" dur="500"/>
                                        <p:tgtEl>
                                          <p:spTgt spid="70"/>
                                        </p:tgtEl>
                                      </p:cBhvr>
                                    </p:animEffect>
                                  </p:childTnLst>
                                </p:cTn>
                              </p:par>
                            </p:childTnLst>
                          </p:cTn>
                        </p:par>
                        <p:par>
                          <p:cTn id="16" fill="hold">
                            <p:stCondLst>
                              <p:cond delay="5200"/>
                            </p:stCondLst>
                            <p:childTnLst>
                              <p:par>
                                <p:cTn id="17" presetID="22" presetClass="entr" presetSubtype="8" fill="hold" grpId="0" nodeType="afterEffect">
                                  <p:stCondLst>
                                    <p:cond delay="0"/>
                                  </p:stCondLst>
                                  <p:childTnLst>
                                    <p:set>
                                      <p:cBhvr>
                                        <p:cTn id="18" dur="1" fill="hold">
                                          <p:stCondLst>
                                            <p:cond delay="0"/>
                                          </p:stCondLst>
                                        </p:cTn>
                                        <p:tgtEl>
                                          <p:spTgt spid="123"/>
                                        </p:tgtEl>
                                        <p:attrNameLst>
                                          <p:attrName>style.visibility</p:attrName>
                                        </p:attrNameLst>
                                      </p:cBhvr>
                                      <p:to>
                                        <p:strVal val="visible"/>
                                      </p:to>
                                    </p:set>
                                    <p:animEffect transition="in" filter="wipe(left)">
                                      <p:cBhvr>
                                        <p:cTn id="19" dur="500"/>
                                        <p:tgtEl>
                                          <p:spTgt spid="123"/>
                                        </p:tgtEl>
                                      </p:cBhvr>
                                    </p:animEffect>
                                  </p:childTnLst>
                                </p:cTn>
                              </p:par>
                            </p:childTnLst>
                          </p:cTn>
                        </p:par>
                        <p:par>
                          <p:cTn id="20" fill="hold">
                            <p:stCondLst>
                              <p:cond delay="5700"/>
                            </p:stCondLst>
                            <p:childTnLst>
                              <p:par>
                                <p:cTn id="21" presetID="22" presetClass="entr" presetSubtype="8" fill="hold" nodeType="afterEffect">
                                  <p:stCondLst>
                                    <p:cond delay="0"/>
                                  </p:stCondLst>
                                  <p:childTnLst>
                                    <p:set>
                                      <p:cBhvr>
                                        <p:cTn id="22" dur="1" fill="hold">
                                          <p:stCondLst>
                                            <p:cond delay="0"/>
                                          </p:stCondLst>
                                        </p:cTn>
                                        <p:tgtEl>
                                          <p:spTgt spid="122"/>
                                        </p:tgtEl>
                                        <p:attrNameLst>
                                          <p:attrName>style.visibility</p:attrName>
                                        </p:attrNameLst>
                                      </p:cBhvr>
                                      <p:to>
                                        <p:strVal val="visible"/>
                                      </p:to>
                                    </p:set>
                                    <p:animEffect transition="in" filter="wipe(left)">
                                      <p:cBhvr>
                                        <p:cTn id="23" dur="500"/>
                                        <p:tgtEl>
                                          <p:spTgt spid="122"/>
                                        </p:tgtEl>
                                      </p:cBhvr>
                                    </p:animEffect>
                                  </p:childTnLst>
                                </p:cTn>
                              </p:par>
                            </p:childTnLst>
                          </p:cTn>
                        </p:par>
                        <p:par>
                          <p:cTn id="24" fill="hold">
                            <p:stCondLst>
                              <p:cond delay="6200"/>
                            </p:stCondLst>
                            <p:childTnLst>
                              <p:par>
                                <p:cTn id="25" presetID="22" presetClass="entr" presetSubtype="8" fill="hold" nodeType="afterEffect">
                                  <p:stCondLst>
                                    <p:cond delay="0"/>
                                  </p:stCondLst>
                                  <p:childTnLst>
                                    <p:set>
                                      <p:cBhvr>
                                        <p:cTn id="26" dur="1" fill="hold">
                                          <p:stCondLst>
                                            <p:cond delay="0"/>
                                          </p:stCondLst>
                                        </p:cTn>
                                        <p:tgtEl>
                                          <p:spTgt spid="69"/>
                                        </p:tgtEl>
                                        <p:attrNameLst>
                                          <p:attrName>style.visibility</p:attrName>
                                        </p:attrNameLst>
                                      </p:cBhvr>
                                      <p:to>
                                        <p:strVal val="visible"/>
                                      </p:to>
                                    </p:set>
                                    <p:animEffect transition="in" filter="wipe(left)">
                                      <p:cBhvr>
                                        <p:cTn id="27" dur="500"/>
                                        <p:tgtEl>
                                          <p:spTgt spid="69"/>
                                        </p:tgtEl>
                                      </p:cBhvr>
                                    </p:animEffect>
                                  </p:childTnLst>
                                </p:cTn>
                              </p:par>
                            </p:childTnLst>
                          </p:cTn>
                        </p:par>
                        <p:par>
                          <p:cTn id="28" fill="hold">
                            <p:stCondLst>
                              <p:cond delay="6700"/>
                            </p:stCondLst>
                            <p:childTnLst>
                              <p:par>
                                <p:cTn id="29" presetID="22" presetClass="entr" presetSubtype="8" fill="hold" grpId="0" nodeType="afterEffect">
                                  <p:stCondLst>
                                    <p:cond delay="0"/>
                                  </p:stCondLst>
                                  <p:childTnLst>
                                    <p:set>
                                      <p:cBhvr>
                                        <p:cTn id="30" dur="1" fill="hold">
                                          <p:stCondLst>
                                            <p:cond delay="0"/>
                                          </p:stCondLst>
                                        </p:cTn>
                                        <p:tgtEl>
                                          <p:spTgt spid="127"/>
                                        </p:tgtEl>
                                        <p:attrNameLst>
                                          <p:attrName>style.visibility</p:attrName>
                                        </p:attrNameLst>
                                      </p:cBhvr>
                                      <p:to>
                                        <p:strVal val="visible"/>
                                      </p:to>
                                    </p:set>
                                    <p:animEffect transition="in" filter="wipe(left)">
                                      <p:cBhvr>
                                        <p:cTn id="31" dur="500"/>
                                        <p:tgtEl>
                                          <p:spTgt spid="127"/>
                                        </p:tgtEl>
                                      </p:cBhvr>
                                    </p:animEffect>
                                  </p:childTnLst>
                                </p:cTn>
                              </p:par>
                            </p:childTnLst>
                          </p:cTn>
                        </p:par>
                        <p:par>
                          <p:cTn id="32" fill="hold">
                            <p:stCondLst>
                              <p:cond delay="7200"/>
                            </p:stCondLst>
                            <p:childTnLst>
                              <p:par>
                                <p:cTn id="33" presetID="22" presetClass="entr" presetSubtype="8" fill="hold" nodeType="afterEffect">
                                  <p:stCondLst>
                                    <p:cond delay="0"/>
                                  </p:stCondLst>
                                  <p:childTnLst>
                                    <p:set>
                                      <p:cBhvr>
                                        <p:cTn id="34" dur="1" fill="hold">
                                          <p:stCondLst>
                                            <p:cond delay="0"/>
                                          </p:stCondLst>
                                        </p:cTn>
                                        <p:tgtEl>
                                          <p:spTgt spid="100"/>
                                        </p:tgtEl>
                                        <p:attrNameLst>
                                          <p:attrName>style.visibility</p:attrName>
                                        </p:attrNameLst>
                                      </p:cBhvr>
                                      <p:to>
                                        <p:strVal val="visible"/>
                                      </p:to>
                                    </p:set>
                                    <p:animEffect transition="in" filter="wipe(left)">
                                      <p:cBhvr>
                                        <p:cTn id="35" dur="500"/>
                                        <p:tgtEl>
                                          <p:spTgt spid="100"/>
                                        </p:tgtEl>
                                      </p:cBhvr>
                                    </p:animEffect>
                                  </p:childTnLst>
                                </p:cTn>
                              </p:par>
                            </p:childTnLst>
                          </p:cTn>
                        </p:par>
                        <p:par>
                          <p:cTn id="36" fill="hold">
                            <p:stCondLst>
                              <p:cond delay="7700"/>
                            </p:stCondLst>
                            <p:childTnLst>
                              <p:par>
                                <p:cTn id="37" presetID="22" presetClass="entr" presetSubtype="8" fill="hold" nodeType="afterEffect">
                                  <p:stCondLst>
                                    <p:cond delay="0"/>
                                  </p:stCondLst>
                                  <p:childTnLst>
                                    <p:set>
                                      <p:cBhvr>
                                        <p:cTn id="38" dur="1" fill="hold">
                                          <p:stCondLst>
                                            <p:cond delay="0"/>
                                          </p:stCondLst>
                                        </p:cTn>
                                        <p:tgtEl>
                                          <p:spTgt spid="65"/>
                                        </p:tgtEl>
                                        <p:attrNameLst>
                                          <p:attrName>style.visibility</p:attrName>
                                        </p:attrNameLst>
                                      </p:cBhvr>
                                      <p:to>
                                        <p:strVal val="visible"/>
                                      </p:to>
                                    </p:set>
                                    <p:animEffect transition="in" filter="wipe(left)">
                                      <p:cBhvr>
                                        <p:cTn id="39" dur="500"/>
                                        <p:tgtEl>
                                          <p:spTgt spid="65"/>
                                        </p:tgtEl>
                                      </p:cBhvr>
                                    </p:animEffect>
                                  </p:childTnLst>
                                </p:cTn>
                              </p:par>
                            </p:childTnLst>
                          </p:cTn>
                        </p:par>
                        <p:par>
                          <p:cTn id="40" fill="hold">
                            <p:stCondLst>
                              <p:cond delay="8200"/>
                            </p:stCondLst>
                            <p:childTnLst>
                              <p:par>
                                <p:cTn id="41" presetID="22" presetClass="entr" presetSubtype="8" fill="hold" grpId="0" nodeType="afterEffect">
                                  <p:stCondLst>
                                    <p:cond delay="0"/>
                                  </p:stCondLst>
                                  <p:childTnLst>
                                    <p:set>
                                      <p:cBhvr>
                                        <p:cTn id="42" dur="1" fill="hold">
                                          <p:stCondLst>
                                            <p:cond delay="0"/>
                                          </p:stCondLst>
                                        </p:cTn>
                                        <p:tgtEl>
                                          <p:spTgt spid="124"/>
                                        </p:tgtEl>
                                        <p:attrNameLst>
                                          <p:attrName>style.visibility</p:attrName>
                                        </p:attrNameLst>
                                      </p:cBhvr>
                                      <p:to>
                                        <p:strVal val="visible"/>
                                      </p:to>
                                    </p:set>
                                    <p:animEffect transition="in" filter="wipe(left)">
                                      <p:cBhvr>
                                        <p:cTn id="43" dur="500"/>
                                        <p:tgtEl>
                                          <p:spTgt spid="124"/>
                                        </p:tgtEl>
                                      </p:cBhvr>
                                    </p:animEffect>
                                  </p:childTnLst>
                                </p:cTn>
                              </p:par>
                            </p:childTnLst>
                          </p:cTn>
                        </p:par>
                        <p:par>
                          <p:cTn id="44" fill="hold">
                            <p:stCondLst>
                              <p:cond delay="8700"/>
                            </p:stCondLst>
                            <p:childTnLst>
                              <p:par>
                                <p:cTn id="45" presetID="22" presetClass="entr" presetSubtype="8" fill="hold" nodeType="afterEffect">
                                  <p:stCondLst>
                                    <p:cond delay="0"/>
                                  </p:stCondLst>
                                  <p:childTnLst>
                                    <p:set>
                                      <p:cBhvr>
                                        <p:cTn id="46" dur="1" fill="hold">
                                          <p:stCondLst>
                                            <p:cond delay="0"/>
                                          </p:stCondLst>
                                        </p:cTn>
                                        <p:tgtEl>
                                          <p:spTgt spid="116"/>
                                        </p:tgtEl>
                                        <p:attrNameLst>
                                          <p:attrName>style.visibility</p:attrName>
                                        </p:attrNameLst>
                                      </p:cBhvr>
                                      <p:to>
                                        <p:strVal val="visible"/>
                                      </p:to>
                                    </p:set>
                                    <p:animEffect transition="in" filter="wipe(left)">
                                      <p:cBhvr>
                                        <p:cTn id="47" dur="500"/>
                                        <p:tgtEl>
                                          <p:spTgt spid="116"/>
                                        </p:tgtEl>
                                      </p:cBhvr>
                                    </p:animEffect>
                                  </p:childTnLst>
                                </p:cTn>
                              </p:par>
                            </p:childTnLst>
                          </p:cTn>
                        </p:par>
                        <p:par>
                          <p:cTn id="48" fill="hold">
                            <p:stCondLst>
                              <p:cond delay="9200"/>
                            </p:stCondLst>
                            <p:childTnLst>
                              <p:par>
                                <p:cTn id="49" presetID="22" presetClass="entr" presetSubtype="8" fill="hold" nodeType="afterEffect">
                                  <p:stCondLst>
                                    <p:cond delay="0"/>
                                  </p:stCondLst>
                                  <p:childTnLst>
                                    <p:set>
                                      <p:cBhvr>
                                        <p:cTn id="50" dur="1" fill="hold">
                                          <p:stCondLst>
                                            <p:cond delay="0"/>
                                          </p:stCondLst>
                                        </p:cTn>
                                        <p:tgtEl>
                                          <p:spTgt spid="63"/>
                                        </p:tgtEl>
                                        <p:attrNameLst>
                                          <p:attrName>style.visibility</p:attrName>
                                        </p:attrNameLst>
                                      </p:cBhvr>
                                      <p:to>
                                        <p:strVal val="visible"/>
                                      </p:to>
                                    </p:set>
                                    <p:animEffect transition="in" filter="wipe(left)">
                                      <p:cBhvr>
                                        <p:cTn id="51" dur="500"/>
                                        <p:tgtEl>
                                          <p:spTgt spid="63"/>
                                        </p:tgtEl>
                                      </p:cBhvr>
                                    </p:animEffect>
                                  </p:childTnLst>
                                </p:cTn>
                              </p:par>
                            </p:childTnLst>
                          </p:cTn>
                        </p:par>
                        <p:par>
                          <p:cTn id="52" fill="hold">
                            <p:stCondLst>
                              <p:cond delay="9700"/>
                            </p:stCondLst>
                            <p:childTnLst>
                              <p:par>
                                <p:cTn id="53" presetID="22" presetClass="entr" presetSubtype="8" fill="hold" grpId="0" nodeType="afterEffect">
                                  <p:stCondLst>
                                    <p:cond delay="0"/>
                                  </p:stCondLst>
                                  <p:childTnLst>
                                    <p:set>
                                      <p:cBhvr>
                                        <p:cTn id="54" dur="1" fill="hold">
                                          <p:stCondLst>
                                            <p:cond delay="0"/>
                                          </p:stCondLst>
                                        </p:cTn>
                                        <p:tgtEl>
                                          <p:spTgt spid="129"/>
                                        </p:tgtEl>
                                        <p:attrNameLst>
                                          <p:attrName>style.visibility</p:attrName>
                                        </p:attrNameLst>
                                      </p:cBhvr>
                                      <p:to>
                                        <p:strVal val="visible"/>
                                      </p:to>
                                    </p:set>
                                    <p:animEffect transition="in" filter="wipe(left)">
                                      <p:cBhvr>
                                        <p:cTn id="55" dur="500"/>
                                        <p:tgtEl>
                                          <p:spTgt spid="129"/>
                                        </p:tgtEl>
                                      </p:cBhvr>
                                    </p:animEffect>
                                  </p:childTnLst>
                                </p:cTn>
                              </p:par>
                            </p:childTnLst>
                          </p:cTn>
                        </p:par>
                        <p:par>
                          <p:cTn id="56" fill="hold">
                            <p:stCondLst>
                              <p:cond delay="10200"/>
                            </p:stCondLst>
                            <p:childTnLst>
                              <p:par>
                                <p:cTn id="57" presetID="22" presetClass="entr" presetSubtype="8" fill="hold" nodeType="afterEffect">
                                  <p:stCondLst>
                                    <p:cond delay="0"/>
                                  </p:stCondLst>
                                  <p:childTnLst>
                                    <p:set>
                                      <p:cBhvr>
                                        <p:cTn id="58" dur="1" fill="hold">
                                          <p:stCondLst>
                                            <p:cond delay="0"/>
                                          </p:stCondLst>
                                        </p:cTn>
                                        <p:tgtEl>
                                          <p:spTgt spid="117"/>
                                        </p:tgtEl>
                                        <p:attrNameLst>
                                          <p:attrName>style.visibility</p:attrName>
                                        </p:attrNameLst>
                                      </p:cBhvr>
                                      <p:to>
                                        <p:strVal val="visible"/>
                                      </p:to>
                                    </p:set>
                                    <p:animEffect transition="in" filter="wipe(left)">
                                      <p:cBhvr>
                                        <p:cTn id="59" dur="500"/>
                                        <p:tgtEl>
                                          <p:spTgt spid="117"/>
                                        </p:tgtEl>
                                      </p:cBhvr>
                                    </p:animEffect>
                                  </p:childTnLst>
                                </p:cTn>
                              </p:par>
                            </p:childTnLst>
                          </p:cTn>
                        </p:par>
                        <p:par>
                          <p:cTn id="60" fill="hold">
                            <p:stCondLst>
                              <p:cond delay="10700"/>
                            </p:stCondLst>
                            <p:childTnLst>
                              <p:par>
                                <p:cTn id="61" presetID="22" presetClass="entr" presetSubtype="8" fill="hold" nodeType="afterEffect">
                                  <p:stCondLst>
                                    <p:cond delay="0"/>
                                  </p:stCondLst>
                                  <p:childTnLst>
                                    <p:set>
                                      <p:cBhvr>
                                        <p:cTn id="62" dur="1" fill="hold">
                                          <p:stCondLst>
                                            <p:cond delay="0"/>
                                          </p:stCondLst>
                                        </p:cTn>
                                        <p:tgtEl>
                                          <p:spTgt spid="64"/>
                                        </p:tgtEl>
                                        <p:attrNameLst>
                                          <p:attrName>style.visibility</p:attrName>
                                        </p:attrNameLst>
                                      </p:cBhvr>
                                      <p:to>
                                        <p:strVal val="visible"/>
                                      </p:to>
                                    </p:set>
                                    <p:animEffect transition="in" filter="wipe(left)">
                                      <p:cBhvr>
                                        <p:cTn id="63" dur="500"/>
                                        <p:tgtEl>
                                          <p:spTgt spid="64"/>
                                        </p:tgtEl>
                                      </p:cBhvr>
                                    </p:animEffect>
                                  </p:childTnLst>
                                </p:cTn>
                              </p:par>
                            </p:childTnLst>
                          </p:cTn>
                        </p:par>
                        <p:par>
                          <p:cTn id="64" fill="hold">
                            <p:stCondLst>
                              <p:cond delay="11200"/>
                            </p:stCondLst>
                            <p:childTnLst>
                              <p:par>
                                <p:cTn id="65" presetID="22" presetClass="entr" presetSubtype="8" fill="hold" grpId="0" nodeType="afterEffect">
                                  <p:stCondLst>
                                    <p:cond delay="0"/>
                                  </p:stCondLst>
                                  <p:childTnLst>
                                    <p:set>
                                      <p:cBhvr>
                                        <p:cTn id="66" dur="1" fill="hold">
                                          <p:stCondLst>
                                            <p:cond delay="0"/>
                                          </p:stCondLst>
                                        </p:cTn>
                                        <p:tgtEl>
                                          <p:spTgt spid="128"/>
                                        </p:tgtEl>
                                        <p:attrNameLst>
                                          <p:attrName>style.visibility</p:attrName>
                                        </p:attrNameLst>
                                      </p:cBhvr>
                                      <p:to>
                                        <p:strVal val="visible"/>
                                      </p:to>
                                    </p:set>
                                    <p:animEffect transition="in" filter="wipe(left)">
                                      <p:cBhvr>
                                        <p:cTn id="67" dur="500"/>
                                        <p:tgtEl>
                                          <p:spTgt spid="128"/>
                                        </p:tgtEl>
                                      </p:cBhvr>
                                    </p:animEffect>
                                  </p:childTnLst>
                                </p:cTn>
                              </p:par>
                            </p:childTnLst>
                          </p:cTn>
                        </p:par>
                        <p:par>
                          <p:cTn id="68" fill="hold">
                            <p:stCondLst>
                              <p:cond delay="11700"/>
                            </p:stCondLst>
                            <p:childTnLst>
                              <p:par>
                                <p:cTn id="69" presetID="22" presetClass="entr" presetSubtype="8" fill="hold" nodeType="afterEffect">
                                  <p:stCondLst>
                                    <p:cond delay="0"/>
                                  </p:stCondLst>
                                  <p:childTnLst>
                                    <p:set>
                                      <p:cBhvr>
                                        <p:cTn id="70" dur="1" fill="hold">
                                          <p:stCondLst>
                                            <p:cond delay="0"/>
                                          </p:stCondLst>
                                        </p:cTn>
                                        <p:tgtEl>
                                          <p:spTgt spid="118"/>
                                        </p:tgtEl>
                                        <p:attrNameLst>
                                          <p:attrName>style.visibility</p:attrName>
                                        </p:attrNameLst>
                                      </p:cBhvr>
                                      <p:to>
                                        <p:strVal val="visible"/>
                                      </p:to>
                                    </p:set>
                                    <p:animEffect transition="in" filter="wipe(left)">
                                      <p:cBhvr>
                                        <p:cTn id="71" dur="500"/>
                                        <p:tgtEl>
                                          <p:spTgt spid="118"/>
                                        </p:tgtEl>
                                      </p:cBhvr>
                                    </p:animEffect>
                                  </p:childTnLst>
                                </p:cTn>
                              </p:par>
                            </p:childTnLst>
                          </p:cTn>
                        </p:par>
                        <p:par>
                          <p:cTn id="72" fill="hold">
                            <p:stCondLst>
                              <p:cond delay="12200"/>
                            </p:stCondLst>
                            <p:childTnLst>
                              <p:par>
                                <p:cTn id="73" presetID="22" presetClass="entr" presetSubtype="8" fill="hold" nodeType="afterEffect">
                                  <p:stCondLst>
                                    <p:cond delay="0"/>
                                  </p:stCondLst>
                                  <p:childTnLst>
                                    <p:set>
                                      <p:cBhvr>
                                        <p:cTn id="74" dur="1" fill="hold">
                                          <p:stCondLst>
                                            <p:cond delay="0"/>
                                          </p:stCondLst>
                                        </p:cTn>
                                        <p:tgtEl>
                                          <p:spTgt spid="67"/>
                                        </p:tgtEl>
                                        <p:attrNameLst>
                                          <p:attrName>style.visibility</p:attrName>
                                        </p:attrNameLst>
                                      </p:cBhvr>
                                      <p:to>
                                        <p:strVal val="visible"/>
                                      </p:to>
                                    </p:set>
                                    <p:animEffect transition="in" filter="wipe(left)">
                                      <p:cBhvr>
                                        <p:cTn id="75" dur="500"/>
                                        <p:tgtEl>
                                          <p:spTgt spid="67"/>
                                        </p:tgtEl>
                                      </p:cBhvr>
                                    </p:animEffect>
                                  </p:childTnLst>
                                </p:cTn>
                              </p:par>
                            </p:childTnLst>
                          </p:cTn>
                        </p:par>
                        <p:par>
                          <p:cTn id="76" fill="hold">
                            <p:stCondLst>
                              <p:cond delay="12700"/>
                            </p:stCondLst>
                            <p:childTnLst>
                              <p:par>
                                <p:cTn id="77" presetID="22" presetClass="entr" presetSubtype="8" fill="hold" grpId="0" nodeType="afterEffect">
                                  <p:stCondLst>
                                    <p:cond delay="0"/>
                                  </p:stCondLst>
                                  <p:childTnLst>
                                    <p:set>
                                      <p:cBhvr>
                                        <p:cTn id="78" dur="1" fill="hold">
                                          <p:stCondLst>
                                            <p:cond delay="0"/>
                                          </p:stCondLst>
                                        </p:cTn>
                                        <p:tgtEl>
                                          <p:spTgt spid="130"/>
                                        </p:tgtEl>
                                        <p:attrNameLst>
                                          <p:attrName>style.visibility</p:attrName>
                                        </p:attrNameLst>
                                      </p:cBhvr>
                                      <p:to>
                                        <p:strVal val="visible"/>
                                      </p:to>
                                    </p:set>
                                    <p:animEffect transition="in" filter="wipe(left)">
                                      <p:cBhvr>
                                        <p:cTn id="79" dur="500"/>
                                        <p:tgtEl>
                                          <p:spTgt spid="130"/>
                                        </p:tgtEl>
                                      </p:cBhvr>
                                    </p:animEffect>
                                  </p:childTnLst>
                                </p:cTn>
                              </p:par>
                            </p:childTnLst>
                          </p:cTn>
                        </p:par>
                        <p:par>
                          <p:cTn id="80" fill="hold">
                            <p:stCondLst>
                              <p:cond delay="13200"/>
                            </p:stCondLst>
                            <p:childTnLst>
                              <p:par>
                                <p:cTn id="81" presetID="22" presetClass="entr" presetSubtype="8" fill="hold" nodeType="afterEffect">
                                  <p:stCondLst>
                                    <p:cond delay="0"/>
                                  </p:stCondLst>
                                  <p:childTnLst>
                                    <p:set>
                                      <p:cBhvr>
                                        <p:cTn id="82" dur="1" fill="hold">
                                          <p:stCondLst>
                                            <p:cond delay="0"/>
                                          </p:stCondLst>
                                        </p:cTn>
                                        <p:tgtEl>
                                          <p:spTgt spid="119"/>
                                        </p:tgtEl>
                                        <p:attrNameLst>
                                          <p:attrName>style.visibility</p:attrName>
                                        </p:attrNameLst>
                                      </p:cBhvr>
                                      <p:to>
                                        <p:strVal val="visible"/>
                                      </p:to>
                                    </p:set>
                                    <p:animEffect transition="in" filter="wipe(left)">
                                      <p:cBhvr>
                                        <p:cTn id="83" dur="500"/>
                                        <p:tgtEl>
                                          <p:spTgt spid="119"/>
                                        </p:tgtEl>
                                      </p:cBhvr>
                                    </p:animEffect>
                                  </p:childTnLst>
                                </p:cTn>
                              </p:par>
                            </p:childTnLst>
                          </p:cTn>
                        </p:par>
                        <p:par>
                          <p:cTn id="84" fill="hold">
                            <p:stCondLst>
                              <p:cond delay="13700"/>
                            </p:stCondLst>
                            <p:childTnLst>
                              <p:par>
                                <p:cTn id="85" presetID="22" presetClass="entr" presetSubtype="8" fill="hold" nodeType="afterEffect">
                                  <p:stCondLst>
                                    <p:cond delay="0"/>
                                  </p:stCondLst>
                                  <p:childTnLst>
                                    <p:set>
                                      <p:cBhvr>
                                        <p:cTn id="86" dur="1" fill="hold">
                                          <p:stCondLst>
                                            <p:cond delay="0"/>
                                          </p:stCondLst>
                                        </p:cTn>
                                        <p:tgtEl>
                                          <p:spTgt spid="66"/>
                                        </p:tgtEl>
                                        <p:attrNameLst>
                                          <p:attrName>style.visibility</p:attrName>
                                        </p:attrNameLst>
                                      </p:cBhvr>
                                      <p:to>
                                        <p:strVal val="visible"/>
                                      </p:to>
                                    </p:set>
                                    <p:animEffect transition="in" filter="wipe(left)">
                                      <p:cBhvr>
                                        <p:cTn id="87" dur="500"/>
                                        <p:tgtEl>
                                          <p:spTgt spid="66"/>
                                        </p:tgtEl>
                                      </p:cBhvr>
                                    </p:animEffect>
                                  </p:childTnLst>
                                </p:cTn>
                              </p:par>
                            </p:childTnLst>
                          </p:cTn>
                        </p:par>
                        <p:par>
                          <p:cTn id="88" fill="hold">
                            <p:stCondLst>
                              <p:cond delay="14200"/>
                            </p:stCondLst>
                            <p:childTnLst>
                              <p:par>
                                <p:cTn id="89" presetID="22" presetClass="entr" presetSubtype="8" fill="hold" grpId="0" nodeType="afterEffect">
                                  <p:stCondLst>
                                    <p:cond delay="0"/>
                                  </p:stCondLst>
                                  <p:childTnLst>
                                    <p:set>
                                      <p:cBhvr>
                                        <p:cTn id="90" dur="1" fill="hold">
                                          <p:stCondLst>
                                            <p:cond delay="0"/>
                                          </p:stCondLst>
                                        </p:cTn>
                                        <p:tgtEl>
                                          <p:spTgt spid="126"/>
                                        </p:tgtEl>
                                        <p:attrNameLst>
                                          <p:attrName>style.visibility</p:attrName>
                                        </p:attrNameLst>
                                      </p:cBhvr>
                                      <p:to>
                                        <p:strVal val="visible"/>
                                      </p:to>
                                    </p:set>
                                    <p:animEffect transition="in" filter="wipe(left)">
                                      <p:cBhvr>
                                        <p:cTn id="91" dur="500"/>
                                        <p:tgtEl>
                                          <p:spTgt spid="126"/>
                                        </p:tgtEl>
                                      </p:cBhvr>
                                    </p:animEffect>
                                  </p:childTnLst>
                                </p:cTn>
                              </p:par>
                            </p:childTnLst>
                          </p:cTn>
                        </p:par>
                        <p:par>
                          <p:cTn id="92" fill="hold">
                            <p:stCondLst>
                              <p:cond delay="14700"/>
                            </p:stCondLst>
                            <p:childTnLst>
                              <p:par>
                                <p:cTn id="93" presetID="22" presetClass="entr" presetSubtype="8" fill="hold" nodeType="afterEffect">
                                  <p:stCondLst>
                                    <p:cond delay="0"/>
                                  </p:stCondLst>
                                  <p:childTnLst>
                                    <p:set>
                                      <p:cBhvr>
                                        <p:cTn id="94" dur="1" fill="hold">
                                          <p:stCondLst>
                                            <p:cond delay="0"/>
                                          </p:stCondLst>
                                        </p:cTn>
                                        <p:tgtEl>
                                          <p:spTgt spid="120"/>
                                        </p:tgtEl>
                                        <p:attrNameLst>
                                          <p:attrName>style.visibility</p:attrName>
                                        </p:attrNameLst>
                                      </p:cBhvr>
                                      <p:to>
                                        <p:strVal val="visible"/>
                                      </p:to>
                                    </p:set>
                                    <p:animEffect transition="in" filter="wipe(left)">
                                      <p:cBhvr>
                                        <p:cTn id="95" dur="500"/>
                                        <p:tgtEl>
                                          <p:spTgt spid="120"/>
                                        </p:tgtEl>
                                      </p:cBhvr>
                                    </p:animEffect>
                                  </p:childTnLst>
                                </p:cTn>
                              </p:par>
                            </p:childTnLst>
                          </p:cTn>
                        </p:par>
                        <p:par>
                          <p:cTn id="96" fill="hold">
                            <p:stCondLst>
                              <p:cond delay="15200"/>
                            </p:stCondLst>
                            <p:childTnLst>
                              <p:par>
                                <p:cTn id="97" presetID="22" presetClass="entr" presetSubtype="8" fill="hold" nodeType="afterEffect">
                                  <p:stCondLst>
                                    <p:cond delay="0"/>
                                  </p:stCondLst>
                                  <p:childTnLst>
                                    <p:set>
                                      <p:cBhvr>
                                        <p:cTn id="98" dur="1" fill="hold">
                                          <p:stCondLst>
                                            <p:cond delay="0"/>
                                          </p:stCondLst>
                                        </p:cTn>
                                        <p:tgtEl>
                                          <p:spTgt spid="68"/>
                                        </p:tgtEl>
                                        <p:attrNameLst>
                                          <p:attrName>style.visibility</p:attrName>
                                        </p:attrNameLst>
                                      </p:cBhvr>
                                      <p:to>
                                        <p:strVal val="visible"/>
                                      </p:to>
                                    </p:set>
                                    <p:animEffect transition="in" filter="wipe(left)">
                                      <p:cBhvr>
                                        <p:cTn id="99" dur="500"/>
                                        <p:tgtEl>
                                          <p:spTgt spid="68"/>
                                        </p:tgtEl>
                                      </p:cBhvr>
                                    </p:animEffect>
                                  </p:childTnLst>
                                </p:cTn>
                              </p:par>
                            </p:childTnLst>
                          </p:cTn>
                        </p:par>
                        <p:par>
                          <p:cTn id="100" fill="hold">
                            <p:stCondLst>
                              <p:cond delay="15700"/>
                            </p:stCondLst>
                            <p:childTnLst>
                              <p:par>
                                <p:cTn id="101" presetID="22" presetClass="entr" presetSubtype="8" fill="hold" grpId="0" nodeType="afterEffect">
                                  <p:stCondLst>
                                    <p:cond delay="0"/>
                                  </p:stCondLst>
                                  <p:childTnLst>
                                    <p:set>
                                      <p:cBhvr>
                                        <p:cTn id="102" dur="1" fill="hold">
                                          <p:stCondLst>
                                            <p:cond delay="0"/>
                                          </p:stCondLst>
                                        </p:cTn>
                                        <p:tgtEl>
                                          <p:spTgt spid="125"/>
                                        </p:tgtEl>
                                        <p:attrNameLst>
                                          <p:attrName>style.visibility</p:attrName>
                                        </p:attrNameLst>
                                      </p:cBhvr>
                                      <p:to>
                                        <p:strVal val="visible"/>
                                      </p:to>
                                    </p:set>
                                    <p:animEffect transition="in" filter="wipe(left)">
                                      <p:cBhvr>
                                        <p:cTn id="103" dur="500"/>
                                        <p:tgtEl>
                                          <p:spTgt spid="125"/>
                                        </p:tgtEl>
                                      </p:cBhvr>
                                    </p:animEffect>
                                  </p:childTnLst>
                                </p:cTn>
                              </p:par>
                            </p:childTnLst>
                          </p:cTn>
                        </p:par>
                        <p:par>
                          <p:cTn id="104" fill="hold">
                            <p:stCondLst>
                              <p:cond delay="16200"/>
                            </p:stCondLst>
                            <p:childTnLst>
                              <p:par>
                                <p:cTn id="105" presetID="22" presetClass="entr" presetSubtype="8" fill="hold" nodeType="afterEffect">
                                  <p:stCondLst>
                                    <p:cond delay="0"/>
                                  </p:stCondLst>
                                  <p:childTnLst>
                                    <p:set>
                                      <p:cBhvr>
                                        <p:cTn id="106" dur="1" fill="hold">
                                          <p:stCondLst>
                                            <p:cond delay="0"/>
                                          </p:stCondLst>
                                        </p:cTn>
                                        <p:tgtEl>
                                          <p:spTgt spid="121"/>
                                        </p:tgtEl>
                                        <p:attrNameLst>
                                          <p:attrName>style.visibility</p:attrName>
                                        </p:attrNameLst>
                                      </p:cBhvr>
                                      <p:to>
                                        <p:strVal val="visible"/>
                                      </p:to>
                                    </p:set>
                                    <p:animEffect transition="in" filter="wipe(left)">
                                      <p:cBhvr>
                                        <p:cTn id="107" dur="500"/>
                                        <p:tgtEl>
                                          <p:spTgt spid="121"/>
                                        </p:tgtEl>
                                      </p:cBhvr>
                                    </p:animEffect>
                                  </p:childTnLst>
                                </p:cTn>
                              </p:par>
                            </p:childTnLst>
                          </p:cTn>
                        </p:par>
                        <p:par>
                          <p:cTn id="108" fill="hold">
                            <p:stCondLst>
                              <p:cond delay="16700"/>
                            </p:stCondLst>
                            <p:childTnLst>
                              <p:par>
                                <p:cTn id="109" presetID="22" presetClass="entr" presetSubtype="8" fill="hold" grpId="0" nodeType="afterEffect">
                                  <p:stCondLst>
                                    <p:cond delay="0"/>
                                  </p:stCondLst>
                                  <p:childTnLst>
                                    <p:set>
                                      <p:cBhvr>
                                        <p:cTn id="110" dur="1" fill="hold">
                                          <p:stCondLst>
                                            <p:cond delay="0"/>
                                          </p:stCondLst>
                                        </p:cTn>
                                        <p:tgtEl>
                                          <p:spTgt spid="2"/>
                                        </p:tgtEl>
                                        <p:attrNameLst>
                                          <p:attrName>style.visibility</p:attrName>
                                        </p:attrNameLst>
                                      </p:cBhvr>
                                      <p:to>
                                        <p:strVal val="visible"/>
                                      </p:to>
                                    </p:set>
                                    <p:animEffect transition="in" filter="wipe(left)">
                                      <p:cBhvr>
                                        <p:cTn id="111" dur="2250"/>
                                        <p:tgtEl>
                                          <p:spTgt spid="2"/>
                                        </p:tgtEl>
                                      </p:cBhvr>
                                    </p:animEffect>
                                  </p:childTnLst>
                                </p:cTn>
                              </p:par>
                            </p:childTnLst>
                          </p:cTn>
                        </p:par>
                        <p:par>
                          <p:cTn id="112" fill="hold">
                            <p:stCondLst>
                              <p:cond delay="18950"/>
                            </p:stCondLst>
                            <p:childTnLst>
                              <p:par>
                                <p:cTn id="113" presetID="10" presetClass="entr" presetSubtype="0" fill="hold" grpId="0" nodeType="afterEffect">
                                  <p:stCondLst>
                                    <p:cond delay="0"/>
                                  </p:stCondLst>
                                  <p:iterate type="wd">
                                    <p:tmPct val="10000"/>
                                  </p:iterate>
                                  <p:childTnLst>
                                    <p:set>
                                      <p:cBhvr>
                                        <p:cTn id="114" dur="1" fill="hold">
                                          <p:stCondLst>
                                            <p:cond delay="0"/>
                                          </p:stCondLst>
                                        </p:cTn>
                                        <p:tgtEl>
                                          <p:spTgt spid="46"/>
                                        </p:tgtEl>
                                        <p:attrNameLst>
                                          <p:attrName>style.visibility</p:attrName>
                                        </p:attrNameLst>
                                      </p:cBhvr>
                                      <p:to>
                                        <p:strVal val="visible"/>
                                      </p:to>
                                    </p:set>
                                    <p:animEffect transition="in" filter="fade">
                                      <p:cBhvr>
                                        <p:cTn id="115"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5" grpId="0"/>
      <p:bldP spid="46" grpId="0"/>
      <p:bldP spid="123" grpId="0"/>
      <p:bldP spid="124" grpId="0"/>
      <p:bldP spid="125" grpId="0"/>
      <p:bldP spid="126" grpId="0"/>
      <p:bldP spid="127" grpId="0"/>
      <p:bldP spid="128" grpId="0"/>
      <p:bldP spid="129" grpId="0"/>
      <p:bldP spid="130" grpId="0"/>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custDataLst>
              <p:tags r:id="rId1"/>
            </p:custDataLst>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custDataLst>
              <p:tags r:id="rId2"/>
            </p:custDataLst>
          </p:nvPr>
        </p:nvSpPr>
        <p:spPr>
          <a:xfrm>
            <a:off x="-28351" y="4941168"/>
            <a:ext cx="9172351" cy="1754326"/>
          </a:xfrm>
          <a:prstGeom prst="rect">
            <a:avLst/>
          </a:prstGeom>
          <a:gradFill>
            <a:gsLst>
              <a:gs pos="0">
                <a:schemeClr val="accent1">
                  <a:lumMod val="50000"/>
                </a:schemeClr>
              </a:gs>
              <a:gs pos="50000">
                <a:srgbClr val="29240D"/>
              </a:gs>
              <a:gs pos="100000">
                <a:schemeClr val="accent1">
                  <a:lumMod val="50000"/>
                </a:schemeClr>
              </a:gs>
            </a:gsLst>
            <a:lin ang="5400000" scaled="0"/>
          </a:gradFill>
          <a:scene3d>
            <a:camera prst="orthographicFront"/>
            <a:lightRig rig="threePt" dir="t"/>
          </a:scene3d>
          <a:sp3d prstMaterial="dkEdge">
            <a:bevelT w="133350" h="14605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Si on considère maintenant les exposants des puissances de dix on se rend compte qu’il s’agit en fait du rang occupé par le symbole auquel on retranche 1:</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Unité  = rang 1 – 1 = 0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10</a:t>
            </a:r>
            <a:r>
              <a:rPr lang="fr-FR" b="1" baseline="30000" dirty="0" smtClean="0">
                <a:effectLst>
                  <a:outerShdw blurRad="38100" dist="38100" dir="2700000" algn="tl">
                    <a:srgbClr val="000000">
                      <a:alpha val="43137"/>
                    </a:srgbClr>
                  </a:outerShdw>
                </a:effectLst>
                <a:latin typeface="Arial" pitchFamily="34" charset="0"/>
                <a:cs typeface="Arial" pitchFamily="34" charset="0"/>
                <a:sym typeface="Symbol"/>
              </a:rPr>
              <a:t>(1-1</a:t>
            </a:r>
            <a:r>
              <a:rPr lang="fr-FR" b="1" baseline="30000" dirty="0" smtClean="0">
                <a:effectLst>
                  <a:outerShdw blurRad="38100" dist="38100" dir="2700000" algn="tl">
                    <a:srgbClr val="000000">
                      <a:alpha val="43137"/>
                    </a:srgbClr>
                  </a:outerShdw>
                </a:effectLst>
                <a:latin typeface="Arial" pitchFamily="34" charset="0"/>
                <a:cs typeface="Arial" pitchFamily="34" charset="0"/>
                <a:sym typeface="Symbol"/>
              </a:rPr>
              <a:t>)  </a:t>
            </a:r>
            <a:r>
              <a:rPr lang="fr-FR" b="1" dirty="0">
                <a:effectLst>
                  <a:outerShdw blurRad="38100" dist="38100" dir="2700000" algn="tl">
                    <a:srgbClr val="000000">
                      <a:alpha val="43137"/>
                    </a:srgbClr>
                  </a:outerShdw>
                </a:effectLst>
                <a:latin typeface="Arial" pitchFamily="34" charset="0"/>
                <a:cs typeface="Arial" pitchFamily="34" charset="0"/>
                <a:sym typeface="Symbol"/>
              </a:rPr>
              <a:t>=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10</a:t>
            </a:r>
            <a:r>
              <a:rPr lang="fr-FR" b="1" baseline="30000" dirty="0" smtClean="0">
                <a:effectLst>
                  <a:outerShdw blurRad="38100" dist="38100" dir="2700000" algn="tl">
                    <a:srgbClr val="000000">
                      <a:alpha val="43137"/>
                    </a:srgbClr>
                  </a:outerShdw>
                </a:effectLst>
                <a:latin typeface="Arial" pitchFamily="34" charset="0"/>
                <a:cs typeface="Arial" pitchFamily="34" charset="0"/>
                <a:sym typeface="Symbol"/>
              </a:rPr>
              <a:t>0</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pour le « poids » du rang 1 (unité)…..</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On appelle ce type de code pondéré parce que chaque rang affecte un poids de la puissance de la base (ici puissance de dix) .</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Ainsi quand un chiffre occupe le rang des milliers, il sera multiplié par </a:t>
            </a:r>
            <a:r>
              <a:rPr lang="fr-FR" b="1" dirty="0" smtClean="0">
                <a:effectLst>
                  <a:outerShdw blurRad="38100" dist="38100" dir="2700000" algn="tl">
                    <a:srgbClr val="000000">
                      <a:alpha val="43137"/>
                    </a:srgbClr>
                  </a:outerShdw>
                </a:effectLst>
                <a:latin typeface="Arial" pitchFamily="34" charset="0"/>
                <a:cs typeface="Arial" pitchFamily="34" charset="0"/>
              </a:rPr>
              <a:t>10</a:t>
            </a:r>
            <a:r>
              <a:rPr lang="fr-FR" b="1" baseline="30000" dirty="0" smtClean="0">
                <a:effectLst>
                  <a:outerShdw blurRad="38100" dist="38100" dir="2700000" algn="tl">
                    <a:srgbClr val="000000">
                      <a:alpha val="43137"/>
                    </a:srgbClr>
                  </a:outerShdw>
                </a:effectLst>
                <a:latin typeface="Arial" pitchFamily="34" charset="0"/>
                <a:cs typeface="Arial" pitchFamily="34" charset="0"/>
              </a:rPr>
              <a:t>3</a:t>
            </a:r>
            <a:r>
              <a:rPr lang="fr-FR" b="1" dirty="0" smtClean="0">
                <a:effectLst>
                  <a:outerShdw blurRad="38100" dist="38100" dir="2700000" algn="tl">
                    <a:srgbClr val="000000">
                      <a:alpha val="43137"/>
                    </a:srgbClr>
                  </a:outerShdw>
                </a:effectLst>
                <a:latin typeface="Arial" pitchFamily="34" charset="0"/>
                <a:cs typeface="Arial" pitchFamily="34" charset="0"/>
              </a:rPr>
              <a:t>.</a:t>
            </a:r>
            <a:r>
              <a:rPr lang="fr-FR" b="1" baseline="30000" dirty="0" smtClean="0">
                <a:effectLst>
                  <a:outerShdw blurRad="38100" dist="38100" dir="2700000" algn="tl">
                    <a:srgbClr val="000000">
                      <a:alpha val="43137"/>
                    </a:srgbClr>
                  </a:outerShdw>
                </a:effectLst>
                <a:latin typeface="Arial" pitchFamily="34" charset="0"/>
                <a:cs typeface="Arial" pitchFamily="34" charset="0"/>
              </a:rPr>
              <a:t>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a:t>
            </a:r>
          </a:p>
        </p:txBody>
      </p:sp>
      <p:sp>
        <p:nvSpPr>
          <p:cNvPr id="5" name="Rectangle 4"/>
          <p:cNvSpPr/>
          <p:nvPr>
            <p:custDataLst>
              <p:tags r:id="rId3"/>
            </p:custDataLst>
          </p:nvPr>
        </p:nvSpPr>
        <p:spPr>
          <a:xfrm>
            <a:off x="123801" y="974774"/>
            <a:ext cx="324479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a:t>
            </a:r>
            <a:endParaRPr lang="fr-FR" sz="2400" u="sng" dirty="0"/>
          </a:p>
        </p:txBody>
      </p:sp>
      <p:sp>
        <p:nvSpPr>
          <p:cNvPr id="2" name="Rectangle 1"/>
          <p:cNvSpPr/>
          <p:nvPr>
            <p:custDataLst>
              <p:tags r:id="rId4"/>
            </p:custDataLst>
          </p:nvPr>
        </p:nvSpPr>
        <p:spPr>
          <a:xfrm>
            <a:off x="-28284" y="1458610"/>
            <a:ext cx="9172284" cy="1477328"/>
          </a:xfrm>
          <a:prstGeom prst="rect">
            <a:avLst/>
          </a:prstGeom>
          <a:gradFill>
            <a:gsLst>
              <a:gs pos="0">
                <a:schemeClr val="bg1"/>
              </a:gs>
              <a:gs pos="50000">
                <a:schemeClr val="bg1">
                  <a:lumMod val="50000"/>
                  <a:lumOff val="50000"/>
                </a:schemeClr>
              </a:gs>
              <a:gs pos="100000">
                <a:schemeClr val="bg1"/>
              </a:gs>
            </a:gsLst>
            <a:lin ang="5400000" scaled="0"/>
          </a:gradFill>
          <a:scene3d>
            <a:camera prst="orthographicFront"/>
            <a:lightRig rig="threePt" dir="t"/>
          </a:scene3d>
          <a:sp3d>
            <a:bevelT/>
          </a:sp3d>
        </p:spPr>
        <p:txBody>
          <a:bodyPr wrap="square">
            <a:spAutoFit/>
          </a:bodyPr>
          <a:lstStyle/>
          <a:p>
            <a:pPr algn="ctr"/>
            <a:r>
              <a:rPr lang="fr-FR" b="1" dirty="0">
                <a:effectLst>
                  <a:outerShdw blurRad="38100" dist="38100" dir="2700000" algn="tl">
                    <a:srgbClr val="000000">
                      <a:alpha val="43137"/>
                    </a:srgbClr>
                  </a:outerShdw>
                </a:effectLst>
                <a:latin typeface="Arial" pitchFamily="34" charset="0"/>
                <a:cs typeface="Arial" pitchFamily="34" charset="0"/>
              </a:rPr>
              <a:t>La base du codage repose sur ce que l’on connait bien et que l’on manipule tous les jours, la base de dix ou le code décimal.</a:t>
            </a:r>
          </a:p>
          <a:p>
            <a:pPr algn="ctr"/>
            <a:r>
              <a:rPr lang="fr-FR" b="1" dirty="0">
                <a:effectLst>
                  <a:outerShdw blurRad="38100" dist="38100" dir="2700000" algn="tl">
                    <a:srgbClr val="000000">
                      <a:alpha val="43137"/>
                    </a:srgbClr>
                  </a:outerShdw>
                </a:effectLst>
                <a:latin typeface="Arial" pitchFamily="34" charset="0"/>
                <a:cs typeface="Arial" pitchFamily="34" charset="0"/>
              </a:rPr>
              <a:t>Si on observe bien comment il est construit, il y a les unités, les dizaines, les centaines, les </a:t>
            </a:r>
            <a:r>
              <a:rPr lang="fr-FR" b="1" dirty="0" smtClean="0">
                <a:effectLst>
                  <a:outerShdw blurRad="38100" dist="38100" dir="2700000" algn="tl">
                    <a:srgbClr val="000000">
                      <a:alpha val="43137"/>
                    </a:srgbClr>
                  </a:outerShdw>
                </a:effectLst>
                <a:latin typeface="Arial" pitchFamily="34" charset="0"/>
                <a:cs typeface="Arial" pitchFamily="34" charset="0"/>
              </a:rPr>
              <a:t>milliers……… </a:t>
            </a:r>
            <a:r>
              <a:rPr lang="fr-FR" b="1" dirty="0">
                <a:effectLst>
                  <a:outerShdw blurRad="38100" dist="38100" dir="2700000" algn="tl">
                    <a:srgbClr val="000000">
                      <a:alpha val="43137"/>
                    </a:srgbClr>
                  </a:outerShdw>
                </a:effectLst>
                <a:latin typeface="Arial" pitchFamily="34" charset="0"/>
                <a:cs typeface="Arial" pitchFamily="34" charset="0"/>
              </a:rPr>
              <a:t>Et dans chaque rang, il y a dix symboles différents, 0;1;2;3;4;5;6;7;8;9. </a:t>
            </a:r>
          </a:p>
        </p:txBody>
      </p:sp>
      <p:sp>
        <p:nvSpPr>
          <p:cNvPr id="6" name="Rectangle 5"/>
          <p:cNvSpPr/>
          <p:nvPr>
            <p:custDataLst>
              <p:tags r:id="rId5"/>
            </p:custDataLst>
          </p:nvPr>
        </p:nvSpPr>
        <p:spPr>
          <a:xfrm>
            <a:off x="-22516" y="3068960"/>
            <a:ext cx="9166516" cy="1754326"/>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a:effectLst>
                  <a:outerShdw blurRad="38100" dist="38100" dir="2700000" algn="tl">
                    <a:srgbClr val="000000">
                      <a:alpha val="43137"/>
                    </a:srgbClr>
                  </a:outerShdw>
                </a:effectLst>
                <a:latin typeface="Arial" pitchFamily="34" charset="0"/>
                <a:cs typeface="Arial" pitchFamily="34" charset="0"/>
              </a:rPr>
              <a:t>Dans la construction d’un nombre, on s’aperçoit en détaillant un peu le mécanisme, que tout se passe comme si  on réalisait une somme de chaque symbole multiplié par son rang:</a:t>
            </a:r>
          </a:p>
          <a:p>
            <a:pPr algn="ctr"/>
            <a:r>
              <a:rPr lang="fr-FR" b="1" dirty="0">
                <a:effectLst>
                  <a:outerShdw blurRad="38100" dist="38100" dir="2700000" algn="tl">
                    <a:srgbClr val="000000">
                      <a:alpha val="43137"/>
                    </a:srgbClr>
                  </a:outerShdw>
                </a:effectLst>
                <a:latin typeface="Arial" pitchFamily="34" charset="0"/>
                <a:cs typeface="Arial" pitchFamily="34" charset="0"/>
              </a:rPr>
              <a:t>2013 = 2 x 1000 + 0 x 100 + 1 x 10 + 3 x 1</a:t>
            </a:r>
          </a:p>
          <a:p>
            <a:pPr algn="ctr"/>
            <a:r>
              <a:rPr lang="fr-FR" b="1" dirty="0">
                <a:effectLst>
                  <a:outerShdw blurRad="38100" dist="38100" dir="2700000" algn="tl">
                    <a:srgbClr val="000000">
                      <a:alpha val="43137"/>
                    </a:srgbClr>
                  </a:outerShdw>
                </a:effectLst>
                <a:latin typeface="Arial" pitchFamily="34" charset="0"/>
                <a:cs typeface="Arial" pitchFamily="34" charset="0"/>
              </a:rPr>
              <a:t>Ou en écrivant les rangs avec des </a:t>
            </a:r>
            <a:r>
              <a:rPr lang="fr-FR" b="1" dirty="0" smtClean="0">
                <a:effectLst>
                  <a:outerShdw blurRad="38100" dist="38100" dir="2700000" algn="tl">
                    <a:srgbClr val="000000">
                      <a:alpha val="43137"/>
                    </a:srgbClr>
                  </a:outerShdw>
                </a:effectLst>
                <a:latin typeface="Arial" pitchFamily="34" charset="0"/>
                <a:cs typeface="Arial" pitchFamily="34" charset="0"/>
              </a:rPr>
              <a:t>puissances de </a:t>
            </a:r>
            <a:r>
              <a:rPr lang="fr-FR" b="1" dirty="0">
                <a:effectLst>
                  <a:outerShdw blurRad="38100" dist="38100" dir="2700000" algn="tl">
                    <a:srgbClr val="000000">
                      <a:alpha val="43137"/>
                    </a:srgbClr>
                  </a:outerShdw>
                </a:effectLst>
                <a:latin typeface="Arial" pitchFamily="34" charset="0"/>
                <a:cs typeface="Arial" pitchFamily="34" charset="0"/>
              </a:rPr>
              <a:t>dix:</a:t>
            </a:r>
          </a:p>
          <a:p>
            <a:pPr algn="ctr"/>
            <a:r>
              <a:rPr lang="fr-FR" b="1" dirty="0">
                <a:effectLst>
                  <a:outerShdw blurRad="38100" dist="38100" dir="2700000" algn="tl">
                    <a:srgbClr val="000000">
                      <a:alpha val="43137"/>
                    </a:srgbClr>
                  </a:outerShdw>
                </a:effectLst>
                <a:latin typeface="Arial" pitchFamily="34" charset="0"/>
                <a:cs typeface="Arial" pitchFamily="34" charset="0"/>
              </a:rPr>
              <a:t>2013 = 2 x 10</a:t>
            </a:r>
            <a:r>
              <a:rPr lang="fr-FR" b="1" baseline="30000" dirty="0">
                <a:effectLst>
                  <a:outerShdw blurRad="38100" dist="38100" dir="2700000" algn="tl">
                    <a:srgbClr val="000000">
                      <a:alpha val="43137"/>
                    </a:srgbClr>
                  </a:outerShdw>
                </a:effectLst>
                <a:latin typeface="Arial" pitchFamily="34" charset="0"/>
                <a:cs typeface="Arial" pitchFamily="34" charset="0"/>
              </a:rPr>
              <a:t>3</a:t>
            </a:r>
            <a:r>
              <a:rPr lang="fr-FR" b="1" dirty="0">
                <a:effectLst>
                  <a:outerShdw blurRad="38100" dist="38100" dir="2700000" algn="tl">
                    <a:srgbClr val="000000">
                      <a:alpha val="43137"/>
                    </a:srgbClr>
                  </a:outerShdw>
                </a:effectLst>
                <a:latin typeface="Arial" pitchFamily="34" charset="0"/>
                <a:cs typeface="Arial" pitchFamily="34" charset="0"/>
              </a:rPr>
              <a:t> + 0 x 10</a:t>
            </a:r>
            <a:r>
              <a:rPr lang="fr-FR" b="1" baseline="30000" dirty="0">
                <a:effectLst>
                  <a:outerShdw blurRad="38100" dist="38100" dir="2700000" algn="tl">
                    <a:srgbClr val="000000">
                      <a:alpha val="43137"/>
                    </a:srgbClr>
                  </a:outerShdw>
                </a:effectLst>
                <a:latin typeface="Arial" pitchFamily="34" charset="0"/>
                <a:cs typeface="Arial" pitchFamily="34" charset="0"/>
              </a:rPr>
              <a:t>2</a:t>
            </a:r>
            <a:r>
              <a:rPr lang="fr-FR" b="1" dirty="0">
                <a:effectLst>
                  <a:outerShdw blurRad="38100" dist="38100" dir="2700000" algn="tl">
                    <a:srgbClr val="000000">
                      <a:alpha val="43137"/>
                    </a:srgbClr>
                  </a:outerShdw>
                </a:effectLst>
                <a:latin typeface="Arial" pitchFamily="34" charset="0"/>
                <a:cs typeface="Arial" pitchFamily="34" charset="0"/>
              </a:rPr>
              <a:t> + 1 x 10</a:t>
            </a:r>
            <a:r>
              <a:rPr lang="fr-FR" b="1" baseline="30000" dirty="0">
                <a:effectLst>
                  <a:outerShdw blurRad="38100" dist="38100" dir="2700000" algn="tl">
                    <a:srgbClr val="000000">
                      <a:alpha val="43137"/>
                    </a:srgbClr>
                  </a:outerShdw>
                </a:effectLst>
                <a:latin typeface="Arial" pitchFamily="34" charset="0"/>
                <a:cs typeface="Arial" pitchFamily="34" charset="0"/>
              </a:rPr>
              <a:t>1</a:t>
            </a:r>
            <a:r>
              <a:rPr lang="fr-FR" b="1" dirty="0">
                <a:effectLst>
                  <a:outerShdw blurRad="38100" dist="38100" dir="2700000" algn="tl">
                    <a:srgbClr val="000000">
                      <a:alpha val="43137"/>
                    </a:srgbClr>
                  </a:outerShdw>
                </a:effectLst>
                <a:latin typeface="Arial" pitchFamily="34" charset="0"/>
                <a:cs typeface="Arial" pitchFamily="34" charset="0"/>
              </a:rPr>
              <a:t> + 3 x 10</a:t>
            </a:r>
            <a:r>
              <a:rPr lang="fr-FR" b="1" baseline="30000" dirty="0">
                <a:effectLst>
                  <a:outerShdw blurRad="38100" dist="38100" dir="2700000" algn="tl">
                    <a:srgbClr val="000000">
                      <a:alpha val="43137"/>
                    </a:srgbClr>
                  </a:outerShdw>
                </a:effectLst>
                <a:latin typeface="Arial" pitchFamily="34" charset="0"/>
                <a:cs typeface="Arial" pitchFamily="34" charset="0"/>
              </a:rPr>
              <a:t>0</a:t>
            </a:r>
          </a:p>
        </p:txBody>
      </p:sp>
    </p:spTree>
    <p:extLst>
      <p:ext uri="{BB962C8B-B14F-4D97-AF65-F5344CB8AC3E}">
        <p14:creationId xmlns:p14="http://schemas.microsoft.com/office/powerpoint/2010/main" val="3489548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0"/>
                                  </p:stCondLst>
                                  <p:iterate type="wd">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2600"/>
                            </p:stCondLst>
                            <p:childTnLst>
                              <p:par>
                                <p:cTn id="9" presetID="10" presetClass="entr" presetSubtype="0" fill="hold" grpId="0" nodeType="afterEffect">
                                  <p:stCondLst>
                                    <p:cond delay="2000"/>
                                  </p:stCondLst>
                                  <p:iterate type="wd">
                                    <p:tmPct val="10000"/>
                                  </p:iterate>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par>
                          <p:cTn id="12" fill="hold">
                            <p:stCondLst>
                              <p:cond delay="8350"/>
                            </p:stCondLst>
                            <p:childTnLst>
                              <p:par>
                                <p:cTn id="13" presetID="10" presetClass="entr" presetSubtype="0" fill="hold" grpId="0" nodeType="afterEffect">
                                  <p:stCondLst>
                                    <p:cond delay="2000"/>
                                  </p:stCondLst>
                                  <p:iterate type="wd">
                                    <p:tmPct val="10000"/>
                                  </p:iterate>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14700"/>
                            </p:stCondLst>
                            <p:childTnLst>
                              <p:par>
                                <p:cTn id="17" presetID="10" presetClass="entr" presetSubtype="0" fill="hold" grpId="0" nodeType="afterEffect">
                                  <p:stCondLst>
                                    <p:cond delay="2000"/>
                                  </p:stCondLst>
                                  <p:iterate type="wd">
                                    <p:tmPct val="10000"/>
                                  </p:iterate>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2" grpId="0" animBg="1"/>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custDataLst>
              <p:tags r:id="rId1"/>
            </p:custDataLst>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custDataLst>
              <p:tags r:id="rId2"/>
            </p:custDataLst>
          </p:nvPr>
        </p:nvSpPr>
        <p:spPr>
          <a:xfrm>
            <a:off x="121693" y="1124744"/>
            <a:ext cx="6232796"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a:t>
            </a:r>
            <a:r>
              <a:rPr lang="fr-FR" sz="2400" b="1" u="sng" dirty="0" smtClean="0">
                <a:effectLst>
                  <a:outerShdw blurRad="38100" dist="38100" dir="2700000" algn="tl">
                    <a:srgbClr val="000000">
                      <a:alpha val="43137"/>
                    </a:srgbClr>
                  </a:outerShdw>
                </a:effectLst>
                <a:latin typeface="Arial" pitchFamily="34" charset="0"/>
                <a:cs typeface="Arial" pitchFamily="34" charset="0"/>
              </a:rPr>
              <a:t>Binaire </a:t>
            </a:r>
            <a:r>
              <a:rPr lang="fr-FR" sz="2400" b="1" u="sng" dirty="0" smtClean="0">
                <a:effectLst>
                  <a:outerShdw blurRad="38100" dist="38100" dir="2700000" algn="tl">
                    <a:srgbClr val="000000">
                      <a:alpha val="43137"/>
                    </a:srgbClr>
                  </a:outerShdw>
                </a:effectLst>
                <a:latin typeface="Arial" pitchFamily="34" charset="0"/>
                <a:cs typeface="Arial" pitchFamily="34" charset="0"/>
              </a:rPr>
              <a:t>…  </a:t>
            </a:r>
            <a:endParaRPr lang="fr-FR" sz="2400" u="sng" dirty="0"/>
          </a:p>
        </p:txBody>
      </p:sp>
      <p:sp>
        <p:nvSpPr>
          <p:cNvPr id="5" name="Rectangle 4"/>
          <p:cNvSpPr/>
          <p:nvPr>
            <p:custDataLst>
              <p:tags r:id="rId3"/>
            </p:custDataLst>
          </p:nvPr>
        </p:nvSpPr>
        <p:spPr>
          <a:xfrm>
            <a:off x="-28284" y="1962706"/>
            <a:ext cx="9172284" cy="1754326"/>
          </a:xfrm>
          <a:prstGeom prst="rect">
            <a:avLst/>
          </a:prstGeom>
          <a:gradFill>
            <a:gsLst>
              <a:gs pos="0">
                <a:schemeClr val="bg1"/>
              </a:gs>
              <a:gs pos="50000">
                <a:schemeClr val="bg1">
                  <a:lumMod val="50000"/>
                  <a:lumOff val="50000"/>
                </a:schemeClr>
              </a:gs>
              <a:gs pos="100000">
                <a:schemeClr val="bg1"/>
              </a:gs>
            </a:gsLst>
            <a:lin ang="5400000" scaled="0"/>
          </a:gradFill>
          <a:scene3d>
            <a:camera prst="orthographicFront"/>
            <a:lightRig rig="threePt" dir="t"/>
          </a:scene3d>
          <a:sp3d>
            <a:bevelT/>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ou binaire naturel est construit sur le même modèle que le code décimal.</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Il aura deux symboles (chiffres) le 0 et le 1 et autant de </a:t>
            </a:r>
            <a:r>
              <a:rPr lang="fr-FR" b="1" dirty="0" smtClean="0">
                <a:effectLst>
                  <a:outerShdw blurRad="38100" dist="38100" dir="2700000" algn="tl">
                    <a:srgbClr val="000000">
                      <a:alpha val="43137"/>
                    </a:srgbClr>
                  </a:outerShdw>
                </a:effectLst>
                <a:latin typeface="Arial" pitchFamily="34" charset="0"/>
                <a:cs typeface="Arial" pitchFamily="34" charset="0"/>
              </a:rPr>
              <a:t>rangs que </a:t>
            </a:r>
            <a:r>
              <a:rPr lang="fr-FR" b="1" dirty="0" smtClean="0">
                <a:effectLst>
                  <a:outerShdw blurRad="38100" dist="38100" dir="2700000" algn="tl">
                    <a:srgbClr val="000000">
                      <a:alpha val="43137"/>
                    </a:srgbClr>
                  </a:outerShdw>
                </a:effectLst>
                <a:latin typeface="Arial" pitchFamily="34" charset="0"/>
                <a:cs typeface="Arial" pitchFamily="34" charset="0"/>
              </a:rPr>
              <a:t>nécessaire pour exprimer une grandeur.</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Son principal intérêt est de pouvoir directement s’adresser aux systèmes numériques du fait de ses deux valeurs pour chaque rang qui seront </a:t>
            </a:r>
            <a:r>
              <a:rPr lang="fr-FR" b="1" dirty="0" smtClean="0">
                <a:effectLst>
                  <a:outerShdw blurRad="38100" dist="38100" dir="2700000" algn="tl">
                    <a:srgbClr val="000000">
                      <a:alpha val="43137"/>
                    </a:srgbClr>
                  </a:outerShdw>
                </a:effectLst>
                <a:latin typeface="Arial" pitchFamily="34" charset="0"/>
                <a:cs typeface="Arial" pitchFamily="34" charset="0"/>
              </a:rPr>
              <a:t>matérialisées </a:t>
            </a:r>
            <a:r>
              <a:rPr lang="fr-FR" b="1" dirty="0" smtClean="0">
                <a:effectLst>
                  <a:outerShdw blurRad="38100" dist="38100" dir="2700000" algn="tl">
                    <a:srgbClr val="000000">
                      <a:alpha val="43137"/>
                    </a:srgbClr>
                  </a:outerShdw>
                </a:effectLst>
                <a:latin typeface="Arial" pitchFamily="34" charset="0"/>
                <a:cs typeface="Arial" pitchFamily="34" charset="0"/>
              </a:rPr>
              <a:t>par des niveaux électriques  (par exemple 5 V = 1 logique et 0V = 0 logique). </a:t>
            </a:r>
            <a:endParaRPr lang="fr-FR" b="1" dirty="0">
              <a:effectLst>
                <a:outerShdw blurRad="38100" dist="38100" dir="2700000" algn="tl">
                  <a:srgbClr val="000000">
                    <a:alpha val="43137"/>
                  </a:srgbClr>
                </a:outerShdw>
              </a:effectLst>
              <a:latin typeface="Arial" pitchFamily="34" charset="0"/>
              <a:cs typeface="Arial" pitchFamily="34" charset="0"/>
            </a:endParaRPr>
          </a:p>
        </p:txBody>
      </p:sp>
      <p:sp>
        <p:nvSpPr>
          <p:cNvPr id="7" name="Rectangle 6"/>
          <p:cNvSpPr/>
          <p:nvPr>
            <p:custDataLst>
              <p:tags r:id="rId4"/>
            </p:custDataLst>
          </p:nvPr>
        </p:nvSpPr>
        <p:spPr>
          <a:xfrm>
            <a:off x="-28284" y="4277995"/>
            <a:ext cx="9166516" cy="2031325"/>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Quand on considère un ensemble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d’informations binaires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qui traduit une grandeur, on parle: </a:t>
            </a:r>
          </a:p>
          <a:p>
            <a:pPr marL="285750" indent="-285750" algn="ctr">
              <a:buFontTx/>
              <a:buChar char="-"/>
            </a:pP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D’un Octet (byte) s’il est composé de huit bits donc 2</a:t>
            </a:r>
            <a:r>
              <a:rPr lang="fr-FR" b="1" baseline="30000" dirty="0" smtClean="0">
                <a:effectLst>
                  <a:outerShdw blurRad="38100" dist="38100" dir="2700000" algn="tl">
                    <a:srgbClr val="000000">
                      <a:alpha val="43137"/>
                    </a:srgbClr>
                  </a:outerShdw>
                </a:effectLst>
                <a:latin typeface="Arial" pitchFamily="34" charset="0"/>
                <a:cs typeface="Arial" pitchFamily="34" charset="0"/>
                <a:sym typeface="Symbol"/>
              </a:rPr>
              <a:t>8</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 256 valeurs ; de 0 à 255</a:t>
            </a:r>
          </a:p>
          <a:p>
            <a:pPr marL="285750" indent="-285750">
              <a:buFontTx/>
              <a:buChar char="-"/>
            </a:pP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D’un Mot (</a:t>
            </a:r>
            <a:r>
              <a:rPr lang="fr-FR" b="1" dirty="0" err="1" smtClean="0">
                <a:effectLst>
                  <a:outerShdw blurRad="38100" dist="38100" dir="2700000" algn="tl">
                    <a:srgbClr val="000000">
                      <a:alpha val="43137"/>
                    </a:srgbClr>
                  </a:outerShdw>
                </a:effectLst>
                <a:latin typeface="Arial" pitchFamily="34" charset="0"/>
                <a:cs typeface="Arial" pitchFamily="34" charset="0"/>
                <a:sym typeface="Symbol"/>
              </a:rPr>
              <a:t>word</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s’il est composé de 16 bits donc 2</a:t>
            </a:r>
            <a:r>
              <a:rPr lang="fr-FR" b="1" baseline="30000" dirty="0" smtClean="0">
                <a:effectLst>
                  <a:outerShdw blurRad="38100" dist="38100" dir="2700000" algn="tl">
                    <a:srgbClr val="000000">
                      <a:alpha val="43137"/>
                    </a:srgbClr>
                  </a:outerShdw>
                </a:effectLst>
                <a:latin typeface="Arial" pitchFamily="34" charset="0"/>
                <a:cs typeface="Arial" pitchFamily="34" charset="0"/>
                <a:sym typeface="Symbol"/>
              </a:rPr>
              <a:t>16</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 65 536 </a:t>
            </a:r>
            <a:br>
              <a:rPr lang="fr-FR" b="1" dirty="0" smtClean="0">
                <a:effectLst>
                  <a:outerShdw blurRad="38100" dist="38100" dir="2700000" algn="tl">
                    <a:srgbClr val="000000">
                      <a:alpha val="43137"/>
                    </a:srgbClr>
                  </a:outerShdw>
                </a:effectLst>
                <a:latin typeface="Arial" pitchFamily="34" charset="0"/>
                <a:cs typeface="Arial" pitchFamily="34" charset="0"/>
                <a:sym typeface="Symbol"/>
              </a:rPr>
            </a:b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valeurs de 0 à 65 535</a:t>
            </a:r>
          </a:p>
          <a:p>
            <a:pPr marL="285750" indent="-285750">
              <a:buFontTx/>
              <a:buChar char="-"/>
            </a:pP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D’un double mot pour 32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bits… </a:t>
            </a:r>
            <a:r>
              <a:rPr lang="fr-FR" b="1" dirty="0">
                <a:effectLst>
                  <a:outerShdw blurRad="38100" dist="38100" dir="2700000" algn="tl">
                    <a:srgbClr val="000000">
                      <a:alpha val="43137"/>
                    </a:srgbClr>
                  </a:outerShdw>
                </a:effectLst>
                <a:latin typeface="Arial" pitchFamily="34" charset="0"/>
                <a:cs typeface="Arial" pitchFamily="34" charset="0"/>
                <a:sym typeface="Symbol"/>
              </a:rPr>
              <a:t>soit 4 294 967 296 valeurs </a:t>
            </a:r>
            <a:endParaRPr lang="fr-FR" b="1" dirty="0" smtClean="0">
              <a:effectLst>
                <a:outerShdw blurRad="38100" dist="38100" dir="2700000" algn="tl">
                  <a:srgbClr val="000000">
                    <a:alpha val="43137"/>
                  </a:srgbClr>
                </a:outerShdw>
              </a:effectLst>
              <a:latin typeface="Arial" pitchFamily="34" charset="0"/>
              <a:cs typeface="Arial" pitchFamily="34" charset="0"/>
              <a:sym typeface="Symbol"/>
            </a:endParaRPr>
          </a:p>
          <a:p>
            <a:pPr marL="285750" indent="-285750" algn="ctr">
              <a:buFontTx/>
              <a:buChar char="-"/>
            </a:pP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Ex:  1000 1111 0000 1010 1110 0100 1111 0101</a:t>
            </a:r>
          </a:p>
        </p:txBody>
      </p:sp>
    </p:spTree>
    <p:extLst>
      <p:ext uri="{BB962C8B-B14F-4D97-AF65-F5344CB8AC3E}">
        <p14:creationId xmlns:p14="http://schemas.microsoft.com/office/powerpoint/2010/main" val="3489548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16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6700"/>
                            </p:stCondLst>
                            <p:childTnLst>
                              <p:par>
                                <p:cTn id="13" presetID="10" presetClass="entr" presetSubtype="0" fill="hold" grpId="0" nodeType="afterEffect">
                                  <p:stCondLst>
                                    <p:cond delay="2000"/>
                                  </p:stCondLst>
                                  <p:iterate type="wd">
                                    <p:tmPct val="10000"/>
                                  </p:iterate>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852dd45917bda070f3a9aa2063abdd6c4355c3f0"/>
  <p:tag name="ISPRING_ULTRA_SCORM_COURSE_ID" val="B9219B68-F4E6-4743-ACA9-4A2337F692DE"/>
  <p:tag name="ISPRING_SCORM_RATE_SLIDES" val="1"/>
  <p:tag name="ISPRING_SCORM_PASSING_SCORE" val="100.0000000000"/>
  <p:tag name="ISPRINGONLINEFOLDERID" val="0"/>
  <p:tag name="ISPRINGONLINEFOLDERPATH" val="Content List"/>
  <p:tag name="ISPRINGCLOUDFOLDERID" val="0"/>
  <p:tag name="ISPRINGCLOUDFOLDERPATH" val="Content List"/>
  <p:tag name="ISPRING_RESOURCE_PATHS_HASH_PRESENTER" val="4fd6447e1e3c835b104db99ffd8ee82b43a587"/>
  <p:tag name="ISPRING_PLAYERS_CUSTOMIZATION" val="UEsDBBQAAgAIAEVkZ0XO8+LqUwQAAA0QAAAdAAAAdW5pdmVyc2FsL2NvbW1vbl9tZXNzYWdlcy5sbmetV/9u2zYQ/r9A34EQUGADNrcd0KIYEgeyxNhCZMmV6DjZDwiMxNhEKDGVKLfZX3uaPdieZEdKbuykg6SkgG1YtO+74913H49HJ19ygbasrLgsjq23ozcWYkUqM16sj60lOf35g4UqRYuMClmwY6uQFjoZv3xxJGixrumawfeXLxA6yllVwWM11k/3z4hnx9ZikjjhfGEHl4kfTsNk4k2tsSPzW1rcIV+u5R/lD7+8//Dl7bv3Px69bi37AMVz2/cPoZBBevemB1BAotBPAA37SYAviDXWn8PswiXxvQBb4/bLMOtFhM+tsf7stFtGEQ5IEvueixMvToKQmFz4mGDXGl/KGm3oliEl0Zazz0htGFRS8ZKhSvDM/JBKWChq1uXMDee2FyQRjknkOcQLA2scy7K8+8nA0lptZAnuKpTxil4JlhmfwBnz+23JKnBNFXAKwUttOPxT5pQXo07Xkb3ygmlCwtCPExy4uxVrjIsMuSXVbgaiRHaMIwAoacXKJ9gmhmXGHNlCDEOYedOZD2+iQ5jx9UbAWw2NY4GhBgtWdFkBR3AE7IrjVRi5OmngClF0S6vqsyyzA37sF6oL2AucECjokD1wojF2wFBjDspRlixVXWBzHMf2FCeT8AKIDH0XDrEIz6DdzoZYXOIYWgTHXTaBfe5NbU143WI7/u/6K6WazuIO0TQFO52+LZd1BSs6pdAFptOqYV5i/HEJVfNs/xtd3ABCYk291nzLIIQy62YPaIqDXc2fj0vvt+TU9nzsJkAoN1wlxIiddkZBHgqpEBVC6g2AX5ptaZEydMVSWgPh7+BvGc/M33SxTSSfav4XoqqVlletKgUuvng1el5oHvFBTVe0LHr0+QOoA018vNm8rmCnSrH8VnXtYi8To+8SxXP3pbvufzfVpy7P3NED/0O3EzfCNPGg2ydc9rfAcBRp8YXTQ/S38oJTcLRo9A0E0CuuB/gMwhYgkOipGOeQ+YMQzqEiA+xXeBJ7ROeYXVVcdZ7ZplBNvb/NkRSGJMEUu+fJFbuW0P+C0W1zdIOEG+KMnuBsECH2JosDnW5RAgho3YwPEJLgOew/64G5nONdBht5PcjEStYiM3Im+I2RWKhNnbPHM8t1KXOzKmi166VG4U+eE0Wzuahxuhhw9sbYjpxZ4tiBg/W4q3tY9DQCLuuYfBInvj3R5kDqnKp0A+fKtayLrCdQM7G6+NQGsDalMaNluvn37396YjyIpFlF7eqvg0CgQ7Uu4a9gvwdSserPLhBiTw7tzEMfq3bC39n1HPiJB3T4LpM0bQ6tXOawNOr2C2xri2YTYjuzORAyNvyTdZl2jyn7CHM7OgNRMrOoNZ7T8gYUjUgpBqGYVGsCqmHe7y9ZtRK8YENsn3cm6A0Tb5HYrmtunNB8gqc3zVmawVydtldPAVfPvmDOzA5A8B7gsYyrgYDmjNnJCzR683zf5tvHR87Xp8pc3I9e793j/wNQSwMEFAACAAgARWRnReIAURyIAwAAIQ8AACcAAAB1bml2ZXJzYWwvZmxhc2hfcHVibGlzaGluZ19zZXR0aW5ncy54bWzVV91u0zAUvu9TWEZc0mwwYFRpp2lLtYqurZqMHyE0ubHbWHPsYDst5Yqn4cF4Eo7jdWvZBiloaKgXaY7P+c6Pz/kchwefc4HmTBuuZBvvNncwYjJVlMtZG58l3Sf7GBlLJCVCSdbGUmF00GmERTkR3GQxsxZUDQIYaVqFbePM2qIVBIvFoslNod2qEqUFfNNMVR4UmhkmLdNBIcgSHnZZMIM7jQZCoRedKloKhjiFECR30RHRFcRkOPBqE5JezLQqJT1SQmmkZ5M2frR/6H4rHQ91zHMmXXKmA0Inti1CKXfxEBHzLwxljM8yCPzlHkYLTm3Wxk/3HApoBzdRKmyfA3EoRwqSkfYSPmeWUGKJf/X+LPtszUrgRXQpSc7TBFaQy7+Nj5PzuN87js4HwySKz0+S076PYQujJHqXbGGU9JJ+tI1+XfiT96No3O8NXp8nw2E/6Y2uraCiGwUJg82KhVBZVeqUXRUsJNaSNIMNAJspEYaFwbpopTZVcqPK7h1NlIAmqqygsfMJowOSs7W2ii+47ILmLkZTSEQs2/hQcyIw4pYInl4Zm3JiLLdVI3fXNRFgwcAwdBrja/e+OmlGtGHrYa1WjGuetPNhoCwzH6uqXIruUn2rSkHRUpVI8AuGrEJQqjKHfxlD6w2JplrllRRGxiIjOAQ352zB6EEdR+/BRV6CJUxrIZj1Hj6V/AuasKnSgMvIHOYa5Nx4/OZWwAUx5hqUrGJ87NusNziO3j12CRI6JzLdEhx6g+WFvQ98ArlLBS6EUFDNNQioTEpKw6r9oZxWanXSrO07I/Nq091GVqCw3Rzi8ZiwkEIXc1myuoApkUhJsUQkhWkzroXmXJUGJL5ZPLT5owC9KeKyCnUGwwbONGW6DtrO7tNne89fvNx/1WoG379+e/JLo0sGGgnivHkKOrqT4upZ/UR0vzH6Bd3dsO0qnbsOpTec3k7hl4x5k0jCwBHc7Xxndfkw6S6ODsdHJ2gcxWf9JG7VaYaBQlCwNINumroDv47N8CyB7YjqqI7G0ZtaYcC+1JqEKK4FN6yVx+s6WmN/DIzWjoBa5wnREkj8v1AdwHkz84cbnDiC5xwm6L+gkrum+u9Z6J8wyV99OXkauicmYUSnGezovXXBg2fq+yzvQ6qYf7u6L2xcEMLg1quYW8m55DnU0X2JXN3fOs/3duDKcetSowFom9faTuMHUEsDBBQAAgAIAEVkZ0U6myOLvAIAAFUKAAAhAAAAdW5pdmVyc2FsL2ZsYXNoX3NraW5fc2V0dGluZ3MueG1slVZtb9sgEP6+XxFl3+vuNZ1EI7VpJlXq1mqt+h3bFxsFgwU4Xf79AEOBxE68nCqFu+c5jntLkdwStvwwm6GCUy6eQSnCKmk0Xjcj5fU875Ti7KLgTAFTF4yLBtP58uNP+0GZRZ5j8R2IqZwNLiBcs7CfKRR3x7eFkTFCwZsWs/0Dr/hFjottJXjHyrOh1fsWBCVsq5GXPxar9egFlEh1r6BJYlpfGZlGaQVICSak72sjZ1kU50D9TZf2M5ETrjr9+gPajkiiLO3mk5ExWosrSJN8dWNkHM+097QqCyOnCQr+Kg398tnIKJTiPYjU+d1XI6MM3nbt//RIK3hlEppyThfxnUM5LvX4magujZwlmAeZi85WwaXHvvUuArmv8dwjM66C0yeT14OFYIqeU1gq0QHK/Km3yZq/PXZKz4e3x5qAedIxP+FOxqigC7g/8EZYudxgKh3KaQLkldOugVUfb+Qu1Qf8anVrV0Xs9F0XRShg55RRiEEZkL91Wo+QkTIgnykp4ZHR/RH80NJzfIlvsSvm6exrKzCsj6Wz+pO3mpsezODK6Gqn8JiGl7CUJpwX0oApG8qsrg8pO4oJMbwjFVaEs18Gl+/tYyTKDgyu04b7CimiKAy1m41RL+m4XvacdqOzpu3Y/yiEx/XnmdI7/HqOlcJF3egfJTmfOZ4eEp2YeTbMMFtSw0Hcsw2POPbuMVKDxRbEC+dUTqUwrmAymPfDNQZHWZQElA2nGTknQ/lnXZODWOuyEfB9k+p6XE2qmuo/9UrgDUpvdHUZsfZUVWt/DBP6Do80rgsAi6L2bdsfekvTUUUo7MAPf6SwTx57G5K6Tcc67kY9wEbFPec0B00ZzVHoSbcqQq/EflLDAOFVhzXM6C0T+l7hXNqXJaPv13DkOtnMfp+Z7otXmT27Zko8a/txCrXS/Dv5D1BLAwQUAAIACABFZGdFTpB5vF4DAAAyDgAAJgAAAHVuaXZlcnNhbC9odG1sX3B1Ymxpc2hpbmdfc2V0dGluZ3MueG1s1Vfdbts2FL73UxAcelmr6bI1NWQHQaIgRl3bsJWtxVAExyJtEaVIjaTsuld7mj1Yn2SHYpzYy0/lre1W+ELW4Tnf+eVHKj7+UEiy5MYKrbr0oP2MEq4yzYRadOllev70iBLrQDGQWvEuVZqS414rLquZFDafcudQ1RKEUbZTui7NnSs7UbRardrClsavalk5xLftTBdRabjlynETlRLW+HDrklvaa7UIiYPotWaV5EQwDEEJHx3IC1dIGgWtGWTvF0ZXip1qqQ0xi1mX/nB04n8bnYB0JgqufG62h0Ivdh1gTPhwQE7FR05yLhY5xv3ikJKVYC7v0ueHHgW1o7soNXZIATzKqcZclLuGL7gDBg7Ca/Dn+AdnN4IgYmsFhchSXCE+/S49S6+mg/5ZcjUcpcn06iJ9PQgx7GGUJm/SPYzSfjpI9tFvCn/xdpxMBv3hq6t0NBqk/fGtFVZ0pyBxtFuxGCurK5Pxm4LF4BxkOTYAbeYgLY+jbdFGba7VTpX9O5lpiTNUW1Eyx0jluktPjABJiXAgRXaz6sAsuDsXEnPwtgftuXL0FjDkm+VgLN92tFmxfhyy3m9D7bh9V+d5LXpI9VddSUbWuiJSvOfEaYLJVwX+yznZHjEyN7qopRKsI1YKxslS8BVnx00cvUUXRYWWuP1KyV3w8HslPpIZn2uDuByWuFFRLmzAb+8FXIK1t6CwifFJGJz+8Cx588QnCGwJKtsTHLvNi9J9DXzA3JVGF1JqrOYWBFYmg8ryuj9MsFqtSZqNfeewrJvuG1mDYrsFxhMwcSHDKRSq4k0BM1BEK7kmkOH+sX6ElkJXFiVhWAK0/UcBBlMiVB3qAkkZnRnGTRO0ZwfPfzz86ecXRy877ejTH38+fdTomlPGEry3QCqnD5JWM6u/UddnjB4hsDu259oUfkLZHaf3k/I1B94lkjjytHM/gzlTfSsCmyYnk9MLMkmml4N02mnS3qEmWIIsx/mY+0O5ic3oMsUCJ01Ux5Pkl0ZhYKUbzXYybQQ3apTHqyZak0Ds4y1Sb3RCgFFIy9+F6hBPkEU4rvAMkaIQuCe+C3J4aJ/+e175Jtzw+O0mMMeX4gYOJsuxR1+tr/89m37Rgv2fahDebu7dOxftOLr3k6aF8t3vvF7rL1BLAwQUAAIACABFZGdFGJDQTosBAAAPBgAAHwAAAHVuaXZlcnNhbC9odG1sX3NraW5fc2V0dGluZ3MuanONlMtuwjAQRfd8ReRuK0Sfod2hQqVKLCq1u6oLE4YQ4diW7aSkiH9vxrxixyl4NvHV8Z1HZG96Ub1IQqLnaGO/7f7d3VsNUDOqgGtXZx16jjrRLJvDZ5YDyzgQDykPR4/y9kSEjAm3prPqA211w4+IAC0DmgpoGrUFZboplgHwJ6CtQ4d/nc72Xe06aox5VhgjeD8R3AA3fS5UTi1Drl7tajbowaIEdQZd0AQc09iuLvLk+BBjNLlE5JLyaipS0Z/RZJUqUfB5V/5lJUHVP3y1AwZP8cvEsWOZNm8Gcj/xZIjRTUoFWsM+7+MEIwgzOgPW8B3Y9Q/qGLcb8ugy05k50KMbjCYtaQqtKQ1HGC7Ga6/WNGOMNmdgbXbE3S2GQzBagWpZje8xHFDIQl7wA6USKU6khbZnfkSZoPOMp/vUA4wgh8Wibdf0To3a8sfEuULCu0LL0O3Lu16O0L33NHM0dPJqL+80lJddmFeEDsvOR6hdjfEfEtx/RYQaQ5NlXr8Pdb3ffmXnzHvbP1BLAwQUAAIACABFZGdFGtrqO6oAAAAfAQAAGgAAAHVuaXZlcnNhbC9pMThuX3ByZXNldHMueG1snY8xD8IgEIV3fgW5XbBb0wDdTNwcdDYVUUno0XDU+vOF1Bhnh0vuXd73Xk71rzHwp0vkI2poxBa4QxuvHu8aTsfdpgVOecDrECI6DRiB94Yp37R4SI5cJl4ikDQ8cp46KZdlEZ6mVBIohjmXYBI2jrLMGFFWUk4rCivb+b/ozw0MY5yry+xD3qMpe1GrhVOyGipzdig83iLIalDy667KzpRLRRFK/jxm2BtQSwMEFAACAAgARWRnRaTf3ZpwAAAAeAAAABwAAAB1bml2ZXJzYWwvbG9jYWxfc2V0dGluZ3MueG1sDYy7DsIwDAD3foXlvTw2hqaVQGKjC+UDrMagSI6NkoDK3+Pthrsbpi0LfLnUZBrwuDsgsK4Wk74CPpZrf0KojTSSmHJANYRp7AaxleTOrblY4S3047Jwdmg8U3bzXLziCBf7lMrQw82vz8QR92P3B1BLAwQUAAIACAAXZxxD5Xl04+wCAACICAAAFAAAAHVuaXZlcnNhbC9wbGF5ZXIueG1srVVNb9swDD2nwP6DoXutpF3XNpBbdAWCHdahQNZtt0C1GVuLbXmSXDf99aP8bc/pVmAHAzbF90jxkTS7fk5i5wmUFjL1yMKdEwdSXwYiDT3y8HV1fEGur94dsSzme1COCDySp8ICeEycALSvRGYQfM9N5JGewUVm4mRKSCXMHrnPkLuLdEbeHc3QJdUeiYzJlpQWReEKjYg01DLOLYl2fZnQTIGG1ICiVRrEabBL83c0PolMqdlnoHvIzLw9cE3ScjxrMSApTl2pQnoyny/oj7vPaz+ChB+LVBue+kAcrOSsLOUj93d3Mshj0NY2Y1WSazDGJlHaZswsxeIidbTyPVI5bBLQmoeg3TgNCa2wdALMtjHXUc2jB7SWV+9EzVv6bez3pnErlaOdc5Y/xkJHeNSHdNZJIKPDqCwpr1t20EPTQSvLRBwFv3KhICg/v7UtMl+QKmDbcWWeri58PMC3FfeNVPtbhGEX1Qq6rWhuJZpbgloOt42+7ihIc9stcJMraEo1Y08iAPmFK8VtW1wZlQOjI2ONpUMwo9WVa5E6QVhkkvjsH7SxfiNpfurXlCkB/0OYT0jU1kSkATyvBPoYSLCmBrDY1uaaLHZtzC4nnT8mvb4emKoca1HwIo7hKgQcw4AbTjs7PQQFxTW6+LkaYXsHB8GRCKMYHzPJMD49SJNwtZtk6B0cBMfS301AW3NbRjqu46iZ2g5idGKdMD/XRibipWzPwZ4xy7IPXxu55ugmE+3B+fyPURzEaAZzSyZWl33r7avm8N7OqdGdzyarLINuxXkAk2eVVzMLeTbyCWDL89jc9nNq9mEPOsp5ajqmub5jv8tiLV7AKURg/3SLU1uTCGzPeOTDxWmPAfXE7TIIX5qmIjJaS1KpeUg5hrV5ElBUmGpWPqLqoZJ5Goy0cbPu56Bj3FU3CrgTwxYzXZxg88nMI+/xpb7L5dlld5XzxWWDLfO6rwJXubxhVdcJd51B635tL8LqmcfX31BLAwQUAAIACABFZGdFmVOVlK4HAABiHQAAKQAAAHVuaXZlcnNhbC9za2luX2N1c3RvbWl6YXRpb25fc2V0dGluZ3MueG1srVnrbuO4Ff7fpyBcLLD9E1/kWwqPC13oRBjf1lKSmRaFQVtMLEQSvRLlmSz8o0/TB+uT9JCSYklxHGlmI0wwOjzfuZ9DUhlFz26gxxFnvvsH4S4LLMq5GzxF478gNNoyj4XLkEaUR80T5cENHPbNDB6ZoAE14iRwSOjoYjUat9BE/qDhQB0aQ3jrat0OGnRxBw+RgXs6rF0rxrWiw5rRaeujZklEIjekWxrw81JHzcLqW4AZRDTkZuDQ72OlyJ1fKnpwExLHBb5o3O+K55hpPRpd8aBuuzfo4WNHVRSlj/Se0TZax8HgeqC2EW51ey3lqA07SkdB7V6vfd0/tgedngJvk+s+SOni6z7qDrrdjnHs4A6gkapqRkc/DpTrdlsFbXh4rR8nE23QaqF2u610jWOvr0y0FgJuBWSoylAEUDEUTekfVU1tDxU00SfapHvEBu7rPTTs4H6rdexqmtJqnYJ78i4frhO1sjtZOD8QeDYFZ1dFbTXPFNdoG4chMNvU33uEU7QhETWdTw1tpc4NbKz1xd3Kwo20OmUlZ7yZUUVqQgRyQHw6nsSeh37dsv3L30ZNScmWpTH5bsjTkQsmbGLOWXC1ZQEHC68CFvrEa4z/mhRM6k4VJDvQsA7ukWzpSd1A/lSFpbqgiOG5BNoyf0+Clyl7Ylcbsn1+ClkcOJXM3L3saei5wTNwt64HOr6oyHMjbnLqF+zDQ/FUh+1hSEVUmNfH4qmE9MiGepnGlvypgTup/DgiJejBjVwuoWpbPJege/JEiwkYquK5jAlASzFrA/F8DOL0Owd2RfR85yK7R15oWFSSzMiLKLaP93XraR+yJxHsIu7jRL/iPAYjJ3gSFrbEUwkkHBQKK2UpDZv03ygxpq/lWTLyQQskNz9cUpIUudRguM2W6vzrerq4Waw186Yx1pOuRKItf+30h9/bvT5MrhRXUZI1U6fToiwkhfVa1WTN7dViugaBeLqe4y92Yyx+14Yu7uypOceNcfqf2gKWK3zfGIvfVaB3qxWe22trahp4bVrr+cKWcZliGxuN8VcWox05UMQZOrj0G+I7imA8uyFFkec6ckGMbDeIaQV9xkp9MOc3a3uxmFprPDcySmOMAwcZIfkG5VBf0Eq18ApkhLAThj8GX8v8SwlI9bzaQm7Nm9sp/LOFIbfu086Df/wHrFniOeSPBhWAM2xZ6g1ea4svkDmouEVN0OIzFNrnmqCv2ILKwFYF2Fy9N29U21zMRXGtsGWvTP21srYkQCzwXhDZbgGHYPc4uCyOgCKKjTpJjUW1FVn4tzsoa1OdninhRCZyA1nMT+6BghWhUylT0FY6NkSufrsz/7meqOYUzluQPGPxsLZl1wt9BNojYBwRz2PCDVBNnAMJtnBWo1sSQ4m9AJvjOpJtT8B5YczvsfsHIjxtrV/SroQz3Zdfrn7aOtOewlh5IGFQrcVK0gqT4a3LPhwowXTYz/f8I19y8bj6swz5E7xbqpb1rmtVcvTzfpVM+AGnLKh7vIKNEcaB5rJaIDyDioEZ6BPXqwU05xNQJy/FcHoPkbip1BJwD0EsSLiH4NYT8YA1y7RFuOhGnCQrgGXYkwSeT7o473sUblivid/QRwbN7VFygJQA3Y2SSrj6MX11M5yNUDHo8jM5FTQHs57kNwsEhnmuL47U1cTezXAWzWSOFkLywGLPkUPLc5/lLIVUxX4SmX2StkTvY8h8SfVIlHVJMs3/8ZOGJC6uEr3LnM4Kci2srvRb6DGpYWpb66mqYSj2OUM+4dsd7AiP4hBdXVZy3DLwRAV5aZgsSsLt7n//+W91MSV7EipKqX+vKwdaUQwS/CrvX3MGt/5/V5Bjq1oRKl8qAtPTagatfniVWU1jqdq2qt/OIPGWzDOLw22l3T8vZKauPsM4kGepxnhGwmcYJzZjXl1B0n1RILy2DadDfMzhzk9rwn96sArnbXO5Vg1D3m7gXuO52+dkf3IQQemHDOTBNaeGPP1WncPAKYmkjsvry5QjP+tt6Mvk/dSVh7M7wCvhdGWEKymLeeEGGvCQeUtxd3/7sQoYxKeGjUfHj8SLIDfZa54l2rFvafIytjypzLoEI5biXDfmYZzynmhl7hWFW46TY00JZb575sGo0xN3cuxFehml65r8tpW3+5X2xnA4cqdLOctPxDL/HO70b/hzxDK/Jeb/As74b0DllTwy+96gkTBPz6UukXMmc8BDAwLELL7ZW5FHWDAV352inEkpocjpM4eO5TZmuz5Nu1nQ8gY337F4FLxuyDOB2bxY6Y2mtHCq3ubl8h1xl3v0/dqWfkAH5rMv32s2QPJ9tByMhIr4y55+asBpn2x3vvhs3UCpjE8NEc7k0/N7uH02zsQ0q4X05TSXw7wWLhAzPIeQfl+GsKTTL4NGzTdhGjUvJWiUin0/f0Hsb2iIoQRcmtVmkZbn3mXfGe7lCasIe2cxj+c7EB3AcT/D5AiFqpLnmqxVkpf8uh973PXogWZjKkfIheay96MIWuNyZat8Sh95vrZTSu0WSOfcqRDz3MWFd2HyklKcm/mFmh3HySaS3p8ZVdm+c9J1ZifKRrQo9vx0ZryU9eYZVcD7XvRHzfwWCwPqzd+OyjSAgrx3/4z6f1BLAwQUAAIACABGZGdFWDmzR0YQAAAkIQAAFwAAAHVuaXZlcnNhbC91bml2ZXJzYWwucG5n7VppXJLp3saxsabFapqycmtqps60mfsu02hak9piaqRoZUq5oKW4g86pTpYL03QSSY0xU3OD1AQDt6kJKlDqKKDhoxUhCgqjqMj+PtjM/M687/n0fjof/MAD9811389/uy+u//Pj+tFAv1XLNy+HQCCrDh30OQ6BGOMhkE8ky0zAmRSm90nwzSj5uN93EGKvxTg4WILYH7AfAmnCrtCc+RQcf5Z0EJYMgZg+NbyMGIkPzkEgWx4f8tl/Ij1iEgjId0AMMt6p7ZVGGgjyU7P3vs3rXt9evvzG9wfDD35x5ec1/cE+a58FrPll94l7W3y+2rJ1e+n5b/cNHhCs0KYXsdeTasu0OtmhLotPl9qnhQbz+jk2QV1E6WPrxurxHueR8A6VuL4eF4lR9h626VgCWqMoiGnANBSV1VC2ydk5umSaHTgZf9zTtZr2PFs7y+N/agSBnDbj3E67qeSGJbauAL/u9qqzseZknaeBjkMeYsVMvy69Vsb/cwSsBD+5XHkO7r/F99wnEMiabXbgLnlrDYhf8/zB61mf7eDVdus6CCR3483PIJBvCxbhi/BF+CJ8Eb4IX4Qvwhfhi/BF+CJ8Eb4IX4T/t8DlY4k5ar7h6cfn/69tlx4YNU9sb8qUPhaFHIFqZ8TXd9w9iRYHEc6udoxxTHX8h2MxsJHw5OshpIw7AIE8HMzePWjJgN9QKZmrMb9d7ihyjhs8hWgYgSuqHhD0/2Tws/xG40gdZNWQyIunezhBojfTH5lL7h9uB6xi4yGQgYnboRGPX946jGqHqbmT8obix3STOn4KTjvCG76pnGhhk6FbrtXbTtLdxo8nUoIKexRdeq070F7Fzh61X3hUYonTvzfrOomejIukyRsT0RJLuWv5iG6OkojVYnM0giz5KL+quFTUI3YyZ2qFNjmPnRPDOyWTVKnXTwN0svBu9vSLQnVGgzJY8usvzypkIS44gvHbDZx83XXRcPJsTyKmBZDB9vQ1Zq0SkwMIA4PudqSmtyMJjtXAyR1w8WTqjabay7OKdpFn2lIpoKliWGVNWOKCf+YK1zsI0bKsEYAnvFTmW4h+Fl2oZEB1UxTvlu+QQxuExtbz3W/MlsV2qE5JuJeiIgCbnUOxw/OYCEof4Pc5f+BR+GQcPAfAxenaI17Wjhgd43UwbVqTla4Q5LGONYr+oCOtbALvPl8Bo/Q61vJdlPckwzcHtUctSGCAkaW4e3yCN2d/huUEj+d2XlaMD/45xegogjhqrKYS4USsgNPG/iUEMbVzt0QdncdZsRwVxlHMPulu6/G9XyQU6/b1xoc+6kFYjqiHFeQKtwYa1oJa+ObalLZaGEtgaJUnbirXyHIHhMBy0XQyZOheJsNP0Z6RQEUTUJLwUmojDQ298txjHRgkFL/9C0BnEdvemMT7W8NBvPcZS4SddSCwncknnm3o3Cvo6rRGbNq1xO9DcENh9Ms26InuPezvuV3OAFki3XYNWdlJUo+Thb7xvbiq8umJd0f5Y2RPd0OWuP2IWaqIFdc/qW8IE73plz3pF9kfGMWP0d1q+aNVY3Oik4LcrlLnevsDcvz9wKs9LmH0cRQFyGNFJ3EUzKO7opRnwhEUDTkvLM3aNdWctpcyKXL3VaR7XEXyW5DlQWPkVUn14sZbPI0rqwq5MgZw4z0YduJP6jt9/u9dwqw+sHfuju3szj4JJCiQvjFp2gPnpET+XEMYApgBZBgKHGMGkI2QHEd9RWmgswl4h7hgfcBhZxP1Gjzi3p9piyo01iGHjyb+EE7x/zQGvYGo3m1VE5yYUf4Uo/OPgXsNfx42yj7XG6ucSu2z87KB4Qolm53Q25P70B8GEiaoZc81Iyn+p4uRfAhl7KpZxHnCDhLM2dRwt7n3+TZkwcP6tK/tunSzJBJm+hZhSPkai0lJ+9mLTWLilq6IKj9FLph1d+ziWo+wefYFylltW6eBVeJweD2A57n7OHMPAU6rm8pSy9MKkDlFrYfPcbVngZxVx97Z6d6+fOgxL3KILdtFpicEUZ4te3GjjQoXH8id+q47r1fldjY+ooaIKKIsp2WUR4/1kAE/00FfwEahhPXuseN5WiMzA8HkSriwQNxvHiuTPgvUmnWwg503GIwPUfwQpZtWXfYdDe2cvs0h6GZq9NCv2qDBPkXCWJXAWp+eCLjlPqgt3lVafSdSgpWJJJvoGhUmfKQ0sTNDtt/Rxl5PK6XbXRMvJO7L4j6ivOj1JLtJnIu2aCe1ZNe/3ze8nfZoUvW8tolIqSxeezsq4ipQEopYzRCuvyJw2mzkVlyaSFt7BZWBBr5IQtHScDhvyjGe6xMUjhAdNGZVn+VBDGKXM0WsQSrzMGUSPJmX6kQylWXfHlq9IR2jJXriubJsfM+Oi/Tr5RWBTpyL89PKrIiYkB3ZdFS/Qu5WRawfbXTXjdw3zwdXO8229Hv14goJTXOVuo7Jr0IKI9FdHptCeGE4nmwko7zKm37WZVSOX70ZL4Dc7+TmcgN5vDuj3fW1xXhe4/66C65HBdMqt0gvcivytOhyxakYf0Pe+dHUnB2oqPL+BPka5gVeBmNsbqlLh3RqoFb0KtPUus8jUZOVPZnCv4uSFNTebWE8yq5IijRU7iH0BlIWZohDvXCFm83qKIvIHK9q5NmrTmt6YV4i7C3YtrdzrwsZYMGX2vZ4NsffeW0GnJDv6o67k8MITuI60KP6HsXfR1uqlKyl+SzhaRZmroUA9JiTDvY/CpdWbG2pFhYON97iFqKOU3q8d9fARZaVfOu3M1SG4OGFU3udcz4a1e+AQRSY7YqrMy7w9m7hO3U3zoPHi+flLK2sVm7sfH+pM94imc2YXH+F1KVTAcJtpnF3SIgL7d0uhK8bUHF1I8byZpqYfo7b2NJTEqunRzOrB6ts6G6tI7PuSJ85u2rGPHIzzbsfXWl+K8Bqtx3v2WnY8LvYU6a90yawiM724YuX9+Aie0kyxhzDMnXIFeesmldcOqVruDb2l9JanZQJCC4OOBQqAV7gQjksY1VEjDdGUoWvKD2pfJO29de7tof1Tbell8EbZDiG5qnLO4ciftyblGzPXmnPfte/pyrVZ0KBEhYVRcbXNLGZ1bA5uluUBWOaabs7Kntdgl292td5e2keS58NTcwJjwSOiaJHUWJJg9XGKLz3f8ixS/wdukYaV2OgpZqgpZbXTGLGQZbbRRU9Q3NO2J5gcKN/jeqAnJQzbNMsoViBVGgnyKRe8Bq2RkAZcl3ew6CO0iowv3diIyWIem29PbbS0beyX4OsY4okm8/A+7JjUpywic76jUBJ/PTpm64R8BKo3KWA4lYYavVHCL1Gxl+2/VLMtBHxFAKTTTxb6TJB75v/nXhCgO63a9CGzqnCxCHPHxEoWI+EazRcm+VhWlpt26V+M25gisFgzzka091QnQcU7W0kVN98paOgJGvJ2QAUC05glBFIDCFqwrOUfbzIpZHUigyAIybqzG8ZTpcjhw0unkuGn+tVw4p3NI1SXnA1GcP7yC1InS3VdvDDL1uTh+Yde0gOvNxC9zfpwjP+8kuCxgbQ5MC1eMFIlJh7SPKXjB+p+aRZirBWDzBCIlX/woVEasWhsgzNFCPUWvncT1q8tvQhXJFu4RQQhVG09iVkgRWYr+o41vUjDuGM01tRE4yHbuy4m34PjRzyC5DjWUKQH0qyLBg2l+uqEyoceic4co0LvlWzokE9tlC/AQFRUF/mbvNoXueDbxsvpPRpMvrPFMjITfxQwPmjCy0FoRaxdeU2lc9F7ry2p5wtIF3WRYskpTjLNO6ZhqC0mYuW0fEIFkmGS5u3ky5zLGTS3eSzqySmp1I5f01IlYE96o9kv1+X9iXsyD6Jh5xln8bsb24NTIN356CwjDN9j8KRut8zE+NB4jlci0FPYnD/NLDfe6WIkEgwVxwLsjRLk3+fxvIcdm3TSJpLiYgSdh5XAdj9figNTo3a33ScXIcXwAmVrrF3ciiram6wqIkpUc0vLvvG1IrvLm2rJv7q51FUK82VX5ipMOkwueSFjti5XTJdtRYfhUFHOh9FQyP9gLV0N0Ezigcrdp7upDYFiskZecJHkvaoFHXLCcROqHb8COXMYG10XLmUmqsXW2HLhfLZf+O/ibOa48RajKy/iyEjIJUGNz6M1xCQBOu04I9umOHlNEu/dM4JNo8pmBSisPYljoVRGm+UwBaMQXW1EkGMemW7Z1vyMKNCdY9eQ79XsGGzGo52INLKttpJvEC+dFpthZ/5q3H29fq8zmET2soXCV4zFasbMfNPrYkYeelI0plORYcM6NhzZ1ZsFqRIH/RTpIfXYJoSlrehcLgF2QLvqXA9AjQbjsQLUM5PzTF4pscutnwzR13nXnWvdq/1FGyEZE8Kfe24VxboO1lpjl34qUnew6gc3gPDYded4Aee5ZT0K5i3LgkyxSWp4U50xcBbK3HnUcV1pAd57R9i5drJQFqvuy8F2qK67DW7iRXtw708LYLqleUqjKs+P1LzXiwn6LPNbcu69ja0kbLaJyqzPJB2w0b/6uHPlL1aKH9spsamBvnYENjtU/roiHvI3QaZJX1mFhnPOGu2Ve6fskBix8GYqMf8oJlpG6JNn2e2IjZ9jRps9y/X6d8uhc4XCdtWwk9cjPwYj9/lG5xTTxWslHigmAaqPcD2VISrPTJ6qBdLQInagiCgyZbX4NdZ9q8XivwwKAUmmhhWNDNsVf5PzeFSrSwnh2YhIuXvlEqsbNRjVtiajybno36ABVGyKQm5YbMLMvw2r878MhjD1rqu7Vlj/HNLb2Zs/5jOb6ha/HUWv//AegUKi0OnYBlBC/rG9arBYXErL8JdLMfjqj8uzxTeDn1jO3Dt33Uzi0phchEPi481a8KrKcwI8t66hUgKvjTdG2sOkBEL8vuOyj9CUZZRSNUa5HelWUR6BaBH/8W3Bt2un6Sr9ZqZGija/aBYLdSonkJnI/Gsd0+EY/duqKkMppdYvhGIsruAY2eXMdlGSflW713nLVLUXhLuY6cXI1fBbm5PuVPO31ZPLVdVDSNpBT02OUomzVgc7YOUv1udkz5bLsuuWbWxl0/CzNanLVmvQIMCM97aRu0yG1Ylpsb9aW9dlF7PSg4l7J+Yywphpkgi8r31UBZqrogVluEo+NLz111juEzapJsTQTuBCMVCdenmt0Bhyh0nrpgnqMLp35juFbsplCzGY40FqHLfQAmPmVOjjs6vvomIB8AOTRs498pKvH4GbDTnNpWGRqJnpS34yPknZm8eWNzNGMXTomMHT9XQ9kIg0nqzD8Qmo1TP4XauSR3a7Vl+Y5ZfjCtn10vKaEXk/q77/Mkfm2rPN7ARXP4SicRuX5dGaDPSUfhw9DN/SK42PMx4Iqs9Q6Luwl7euq53UM6GdmVOv9gh08XdgsFD5FQU2ICv/A+NuixHn+VuDDbdc8fQyjFr/byf+7o/RiN6Xdqfo/OzhBeDhh696Bgc1gc/x51h5+ha4GvAGafauxZ9/JuwPgMtc8ISOzhEw78GWsQM8XN9QD1Hb2SMr/Xf/L44FZyFHDoQ6EP87vTf/wdQSwMEFAACAAgARmRnRchCuJ1KAAAAagAAABsAAAB1bml2ZXJzYWwvdW5pdmVyc2FsLnBuZy54bWyzsa/IzVEoSy0qzszPs1Uy1DNQsrfj5bIpKEoty0wtV6gAihnpGUCAkkIlKrc8M6Ukw1bJwtIcIZaRmpmeUWKrZGZuDBfUBxoJAFBLAQIAABQAAgAIAEVkZ0XO8+LqUwQAAA0QAAAdAAAAAAAAAAEAAAAAAAAAAAB1bml2ZXJzYWwvY29tbW9uX21lc3NhZ2VzLmxuZ1BLAQIAABQAAgAIAEVkZ0XiAFEciAMAACEPAAAnAAAAAAAAAAEAAAAAAI4EAAB1bml2ZXJzYWwvZmxhc2hfcHVibGlzaGluZ19zZXR0aW5ncy54bWxQSwECAAAUAAIACABFZGdFOpsji7wCAABVCgAAIQAAAAAAAAABAAAAAABbCAAAdW5pdmVyc2FsL2ZsYXNoX3NraW5fc2V0dGluZ3MueG1sUEsBAgAAFAACAAgARWRnRU6QebxeAwAAMg4AACYAAAAAAAAAAQAAAAAAVgsAAHVuaXZlcnNhbC9odG1sX3B1Ymxpc2hpbmdfc2V0dGluZ3MueG1sUEsBAgAAFAACAAgARWRnRRiQ0E6LAQAADwYAAB8AAAAAAAAAAQAAAAAA+A4AAHVuaXZlcnNhbC9odG1sX3NraW5fc2V0dGluZ3MuanNQSwECAAAUAAIACABFZGdFGtrqO6oAAAAfAQAAGgAAAAAAAAABAAAAAADAEAAAdW5pdmVyc2FsL2kxOG5fcHJlc2V0cy54bWxQSwECAAAUAAIACABFZGdFpN/dmnAAAAB4AAAAHAAAAAAAAAABAAAAAACiEQAAdW5pdmVyc2FsL2xvY2FsX3NldHRpbmdzLnhtbFBLAQIAABQAAgAIABdnHEPleXTj7AIAAIgIAAAUAAAAAAAAAAEAAAAAAEwSAAB1bml2ZXJzYWwvcGxheWVyLnhtbFBLAQIAABQAAgAIAEVkZ0WZU5WUrgcAAGIdAAApAAAAAAAAAAEAAAAAAGoVAAB1bml2ZXJzYWwvc2tpbl9jdXN0b21pemF0aW9uX3NldHRpbmdzLnhtbFBLAQIAABQAAgAIAEZkZ0VYObNHRhAAACQhAAAXAAAAAAAAAAAAAAAAAF8dAAB1bml2ZXJzYWwvdW5pdmVyc2FsLnBuZ1BLAQIAABQAAgAIAEZkZ0XIQridSgAAAGoAAAAbAAAAAAAAAAEAAAAAANotAAB1bml2ZXJzYWwvdW5pdmVyc2FsLnBuZy54bWxQSwUGAAAAAAsACwBJAwAAXS4AAAAA"/>
  <p:tag name="ISPRING_SCORM_ENDPOINT" val="&lt;endpoint&gt;&lt;enable&gt;0&lt;/enable&gt;&lt;lrs&gt;http://&lt;/lrs&gt;&lt;auth&gt;0&lt;/auth&gt;&lt;login&gt;&lt;/login&gt;&lt;password&gt;&lt;/password&gt;&lt;key&gt;&lt;/key&gt;&lt;name&gt;&lt;/name&gt;&lt;email&gt;&lt;/email&gt;&lt;/endpoint&gt;&#10;"/>
  <p:tag name="ISPRING_ULTRA_SCORM_COURCE_TITLE" val="CodPond-F"/>
  <p:tag name="ISPRING_ULTRA_SCORM_LESSON_TITLE" val="CodPond-F"/>
  <p:tag name="ISPRING_PRESENTATION_TITLE" val="codage Pond-F"/>
</p:tagLst>
</file>

<file path=ppt/tags/tag10.xml><?xml version="1.0" encoding="utf-8"?>
<p:tagLst xmlns:a="http://schemas.openxmlformats.org/drawingml/2006/main" xmlns:r="http://schemas.openxmlformats.org/officeDocument/2006/relationships" xmlns:p="http://schemas.openxmlformats.org/presentationml/2006/main">
  <p:tag name="NUM" val="9"/>
</p:tagLst>
</file>

<file path=ppt/tags/tag100.xml><?xml version="1.0" encoding="utf-8"?>
<p:tagLst xmlns:a="http://schemas.openxmlformats.org/drawingml/2006/main" xmlns:r="http://schemas.openxmlformats.org/officeDocument/2006/relationships" xmlns:p="http://schemas.openxmlformats.org/presentationml/2006/main">
  <p:tag name="NUM" val="13"/>
</p:tagLst>
</file>

<file path=ppt/tags/tag101.xml><?xml version="1.0" encoding="utf-8"?>
<p:tagLst xmlns:a="http://schemas.openxmlformats.org/drawingml/2006/main" xmlns:r="http://schemas.openxmlformats.org/officeDocument/2006/relationships" xmlns:p="http://schemas.openxmlformats.org/presentationml/2006/main">
  <p:tag name="NUM" val="14"/>
</p:tagLst>
</file>

<file path=ppt/tags/tag102.xml><?xml version="1.0" encoding="utf-8"?>
<p:tagLst xmlns:a="http://schemas.openxmlformats.org/drawingml/2006/main" xmlns:r="http://schemas.openxmlformats.org/officeDocument/2006/relationships" xmlns:p="http://schemas.openxmlformats.org/presentationml/2006/main">
  <p:tag name="NUM" val="15"/>
</p:tagLst>
</file>

<file path=ppt/tags/tag103.xml><?xml version="1.0" encoding="utf-8"?>
<p:tagLst xmlns:a="http://schemas.openxmlformats.org/drawingml/2006/main" xmlns:r="http://schemas.openxmlformats.org/officeDocument/2006/relationships" xmlns:p="http://schemas.openxmlformats.org/presentationml/2006/main">
  <p:tag name="NUM" val="16"/>
</p:tagLst>
</file>

<file path=ppt/tags/tag104.xml><?xml version="1.0" encoding="utf-8"?>
<p:tagLst xmlns:a="http://schemas.openxmlformats.org/drawingml/2006/main" xmlns:r="http://schemas.openxmlformats.org/officeDocument/2006/relationships" xmlns:p="http://schemas.openxmlformats.org/presentationml/2006/main">
  <p:tag name="NUM" val="17"/>
</p:tagLst>
</file>

<file path=ppt/tags/tag105.xml><?xml version="1.0" encoding="utf-8"?>
<p:tagLst xmlns:a="http://schemas.openxmlformats.org/drawingml/2006/main" xmlns:r="http://schemas.openxmlformats.org/officeDocument/2006/relationships" xmlns:p="http://schemas.openxmlformats.org/presentationml/2006/main">
  <p:tag name="NUM" val="18"/>
</p:tagLst>
</file>

<file path=ppt/tags/tag106.xml><?xml version="1.0" encoding="utf-8"?>
<p:tagLst xmlns:a="http://schemas.openxmlformats.org/drawingml/2006/main" xmlns:r="http://schemas.openxmlformats.org/officeDocument/2006/relationships" xmlns:p="http://schemas.openxmlformats.org/presentationml/2006/main">
  <p:tag name="NUM" val="19"/>
</p:tagLst>
</file>

<file path=ppt/tags/tag107.xml><?xml version="1.0" encoding="utf-8"?>
<p:tagLst xmlns:a="http://schemas.openxmlformats.org/drawingml/2006/main" xmlns:r="http://schemas.openxmlformats.org/officeDocument/2006/relationships" xmlns:p="http://schemas.openxmlformats.org/presentationml/2006/main">
  <p:tag name="NUM" val="20"/>
</p:tagLst>
</file>

<file path=ppt/tags/tag108.xml><?xml version="1.0" encoding="utf-8"?>
<p:tagLst xmlns:a="http://schemas.openxmlformats.org/drawingml/2006/main" xmlns:r="http://schemas.openxmlformats.org/officeDocument/2006/relationships" xmlns:p="http://schemas.openxmlformats.org/presentationml/2006/main">
  <p:tag name="NUM" val="21"/>
</p:tagLst>
</file>

<file path=ppt/tags/tag109.xml><?xml version="1.0" encoding="utf-8"?>
<p:tagLst xmlns:a="http://schemas.openxmlformats.org/drawingml/2006/main" xmlns:r="http://schemas.openxmlformats.org/officeDocument/2006/relationships" xmlns:p="http://schemas.openxmlformats.org/presentationml/2006/main">
  <p:tag name="NUM" val="22"/>
</p:tagLst>
</file>

<file path=ppt/tags/tag11.xml><?xml version="1.0" encoding="utf-8"?>
<p:tagLst xmlns:a="http://schemas.openxmlformats.org/drawingml/2006/main" xmlns:r="http://schemas.openxmlformats.org/officeDocument/2006/relationships" xmlns:p="http://schemas.openxmlformats.org/presentationml/2006/main">
  <p:tag name="NUM" val="10"/>
</p:tagLst>
</file>

<file path=ppt/tags/tag110.xml><?xml version="1.0" encoding="utf-8"?>
<p:tagLst xmlns:a="http://schemas.openxmlformats.org/drawingml/2006/main" xmlns:r="http://schemas.openxmlformats.org/officeDocument/2006/relationships" xmlns:p="http://schemas.openxmlformats.org/presentationml/2006/main">
  <p:tag name="NUM" val="23"/>
</p:tagLst>
</file>

<file path=ppt/tags/tag111.xml><?xml version="1.0" encoding="utf-8"?>
<p:tagLst xmlns:a="http://schemas.openxmlformats.org/drawingml/2006/main" xmlns:r="http://schemas.openxmlformats.org/officeDocument/2006/relationships" xmlns:p="http://schemas.openxmlformats.org/presentationml/2006/main">
  <p:tag name="NUM" val="24"/>
</p:tagLst>
</file>

<file path=ppt/tags/tag112.xml><?xml version="1.0" encoding="utf-8"?>
<p:tagLst xmlns:a="http://schemas.openxmlformats.org/drawingml/2006/main" xmlns:r="http://schemas.openxmlformats.org/officeDocument/2006/relationships" xmlns:p="http://schemas.openxmlformats.org/presentationml/2006/main">
  <p:tag name="NUM" val="25"/>
</p:tagLst>
</file>

<file path=ppt/tags/tag113.xml><?xml version="1.0" encoding="utf-8"?>
<p:tagLst xmlns:a="http://schemas.openxmlformats.org/drawingml/2006/main" xmlns:r="http://schemas.openxmlformats.org/officeDocument/2006/relationships" xmlns:p="http://schemas.openxmlformats.org/presentationml/2006/main">
  <p:tag name="NUM" val="26"/>
</p:tagLst>
</file>

<file path=ppt/tags/tag114.xml><?xml version="1.0" encoding="utf-8"?>
<p:tagLst xmlns:a="http://schemas.openxmlformats.org/drawingml/2006/main" xmlns:r="http://schemas.openxmlformats.org/officeDocument/2006/relationships" xmlns:p="http://schemas.openxmlformats.org/presentationml/2006/main">
  <p:tag name="NUM" val="27"/>
</p:tagLst>
</file>

<file path=ppt/tags/tag115.xml><?xml version="1.0" encoding="utf-8"?>
<p:tagLst xmlns:a="http://schemas.openxmlformats.org/drawingml/2006/main" xmlns:r="http://schemas.openxmlformats.org/officeDocument/2006/relationships" xmlns:p="http://schemas.openxmlformats.org/presentationml/2006/main">
  <p:tag name="NUM" val="28"/>
</p:tagLst>
</file>

<file path=ppt/tags/tag116.xml><?xml version="1.0" encoding="utf-8"?>
<p:tagLst xmlns:a="http://schemas.openxmlformats.org/drawingml/2006/main" xmlns:r="http://schemas.openxmlformats.org/officeDocument/2006/relationships" xmlns:p="http://schemas.openxmlformats.org/presentationml/2006/main">
  <p:tag name="NUM" val="29"/>
</p:tagLst>
</file>

<file path=ppt/tags/tag117.xml><?xml version="1.0" encoding="utf-8"?>
<p:tagLst xmlns:a="http://schemas.openxmlformats.org/drawingml/2006/main" xmlns:r="http://schemas.openxmlformats.org/officeDocument/2006/relationships" xmlns:p="http://schemas.openxmlformats.org/presentationml/2006/main">
  <p:tag name="NUM" val="30"/>
</p:tagLst>
</file>

<file path=ppt/tags/tag118.xml><?xml version="1.0" encoding="utf-8"?>
<p:tagLst xmlns:a="http://schemas.openxmlformats.org/drawingml/2006/main" xmlns:r="http://schemas.openxmlformats.org/officeDocument/2006/relationships" xmlns:p="http://schemas.openxmlformats.org/presentationml/2006/main">
  <p:tag name="NUM" val="31"/>
</p:tagLst>
</file>

<file path=ppt/tags/tag119.xml><?xml version="1.0" encoding="utf-8"?>
<p:tagLst xmlns:a="http://schemas.openxmlformats.org/drawingml/2006/main" xmlns:r="http://schemas.openxmlformats.org/officeDocument/2006/relationships" xmlns:p="http://schemas.openxmlformats.org/presentationml/2006/main">
  <p:tag name="NUM" val="32"/>
</p:tagLst>
</file>

<file path=ppt/tags/tag12.xml><?xml version="1.0" encoding="utf-8"?>
<p:tagLst xmlns:a="http://schemas.openxmlformats.org/drawingml/2006/main" xmlns:r="http://schemas.openxmlformats.org/officeDocument/2006/relationships" xmlns:p="http://schemas.openxmlformats.org/presentationml/2006/main">
  <p:tag name="NUM" val="11"/>
</p:tagLst>
</file>

<file path=ppt/tags/tag120.xml><?xml version="1.0" encoding="utf-8"?>
<p:tagLst xmlns:a="http://schemas.openxmlformats.org/drawingml/2006/main" xmlns:r="http://schemas.openxmlformats.org/officeDocument/2006/relationships" xmlns:p="http://schemas.openxmlformats.org/presentationml/2006/main">
  <p:tag name="NUM" val="33"/>
</p:tagLst>
</file>

<file path=ppt/tags/tag121.xml><?xml version="1.0" encoding="utf-8"?>
<p:tagLst xmlns:a="http://schemas.openxmlformats.org/drawingml/2006/main" xmlns:r="http://schemas.openxmlformats.org/officeDocument/2006/relationships" xmlns:p="http://schemas.openxmlformats.org/presentationml/2006/main">
  <p:tag name="NUM" val="34"/>
</p:tagLst>
</file>

<file path=ppt/tags/tag122.xml><?xml version="1.0" encoding="utf-8"?>
<p:tagLst xmlns:a="http://schemas.openxmlformats.org/drawingml/2006/main" xmlns:r="http://schemas.openxmlformats.org/officeDocument/2006/relationships" xmlns:p="http://schemas.openxmlformats.org/presentationml/2006/main">
  <p:tag name="NUM" val="35"/>
</p:tagLst>
</file>

<file path=ppt/tags/tag123.xml><?xml version="1.0" encoding="utf-8"?>
<p:tagLst xmlns:a="http://schemas.openxmlformats.org/drawingml/2006/main" xmlns:r="http://schemas.openxmlformats.org/officeDocument/2006/relationships" xmlns:p="http://schemas.openxmlformats.org/presentationml/2006/main">
  <p:tag name="NUM" val="36"/>
</p:tagLst>
</file>

<file path=ppt/tags/tag124.xml><?xml version="1.0" encoding="utf-8"?>
<p:tagLst xmlns:a="http://schemas.openxmlformats.org/drawingml/2006/main" xmlns:r="http://schemas.openxmlformats.org/officeDocument/2006/relationships" xmlns:p="http://schemas.openxmlformats.org/presentationml/2006/main">
  <p:tag name="NUM" val="37"/>
</p:tagLst>
</file>

<file path=ppt/tags/tag125.xml><?xml version="1.0" encoding="utf-8"?>
<p:tagLst xmlns:a="http://schemas.openxmlformats.org/drawingml/2006/main" xmlns:r="http://schemas.openxmlformats.org/officeDocument/2006/relationships" xmlns:p="http://schemas.openxmlformats.org/presentationml/2006/main">
  <p:tag name="NUM" val="38"/>
</p:tagLst>
</file>

<file path=ppt/tags/tag126.xml><?xml version="1.0" encoding="utf-8"?>
<p:tagLst xmlns:a="http://schemas.openxmlformats.org/drawingml/2006/main" xmlns:r="http://schemas.openxmlformats.org/officeDocument/2006/relationships" xmlns:p="http://schemas.openxmlformats.org/presentationml/2006/main">
  <p:tag name="NUM" val="39"/>
</p:tagLst>
</file>

<file path=ppt/tags/tag127.xml><?xml version="1.0" encoding="utf-8"?>
<p:tagLst xmlns:a="http://schemas.openxmlformats.org/drawingml/2006/main" xmlns:r="http://schemas.openxmlformats.org/officeDocument/2006/relationships" xmlns:p="http://schemas.openxmlformats.org/presentationml/2006/main">
  <p:tag name="NUM" val="40"/>
</p:tagLst>
</file>

<file path=ppt/tags/tag128.xml><?xml version="1.0" encoding="utf-8"?>
<p:tagLst xmlns:a="http://schemas.openxmlformats.org/drawingml/2006/main" xmlns:r="http://schemas.openxmlformats.org/officeDocument/2006/relationships" xmlns:p="http://schemas.openxmlformats.org/presentationml/2006/main">
  <p:tag name="NUM" val="41"/>
</p:tagLst>
</file>

<file path=ppt/tags/tag129.xml><?xml version="1.0" encoding="utf-8"?>
<p:tagLst xmlns:a="http://schemas.openxmlformats.org/drawingml/2006/main" xmlns:r="http://schemas.openxmlformats.org/officeDocument/2006/relationships" xmlns:p="http://schemas.openxmlformats.org/presentationml/2006/main">
  <p:tag name="NUM" val="42"/>
</p:tagLst>
</file>

<file path=ppt/tags/tag13.xml><?xml version="1.0" encoding="utf-8"?>
<p:tagLst xmlns:a="http://schemas.openxmlformats.org/drawingml/2006/main" xmlns:r="http://schemas.openxmlformats.org/officeDocument/2006/relationships" xmlns:p="http://schemas.openxmlformats.org/presentationml/2006/main">
  <p:tag name="NUM" val="12"/>
</p:tagLst>
</file>

<file path=ppt/tags/tag130.xml><?xml version="1.0" encoding="utf-8"?>
<p:tagLst xmlns:a="http://schemas.openxmlformats.org/drawingml/2006/main" xmlns:r="http://schemas.openxmlformats.org/officeDocument/2006/relationships" xmlns:p="http://schemas.openxmlformats.org/presentationml/2006/main">
  <p:tag name="NUM" val="43"/>
</p:tagLst>
</file>

<file path=ppt/tags/tag131.xml><?xml version="1.0" encoding="utf-8"?>
<p:tagLst xmlns:a="http://schemas.openxmlformats.org/drawingml/2006/main" xmlns:r="http://schemas.openxmlformats.org/officeDocument/2006/relationships" xmlns:p="http://schemas.openxmlformats.org/presentationml/2006/main">
  <p:tag name="NUM" val="1"/>
</p:tagLst>
</file>

<file path=ppt/tags/tag132.xml><?xml version="1.0" encoding="utf-8"?>
<p:tagLst xmlns:a="http://schemas.openxmlformats.org/drawingml/2006/main" xmlns:r="http://schemas.openxmlformats.org/officeDocument/2006/relationships" xmlns:p="http://schemas.openxmlformats.org/presentationml/2006/main">
  <p:tag name="NUM" val="2"/>
</p:tagLst>
</file>

<file path=ppt/tags/tag133.xml><?xml version="1.0" encoding="utf-8"?>
<p:tagLst xmlns:a="http://schemas.openxmlformats.org/drawingml/2006/main" xmlns:r="http://schemas.openxmlformats.org/officeDocument/2006/relationships" xmlns:p="http://schemas.openxmlformats.org/presentationml/2006/main">
  <p:tag name="NUM" val="3"/>
</p:tagLst>
</file>

<file path=ppt/tags/tag134.xml><?xml version="1.0" encoding="utf-8"?>
<p:tagLst xmlns:a="http://schemas.openxmlformats.org/drawingml/2006/main" xmlns:r="http://schemas.openxmlformats.org/officeDocument/2006/relationships" xmlns:p="http://schemas.openxmlformats.org/presentationml/2006/main">
  <p:tag name="NUM" val="4"/>
</p:tagLst>
</file>

<file path=ppt/tags/tag135.xml><?xml version="1.0" encoding="utf-8"?>
<p:tagLst xmlns:a="http://schemas.openxmlformats.org/drawingml/2006/main" xmlns:r="http://schemas.openxmlformats.org/officeDocument/2006/relationships" xmlns:p="http://schemas.openxmlformats.org/presentationml/2006/main">
  <p:tag name="NUM" val="5"/>
</p:tagLst>
</file>

<file path=ppt/tags/tag136.xml><?xml version="1.0" encoding="utf-8"?>
<p:tagLst xmlns:a="http://schemas.openxmlformats.org/drawingml/2006/main" xmlns:r="http://schemas.openxmlformats.org/officeDocument/2006/relationships" xmlns:p="http://schemas.openxmlformats.org/presentationml/2006/main">
  <p:tag name="NUM" val="1"/>
</p:tagLst>
</file>

<file path=ppt/tags/tag137.xml><?xml version="1.0" encoding="utf-8"?>
<p:tagLst xmlns:a="http://schemas.openxmlformats.org/drawingml/2006/main" xmlns:r="http://schemas.openxmlformats.org/officeDocument/2006/relationships" xmlns:p="http://schemas.openxmlformats.org/presentationml/2006/main">
  <p:tag name="NUM" val="2"/>
</p:tagLst>
</file>

<file path=ppt/tags/tag138.xml><?xml version="1.0" encoding="utf-8"?>
<p:tagLst xmlns:a="http://schemas.openxmlformats.org/drawingml/2006/main" xmlns:r="http://schemas.openxmlformats.org/officeDocument/2006/relationships" xmlns:p="http://schemas.openxmlformats.org/presentationml/2006/main">
  <p:tag name="NUM" val="3"/>
</p:tagLst>
</file>

<file path=ppt/tags/tag139.xml><?xml version="1.0" encoding="utf-8"?>
<p:tagLst xmlns:a="http://schemas.openxmlformats.org/drawingml/2006/main" xmlns:r="http://schemas.openxmlformats.org/officeDocument/2006/relationships" xmlns:p="http://schemas.openxmlformats.org/presentationml/2006/main">
  <p:tag name="NUM" val="4"/>
</p:tagLst>
</file>

<file path=ppt/tags/tag14.xml><?xml version="1.0" encoding="utf-8"?>
<p:tagLst xmlns:a="http://schemas.openxmlformats.org/drawingml/2006/main" xmlns:r="http://schemas.openxmlformats.org/officeDocument/2006/relationships" xmlns:p="http://schemas.openxmlformats.org/presentationml/2006/main">
  <p:tag name="NUM" val="13"/>
</p:tagLst>
</file>

<file path=ppt/tags/tag140.xml><?xml version="1.0" encoding="utf-8"?>
<p:tagLst xmlns:a="http://schemas.openxmlformats.org/drawingml/2006/main" xmlns:r="http://schemas.openxmlformats.org/officeDocument/2006/relationships" xmlns:p="http://schemas.openxmlformats.org/presentationml/2006/main">
  <p:tag name="NUM" val="1"/>
</p:tagLst>
</file>

<file path=ppt/tags/tag141.xml><?xml version="1.0" encoding="utf-8"?>
<p:tagLst xmlns:a="http://schemas.openxmlformats.org/drawingml/2006/main" xmlns:r="http://schemas.openxmlformats.org/officeDocument/2006/relationships" xmlns:p="http://schemas.openxmlformats.org/presentationml/2006/main">
  <p:tag name="NUM" val="2"/>
</p:tagLst>
</file>

<file path=ppt/tags/tag142.xml><?xml version="1.0" encoding="utf-8"?>
<p:tagLst xmlns:a="http://schemas.openxmlformats.org/drawingml/2006/main" xmlns:r="http://schemas.openxmlformats.org/officeDocument/2006/relationships" xmlns:p="http://schemas.openxmlformats.org/presentationml/2006/main">
  <p:tag name="NUM" val="3"/>
</p:tagLst>
</file>

<file path=ppt/tags/tag143.xml><?xml version="1.0" encoding="utf-8"?>
<p:tagLst xmlns:a="http://schemas.openxmlformats.org/drawingml/2006/main" xmlns:r="http://schemas.openxmlformats.org/officeDocument/2006/relationships" xmlns:p="http://schemas.openxmlformats.org/presentationml/2006/main">
  <p:tag name="NUM" val="4"/>
</p:tagLst>
</file>

<file path=ppt/tags/tag144.xml><?xml version="1.0" encoding="utf-8"?>
<p:tagLst xmlns:a="http://schemas.openxmlformats.org/drawingml/2006/main" xmlns:r="http://schemas.openxmlformats.org/officeDocument/2006/relationships" xmlns:p="http://schemas.openxmlformats.org/presentationml/2006/main">
  <p:tag name="NUM" val="5"/>
</p:tagLst>
</file>

<file path=ppt/tags/tag145.xml><?xml version="1.0" encoding="utf-8"?>
<p:tagLst xmlns:a="http://schemas.openxmlformats.org/drawingml/2006/main" xmlns:r="http://schemas.openxmlformats.org/officeDocument/2006/relationships" xmlns:p="http://schemas.openxmlformats.org/presentationml/2006/main">
  <p:tag name="NUM" val="6"/>
</p:tagLst>
</file>

<file path=ppt/tags/tag146.xml><?xml version="1.0" encoding="utf-8"?>
<p:tagLst xmlns:a="http://schemas.openxmlformats.org/drawingml/2006/main" xmlns:r="http://schemas.openxmlformats.org/officeDocument/2006/relationships" xmlns:p="http://schemas.openxmlformats.org/presentationml/2006/main">
  <p:tag name="NUM" val="7"/>
</p:tagLst>
</file>

<file path=ppt/tags/tag147.xml><?xml version="1.0" encoding="utf-8"?>
<p:tagLst xmlns:a="http://schemas.openxmlformats.org/drawingml/2006/main" xmlns:r="http://schemas.openxmlformats.org/officeDocument/2006/relationships" xmlns:p="http://schemas.openxmlformats.org/presentationml/2006/main">
  <p:tag name="NUM" val="8"/>
</p:tagLst>
</file>

<file path=ppt/tags/tag148.xml><?xml version="1.0" encoding="utf-8"?>
<p:tagLst xmlns:a="http://schemas.openxmlformats.org/drawingml/2006/main" xmlns:r="http://schemas.openxmlformats.org/officeDocument/2006/relationships" xmlns:p="http://schemas.openxmlformats.org/presentationml/2006/main">
  <p:tag name="NUM" val="9"/>
</p:tagLst>
</file>

<file path=ppt/tags/tag149.xml><?xml version="1.0" encoding="utf-8"?>
<p:tagLst xmlns:a="http://schemas.openxmlformats.org/drawingml/2006/main" xmlns:r="http://schemas.openxmlformats.org/officeDocument/2006/relationships" xmlns:p="http://schemas.openxmlformats.org/presentationml/2006/main">
  <p:tag name="NUM" val="10"/>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50.xml><?xml version="1.0" encoding="utf-8"?>
<p:tagLst xmlns:a="http://schemas.openxmlformats.org/drawingml/2006/main" xmlns:r="http://schemas.openxmlformats.org/officeDocument/2006/relationships" xmlns:p="http://schemas.openxmlformats.org/presentationml/2006/main">
  <p:tag name="NUM" val="11"/>
</p:tagLst>
</file>

<file path=ppt/tags/tag151.xml><?xml version="1.0" encoding="utf-8"?>
<p:tagLst xmlns:a="http://schemas.openxmlformats.org/drawingml/2006/main" xmlns:r="http://schemas.openxmlformats.org/officeDocument/2006/relationships" xmlns:p="http://schemas.openxmlformats.org/presentationml/2006/main">
  <p:tag name="NUM" val="12"/>
</p:tagLst>
</file>

<file path=ppt/tags/tag152.xml><?xml version="1.0" encoding="utf-8"?>
<p:tagLst xmlns:a="http://schemas.openxmlformats.org/drawingml/2006/main" xmlns:r="http://schemas.openxmlformats.org/officeDocument/2006/relationships" xmlns:p="http://schemas.openxmlformats.org/presentationml/2006/main">
  <p:tag name="NUM" val="13"/>
</p:tagLst>
</file>

<file path=ppt/tags/tag153.xml><?xml version="1.0" encoding="utf-8"?>
<p:tagLst xmlns:a="http://schemas.openxmlformats.org/drawingml/2006/main" xmlns:r="http://schemas.openxmlformats.org/officeDocument/2006/relationships" xmlns:p="http://schemas.openxmlformats.org/presentationml/2006/main">
  <p:tag name="NUM" val="14"/>
</p:tagLst>
</file>

<file path=ppt/tags/tag154.xml><?xml version="1.0" encoding="utf-8"?>
<p:tagLst xmlns:a="http://schemas.openxmlformats.org/drawingml/2006/main" xmlns:r="http://schemas.openxmlformats.org/officeDocument/2006/relationships" xmlns:p="http://schemas.openxmlformats.org/presentationml/2006/main">
  <p:tag name="NUM" val="15"/>
</p:tagLst>
</file>

<file path=ppt/tags/tag155.xml><?xml version="1.0" encoding="utf-8"?>
<p:tagLst xmlns:a="http://schemas.openxmlformats.org/drawingml/2006/main" xmlns:r="http://schemas.openxmlformats.org/officeDocument/2006/relationships" xmlns:p="http://schemas.openxmlformats.org/presentationml/2006/main">
  <p:tag name="NUM" val="16"/>
</p:tagLst>
</file>

<file path=ppt/tags/tag156.xml><?xml version="1.0" encoding="utf-8"?>
<p:tagLst xmlns:a="http://schemas.openxmlformats.org/drawingml/2006/main" xmlns:r="http://schemas.openxmlformats.org/officeDocument/2006/relationships" xmlns:p="http://schemas.openxmlformats.org/presentationml/2006/main">
  <p:tag name="NUM" val="17"/>
</p:tagLst>
</file>

<file path=ppt/tags/tag157.xml><?xml version="1.0" encoding="utf-8"?>
<p:tagLst xmlns:a="http://schemas.openxmlformats.org/drawingml/2006/main" xmlns:r="http://schemas.openxmlformats.org/officeDocument/2006/relationships" xmlns:p="http://schemas.openxmlformats.org/presentationml/2006/main">
  <p:tag name="NUM" val="18"/>
</p:tagLst>
</file>

<file path=ppt/tags/tag158.xml><?xml version="1.0" encoding="utf-8"?>
<p:tagLst xmlns:a="http://schemas.openxmlformats.org/drawingml/2006/main" xmlns:r="http://schemas.openxmlformats.org/officeDocument/2006/relationships" xmlns:p="http://schemas.openxmlformats.org/presentationml/2006/main">
  <p:tag name="NUM" val="19"/>
</p:tagLst>
</file>

<file path=ppt/tags/tag159.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2"/>
</p:tagLst>
</file>

<file path=ppt/tags/tag160.xml><?xml version="1.0" encoding="utf-8"?>
<p:tagLst xmlns:a="http://schemas.openxmlformats.org/drawingml/2006/main" xmlns:r="http://schemas.openxmlformats.org/officeDocument/2006/relationships" xmlns:p="http://schemas.openxmlformats.org/presentationml/2006/main">
  <p:tag name="NUM" val="2"/>
</p:tagLst>
</file>

<file path=ppt/tags/tag161.xml><?xml version="1.0" encoding="utf-8"?>
<p:tagLst xmlns:a="http://schemas.openxmlformats.org/drawingml/2006/main" xmlns:r="http://schemas.openxmlformats.org/officeDocument/2006/relationships" xmlns:p="http://schemas.openxmlformats.org/presentationml/2006/main">
  <p:tag name="NUM" val="3"/>
</p:tagLst>
</file>

<file path=ppt/tags/tag162.xml><?xml version="1.0" encoding="utf-8"?>
<p:tagLst xmlns:a="http://schemas.openxmlformats.org/drawingml/2006/main" xmlns:r="http://schemas.openxmlformats.org/officeDocument/2006/relationships" xmlns:p="http://schemas.openxmlformats.org/presentationml/2006/main">
  <p:tag name="NUM" val="4"/>
</p:tagLst>
</file>

<file path=ppt/tags/tag163.xml><?xml version="1.0" encoding="utf-8"?>
<p:tagLst xmlns:a="http://schemas.openxmlformats.org/drawingml/2006/main" xmlns:r="http://schemas.openxmlformats.org/officeDocument/2006/relationships" xmlns:p="http://schemas.openxmlformats.org/presentationml/2006/main">
  <p:tag name="NUM" val="5"/>
</p:tagLst>
</file>

<file path=ppt/tags/tag164.xml><?xml version="1.0" encoding="utf-8"?>
<p:tagLst xmlns:a="http://schemas.openxmlformats.org/drawingml/2006/main" xmlns:r="http://schemas.openxmlformats.org/officeDocument/2006/relationships" xmlns:p="http://schemas.openxmlformats.org/presentationml/2006/main">
  <p:tag name="NUM" val="6"/>
</p:tagLst>
</file>

<file path=ppt/tags/tag165.xml><?xml version="1.0" encoding="utf-8"?>
<p:tagLst xmlns:a="http://schemas.openxmlformats.org/drawingml/2006/main" xmlns:r="http://schemas.openxmlformats.org/officeDocument/2006/relationships" xmlns:p="http://schemas.openxmlformats.org/presentationml/2006/main">
  <p:tag name="NUM" val="7"/>
</p:tagLst>
</file>

<file path=ppt/tags/tag166.xml><?xml version="1.0" encoding="utf-8"?>
<p:tagLst xmlns:a="http://schemas.openxmlformats.org/drawingml/2006/main" xmlns:r="http://schemas.openxmlformats.org/officeDocument/2006/relationships" xmlns:p="http://schemas.openxmlformats.org/presentationml/2006/main">
  <p:tag name="NUM" val="8"/>
</p:tagLst>
</file>

<file path=ppt/tags/tag167.xml><?xml version="1.0" encoding="utf-8"?>
<p:tagLst xmlns:a="http://schemas.openxmlformats.org/drawingml/2006/main" xmlns:r="http://schemas.openxmlformats.org/officeDocument/2006/relationships" xmlns:p="http://schemas.openxmlformats.org/presentationml/2006/main">
  <p:tag name="NUM" val="9"/>
</p:tagLst>
</file>

<file path=ppt/tags/tag168.xml><?xml version="1.0" encoding="utf-8"?>
<p:tagLst xmlns:a="http://schemas.openxmlformats.org/drawingml/2006/main" xmlns:r="http://schemas.openxmlformats.org/officeDocument/2006/relationships" xmlns:p="http://schemas.openxmlformats.org/presentationml/2006/main">
  <p:tag name="NUM" val="10"/>
</p:tagLst>
</file>

<file path=ppt/tags/tag169.xml><?xml version="1.0" encoding="utf-8"?>
<p:tagLst xmlns:a="http://schemas.openxmlformats.org/drawingml/2006/main" xmlns:r="http://schemas.openxmlformats.org/officeDocument/2006/relationships" xmlns:p="http://schemas.openxmlformats.org/presentationml/2006/main">
  <p:tag name="NUM" val="11"/>
</p:tagLst>
</file>

<file path=ppt/tags/tag17.xml><?xml version="1.0" encoding="utf-8"?>
<p:tagLst xmlns:a="http://schemas.openxmlformats.org/drawingml/2006/main" xmlns:r="http://schemas.openxmlformats.org/officeDocument/2006/relationships" xmlns:p="http://schemas.openxmlformats.org/presentationml/2006/main">
  <p:tag name="NUM" val="3"/>
</p:tagLst>
</file>

<file path=ppt/tags/tag170.xml><?xml version="1.0" encoding="utf-8"?>
<p:tagLst xmlns:a="http://schemas.openxmlformats.org/drawingml/2006/main" xmlns:r="http://schemas.openxmlformats.org/officeDocument/2006/relationships" xmlns:p="http://schemas.openxmlformats.org/presentationml/2006/main">
  <p:tag name="NUM" val="12"/>
</p:tagLst>
</file>

<file path=ppt/tags/tag171.xml><?xml version="1.0" encoding="utf-8"?>
<p:tagLst xmlns:a="http://schemas.openxmlformats.org/drawingml/2006/main" xmlns:r="http://schemas.openxmlformats.org/officeDocument/2006/relationships" xmlns:p="http://schemas.openxmlformats.org/presentationml/2006/main">
  <p:tag name="NUM" val="13"/>
</p:tagLst>
</file>

<file path=ppt/tags/tag172.xml><?xml version="1.0" encoding="utf-8"?>
<p:tagLst xmlns:a="http://schemas.openxmlformats.org/drawingml/2006/main" xmlns:r="http://schemas.openxmlformats.org/officeDocument/2006/relationships" xmlns:p="http://schemas.openxmlformats.org/presentationml/2006/main">
  <p:tag name="NUM" val="14"/>
</p:tagLst>
</file>

<file path=ppt/tags/tag173.xml><?xml version="1.0" encoding="utf-8"?>
<p:tagLst xmlns:a="http://schemas.openxmlformats.org/drawingml/2006/main" xmlns:r="http://schemas.openxmlformats.org/officeDocument/2006/relationships" xmlns:p="http://schemas.openxmlformats.org/presentationml/2006/main">
  <p:tag name="NUM" val="15"/>
</p:tagLst>
</file>

<file path=ppt/tags/tag174.xml><?xml version="1.0" encoding="utf-8"?>
<p:tagLst xmlns:a="http://schemas.openxmlformats.org/drawingml/2006/main" xmlns:r="http://schemas.openxmlformats.org/officeDocument/2006/relationships" xmlns:p="http://schemas.openxmlformats.org/presentationml/2006/main">
  <p:tag name="NUM" val="16"/>
</p:tagLst>
</file>

<file path=ppt/tags/tag175.xml><?xml version="1.0" encoding="utf-8"?>
<p:tagLst xmlns:a="http://schemas.openxmlformats.org/drawingml/2006/main" xmlns:r="http://schemas.openxmlformats.org/officeDocument/2006/relationships" xmlns:p="http://schemas.openxmlformats.org/presentationml/2006/main">
  <p:tag name="NUM" val="17"/>
</p:tagLst>
</file>

<file path=ppt/tags/tag176.xml><?xml version="1.0" encoding="utf-8"?>
<p:tagLst xmlns:a="http://schemas.openxmlformats.org/drawingml/2006/main" xmlns:r="http://schemas.openxmlformats.org/officeDocument/2006/relationships" xmlns:p="http://schemas.openxmlformats.org/presentationml/2006/main">
  <p:tag name="NUM" val="18"/>
</p:tagLst>
</file>

<file path=ppt/tags/tag177.xml><?xml version="1.0" encoding="utf-8"?>
<p:tagLst xmlns:a="http://schemas.openxmlformats.org/drawingml/2006/main" xmlns:r="http://schemas.openxmlformats.org/officeDocument/2006/relationships" xmlns:p="http://schemas.openxmlformats.org/presentationml/2006/main">
  <p:tag name="NUM" val="19"/>
</p:tagLst>
</file>

<file path=ppt/tags/tag178.xml><?xml version="1.0" encoding="utf-8"?>
<p:tagLst xmlns:a="http://schemas.openxmlformats.org/drawingml/2006/main" xmlns:r="http://schemas.openxmlformats.org/officeDocument/2006/relationships" xmlns:p="http://schemas.openxmlformats.org/presentationml/2006/main">
  <p:tag name="NUM" val="20"/>
</p:tagLst>
</file>

<file path=ppt/tags/tag179.xml><?xml version="1.0" encoding="utf-8"?>
<p:tagLst xmlns:a="http://schemas.openxmlformats.org/drawingml/2006/main" xmlns:r="http://schemas.openxmlformats.org/officeDocument/2006/relationships" xmlns:p="http://schemas.openxmlformats.org/presentationml/2006/main">
  <p:tag name="NUM" val="1"/>
</p:tagLst>
</file>

<file path=ppt/tags/tag18.xml><?xml version="1.0" encoding="utf-8"?>
<p:tagLst xmlns:a="http://schemas.openxmlformats.org/drawingml/2006/main" xmlns:r="http://schemas.openxmlformats.org/officeDocument/2006/relationships" xmlns:p="http://schemas.openxmlformats.org/presentationml/2006/main">
  <p:tag name="NUM" val="4"/>
</p:tagLst>
</file>

<file path=ppt/tags/tag180.xml><?xml version="1.0" encoding="utf-8"?>
<p:tagLst xmlns:a="http://schemas.openxmlformats.org/drawingml/2006/main" xmlns:r="http://schemas.openxmlformats.org/officeDocument/2006/relationships" xmlns:p="http://schemas.openxmlformats.org/presentationml/2006/main">
  <p:tag name="NUM" val="2"/>
</p:tagLst>
</file>

<file path=ppt/tags/tag181.xml><?xml version="1.0" encoding="utf-8"?>
<p:tagLst xmlns:a="http://schemas.openxmlformats.org/drawingml/2006/main" xmlns:r="http://schemas.openxmlformats.org/officeDocument/2006/relationships" xmlns:p="http://schemas.openxmlformats.org/presentationml/2006/main">
  <p:tag name="NUM" val="3"/>
</p:tagLst>
</file>

<file path=ppt/tags/tag182.xml><?xml version="1.0" encoding="utf-8"?>
<p:tagLst xmlns:a="http://schemas.openxmlformats.org/drawingml/2006/main" xmlns:r="http://schemas.openxmlformats.org/officeDocument/2006/relationships" xmlns:p="http://schemas.openxmlformats.org/presentationml/2006/main">
  <p:tag name="NUM" val="4"/>
</p:tagLst>
</file>

<file path=ppt/tags/tag183.xml><?xml version="1.0" encoding="utf-8"?>
<p:tagLst xmlns:a="http://schemas.openxmlformats.org/drawingml/2006/main" xmlns:r="http://schemas.openxmlformats.org/officeDocument/2006/relationships" xmlns:p="http://schemas.openxmlformats.org/presentationml/2006/main">
  <p:tag name="NUM" val="5"/>
</p:tagLst>
</file>

<file path=ppt/tags/tag184.xml><?xml version="1.0" encoding="utf-8"?>
<p:tagLst xmlns:a="http://schemas.openxmlformats.org/drawingml/2006/main" xmlns:r="http://schemas.openxmlformats.org/officeDocument/2006/relationships" xmlns:p="http://schemas.openxmlformats.org/presentationml/2006/main">
  <p:tag name="NUM" val="6"/>
</p:tagLst>
</file>

<file path=ppt/tags/tag185.xml><?xml version="1.0" encoding="utf-8"?>
<p:tagLst xmlns:a="http://schemas.openxmlformats.org/drawingml/2006/main" xmlns:r="http://schemas.openxmlformats.org/officeDocument/2006/relationships" xmlns:p="http://schemas.openxmlformats.org/presentationml/2006/main">
  <p:tag name="NUM" val="7"/>
</p:tagLst>
</file>

<file path=ppt/tags/tag186.xml><?xml version="1.0" encoding="utf-8"?>
<p:tagLst xmlns:a="http://schemas.openxmlformats.org/drawingml/2006/main" xmlns:r="http://schemas.openxmlformats.org/officeDocument/2006/relationships" xmlns:p="http://schemas.openxmlformats.org/presentationml/2006/main">
  <p:tag name="NUM" val="8"/>
</p:tagLst>
</file>

<file path=ppt/tags/tag187.xml><?xml version="1.0" encoding="utf-8"?>
<p:tagLst xmlns:a="http://schemas.openxmlformats.org/drawingml/2006/main" xmlns:r="http://schemas.openxmlformats.org/officeDocument/2006/relationships" xmlns:p="http://schemas.openxmlformats.org/presentationml/2006/main">
  <p:tag name="NUM" val="9"/>
</p:tagLst>
</file>

<file path=ppt/tags/tag188.xml><?xml version="1.0" encoding="utf-8"?>
<p:tagLst xmlns:a="http://schemas.openxmlformats.org/drawingml/2006/main" xmlns:r="http://schemas.openxmlformats.org/officeDocument/2006/relationships" xmlns:p="http://schemas.openxmlformats.org/presentationml/2006/main">
  <p:tag name="NUM" val="10"/>
</p:tagLst>
</file>

<file path=ppt/tags/tag189.xml><?xml version="1.0" encoding="utf-8"?>
<p:tagLst xmlns:a="http://schemas.openxmlformats.org/drawingml/2006/main" xmlns:r="http://schemas.openxmlformats.org/officeDocument/2006/relationships" xmlns:p="http://schemas.openxmlformats.org/presentationml/2006/main">
  <p:tag name="NUM" val="11"/>
</p:tagLst>
</file>

<file path=ppt/tags/tag19.xml><?xml version="1.0" encoding="utf-8"?>
<p:tagLst xmlns:a="http://schemas.openxmlformats.org/drawingml/2006/main" xmlns:r="http://schemas.openxmlformats.org/officeDocument/2006/relationships" xmlns:p="http://schemas.openxmlformats.org/presentationml/2006/main">
  <p:tag name="NUM" val="5"/>
</p:tagLst>
</file>

<file path=ppt/tags/tag190.xml><?xml version="1.0" encoding="utf-8"?>
<p:tagLst xmlns:a="http://schemas.openxmlformats.org/drawingml/2006/main" xmlns:r="http://schemas.openxmlformats.org/officeDocument/2006/relationships" xmlns:p="http://schemas.openxmlformats.org/presentationml/2006/main">
  <p:tag name="NUM" val="12"/>
</p:tagLst>
</file>

<file path=ppt/tags/tag191.xml><?xml version="1.0" encoding="utf-8"?>
<p:tagLst xmlns:a="http://schemas.openxmlformats.org/drawingml/2006/main" xmlns:r="http://schemas.openxmlformats.org/officeDocument/2006/relationships" xmlns:p="http://schemas.openxmlformats.org/presentationml/2006/main">
  <p:tag name="NUM" val="13"/>
</p:tagLst>
</file>

<file path=ppt/tags/tag192.xml><?xml version="1.0" encoding="utf-8"?>
<p:tagLst xmlns:a="http://schemas.openxmlformats.org/drawingml/2006/main" xmlns:r="http://schemas.openxmlformats.org/officeDocument/2006/relationships" xmlns:p="http://schemas.openxmlformats.org/presentationml/2006/main">
  <p:tag name="NUM" val="14"/>
</p:tagLst>
</file>

<file path=ppt/tags/tag193.xml><?xml version="1.0" encoding="utf-8"?>
<p:tagLst xmlns:a="http://schemas.openxmlformats.org/drawingml/2006/main" xmlns:r="http://schemas.openxmlformats.org/officeDocument/2006/relationships" xmlns:p="http://schemas.openxmlformats.org/presentationml/2006/main">
  <p:tag name="NUM" val="15"/>
</p:tagLst>
</file>

<file path=ppt/tags/tag194.xml><?xml version="1.0" encoding="utf-8"?>
<p:tagLst xmlns:a="http://schemas.openxmlformats.org/drawingml/2006/main" xmlns:r="http://schemas.openxmlformats.org/officeDocument/2006/relationships" xmlns:p="http://schemas.openxmlformats.org/presentationml/2006/main">
  <p:tag name="NUM" val="16"/>
</p:tagLst>
</file>

<file path=ppt/tags/tag195.xml><?xml version="1.0" encoding="utf-8"?>
<p:tagLst xmlns:a="http://schemas.openxmlformats.org/drawingml/2006/main" xmlns:r="http://schemas.openxmlformats.org/officeDocument/2006/relationships" xmlns:p="http://schemas.openxmlformats.org/presentationml/2006/main">
  <p:tag name="NUM" val="17"/>
</p:tagLst>
</file>

<file path=ppt/tags/tag196.xml><?xml version="1.0" encoding="utf-8"?>
<p:tagLst xmlns:a="http://schemas.openxmlformats.org/drawingml/2006/main" xmlns:r="http://schemas.openxmlformats.org/officeDocument/2006/relationships" xmlns:p="http://schemas.openxmlformats.org/presentationml/2006/main">
  <p:tag name="NUM" val="18"/>
</p:tagLst>
</file>

<file path=ppt/tags/tag197.xml><?xml version="1.0" encoding="utf-8"?>
<p:tagLst xmlns:a="http://schemas.openxmlformats.org/drawingml/2006/main" xmlns:r="http://schemas.openxmlformats.org/officeDocument/2006/relationships" xmlns:p="http://schemas.openxmlformats.org/presentationml/2006/main">
  <p:tag name="NUM" val="19"/>
</p:tagLst>
</file>

<file path=ppt/tags/tag198.xml><?xml version="1.0" encoding="utf-8"?>
<p:tagLst xmlns:a="http://schemas.openxmlformats.org/drawingml/2006/main" xmlns:r="http://schemas.openxmlformats.org/officeDocument/2006/relationships" xmlns:p="http://schemas.openxmlformats.org/presentationml/2006/main">
  <p:tag name="NUM" val="20"/>
</p:tagLst>
</file>

<file path=ppt/tags/tag199.xml><?xml version="1.0" encoding="utf-8"?>
<p:tagLst xmlns:a="http://schemas.openxmlformats.org/drawingml/2006/main" xmlns:r="http://schemas.openxmlformats.org/officeDocument/2006/relationships" xmlns:p="http://schemas.openxmlformats.org/presentationml/2006/main">
  <p:tag name="NUM" val="21"/>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6"/>
</p:tagLst>
</file>

<file path=ppt/tags/tag200.xml><?xml version="1.0" encoding="utf-8"?>
<p:tagLst xmlns:a="http://schemas.openxmlformats.org/drawingml/2006/main" xmlns:r="http://schemas.openxmlformats.org/officeDocument/2006/relationships" xmlns:p="http://schemas.openxmlformats.org/presentationml/2006/main">
  <p:tag name="NUM" val="22"/>
</p:tagLst>
</file>

<file path=ppt/tags/tag201.xml><?xml version="1.0" encoding="utf-8"?>
<p:tagLst xmlns:a="http://schemas.openxmlformats.org/drawingml/2006/main" xmlns:r="http://schemas.openxmlformats.org/officeDocument/2006/relationships" xmlns:p="http://schemas.openxmlformats.org/presentationml/2006/main">
  <p:tag name="NUM" val="1"/>
</p:tagLst>
</file>

<file path=ppt/tags/tag202.xml><?xml version="1.0" encoding="utf-8"?>
<p:tagLst xmlns:a="http://schemas.openxmlformats.org/drawingml/2006/main" xmlns:r="http://schemas.openxmlformats.org/officeDocument/2006/relationships" xmlns:p="http://schemas.openxmlformats.org/presentationml/2006/main">
  <p:tag name="NUM" val="2"/>
</p:tagLst>
</file>

<file path=ppt/tags/tag203.xml><?xml version="1.0" encoding="utf-8"?>
<p:tagLst xmlns:a="http://schemas.openxmlformats.org/drawingml/2006/main" xmlns:r="http://schemas.openxmlformats.org/officeDocument/2006/relationships" xmlns:p="http://schemas.openxmlformats.org/presentationml/2006/main">
  <p:tag name="NUM" val="3"/>
</p:tagLst>
</file>

<file path=ppt/tags/tag204.xml><?xml version="1.0" encoding="utf-8"?>
<p:tagLst xmlns:a="http://schemas.openxmlformats.org/drawingml/2006/main" xmlns:r="http://schemas.openxmlformats.org/officeDocument/2006/relationships" xmlns:p="http://schemas.openxmlformats.org/presentationml/2006/main">
  <p:tag name="NUM" val="4"/>
</p:tagLst>
</file>

<file path=ppt/tags/tag205.xml><?xml version="1.0" encoding="utf-8"?>
<p:tagLst xmlns:a="http://schemas.openxmlformats.org/drawingml/2006/main" xmlns:r="http://schemas.openxmlformats.org/officeDocument/2006/relationships" xmlns:p="http://schemas.openxmlformats.org/presentationml/2006/main">
  <p:tag name="NUM" val="5"/>
</p:tagLst>
</file>

<file path=ppt/tags/tag206.xml><?xml version="1.0" encoding="utf-8"?>
<p:tagLst xmlns:a="http://schemas.openxmlformats.org/drawingml/2006/main" xmlns:r="http://schemas.openxmlformats.org/officeDocument/2006/relationships" xmlns:p="http://schemas.openxmlformats.org/presentationml/2006/main">
  <p:tag name="NUM" val="6"/>
</p:tagLst>
</file>

<file path=ppt/tags/tag207.xml><?xml version="1.0" encoding="utf-8"?>
<p:tagLst xmlns:a="http://schemas.openxmlformats.org/drawingml/2006/main" xmlns:r="http://schemas.openxmlformats.org/officeDocument/2006/relationships" xmlns:p="http://schemas.openxmlformats.org/presentationml/2006/main">
  <p:tag name="NUM" val="7"/>
</p:tagLst>
</file>

<file path=ppt/tags/tag208.xml><?xml version="1.0" encoding="utf-8"?>
<p:tagLst xmlns:a="http://schemas.openxmlformats.org/drawingml/2006/main" xmlns:r="http://schemas.openxmlformats.org/officeDocument/2006/relationships" xmlns:p="http://schemas.openxmlformats.org/presentationml/2006/main">
  <p:tag name="NUM" val="8"/>
</p:tagLst>
</file>

<file path=ppt/tags/tag209.xml><?xml version="1.0" encoding="utf-8"?>
<p:tagLst xmlns:a="http://schemas.openxmlformats.org/drawingml/2006/main" xmlns:r="http://schemas.openxmlformats.org/officeDocument/2006/relationships" xmlns:p="http://schemas.openxmlformats.org/presentationml/2006/main">
  <p:tag name="NUM" val="9"/>
</p:tagLst>
</file>

<file path=ppt/tags/tag21.xml><?xml version="1.0" encoding="utf-8"?>
<p:tagLst xmlns:a="http://schemas.openxmlformats.org/drawingml/2006/main" xmlns:r="http://schemas.openxmlformats.org/officeDocument/2006/relationships" xmlns:p="http://schemas.openxmlformats.org/presentationml/2006/main">
  <p:tag name="NUM" val="7"/>
</p:tagLst>
</file>

<file path=ppt/tags/tag210.xml><?xml version="1.0" encoding="utf-8"?>
<p:tagLst xmlns:a="http://schemas.openxmlformats.org/drawingml/2006/main" xmlns:r="http://schemas.openxmlformats.org/officeDocument/2006/relationships" xmlns:p="http://schemas.openxmlformats.org/presentationml/2006/main">
  <p:tag name="NUM" val="10"/>
</p:tagLst>
</file>

<file path=ppt/tags/tag211.xml><?xml version="1.0" encoding="utf-8"?>
<p:tagLst xmlns:a="http://schemas.openxmlformats.org/drawingml/2006/main" xmlns:r="http://schemas.openxmlformats.org/officeDocument/2006/relationships" xmlns:p="http://schemas.openxmlformats.org/presentationml/2006/main">
  <p:tag name="NUM" val="11"/>
</p:tagLst>
</file>

<file path=ppt/tags/tag212.xml><?xml version="1.0" encoding="utf-8"?>
<p:tagLst xmlns:a="http://schemas.openxmlformats.org/drawingml/2006/main" xmlns:r="http://schemas.openxmlformats.org/officeDocument/2006/relationships" xmlns:p="http://schemas.openxmlformats.org/presentationml/2006/main">
  <p:tag name="NUM" val="12"/>
</p:tagLst>
</file>

<file path=ppt/tags/tag213.xml><?xml version="1.0" encoding="utf-8"?>
<p:tagLst xmlns:a="http://schemas.openxmlformats.org/drawingml/2006/main" xmlns:r="http://schemas.openxmlformats.org/officeDocument/2006/relationships" xmlns:p="http://schemas.openxmlformats.org/presentationml/2006/main">
  <p:tag name="NUM" val="13"/>
</p:tagLst>
</file>

<file path=ppt/tags/tag214.xml><?xml version="1.0" encoding="utf-8"?>
<p:tagLst xmlns:a="http://schemas.openxmlformats.org/drawingml/2006/main" xmlns:r="http://schemas.openxmlformats.org/officeDocument/2006/relationships" xmlns:p="http://schemas.openxmlformats.org/presentationml/2006/main">
  <p:tag name="NUM" val="14"/>
</p:tagLst>
</file>

<file path=ppt/tags/tag215.xml><?xml version="1.0" encoding="utf-8"?>
<p:tagLst xmlns:a="http://schemas.openxmlformats.org/drawingml/2006/main" xmlns:r="http://schemas.openxmlformats.org/officeDocument/2006/relationships" xmlns:p="http://schemas.openxmlformats.org/presentationml/2006/main">
  <p:tag name="NUM" val="15"/>
</p:tagLst>
</file>

<file path=ppt/tags/tag216.xml><?xml version="1.0" encoding="utf-8"?>
<p:tagLst xmlns:a="http://schemas.openxmlformats.org/drawingml/2006/main" xmlns:r="http://schemas.openxmlformats.org/officeDocument/2006/relationships" xmlns:p="http://schemas.openxmlformats.org/presentationml/2006/main">
  <p:tag name="NUM" val="16"/>
</p:tagLst>
</file>

<file path=ppt/tags/tag217.xml><?xml version="1.0" encoding="utf-8"?>
<p:tagLst xmlns:a="http://schemas.openxmlformats.org/drawingml/2006/main" xmlns:r="http://schemas.openxmlformats.org/officeDocument/2006/relationships" xmlns:p="http://schemas.openxmlformats.org/presentationml/2006/main">
  <p:tag name="NUM" val="17"/>
</p:tagLst>
</file>

<file path=ppt/tags/tag218.xml><?xml version="1.0" encoding="utf-8"?>
<p:tagLst xmlns:a="http://schemas.openxmlformats.org/drawingml/2006/main" xmlns:r="http://schemas.openxmlformats.org/officeDocument/2006/relationships" xmlns:p="http://schemas.openxmlformats.org/presentationml/2006/main">
  <p:tag name="NUM" val="18"/>
</p:tagLst>
</file>

<file path=ppt/tags/tag219.xml><?xml version="1.0" encoding="utf-8"?>
<p:tagLst xmlns:a="http://schemas.openxmlformats.org/drawingml/2006/main" xmlns:r="http://schemas.openxmlformats.org/officeDocument/2006/relationships" xmlns:p="http://schemas.openxmlformats.org/presentationml/2006/main">
  <p:tag name="NUM" val="19"/>
</p:tagLst>
</file>

<file path=ppt/tags/tag22.xml><?xml version="1.0" encoding="utf-8"?>
<p:tagLst xmlns:a="http://schemas.openxmlformats.org/drawingml/2006/main" xmlns:r="http://schemas.openxmlformats.org/officeDocument/2006/relationships" xmlns:p="http://schemas.openxmlformats.org/presentationml/2006/main">
  <p:tag name="NUM" val="8"/>
</p:tagLst>
</file>

<file path=ppt/tags/tag220.xml><?xml version="1.0" encoding="utf-8"?>
<p:tagLst xmlns:a="http://schemas.openxmlformats.org/drawingml/2006/main" xmlns:r="http://schemas.openxmlformats.org/officeDocument/2006/relationships" xmlns:p="http://schemas.openxmlformats.org/presentationml/2006/main">
  <p:tag name="NUM" val="20"/>
</p:tagLst>
</file>

<file path=ppt/tags/tag221.xml><?xml version="1.0" encoding="utf-8"?>
<p:tagLst xmlns:a="http://schemas.openxmlformats.org/drawingml/2006/main" xmlns:r="http://schemas.openxmlformats.org/officeDocument/2006/relationships" xmlns:p="http://schemas.openxmlformats.org/presentationml/2006/main">
  <p:tag name="NUM" val="21"/>
</p:tagLst>
</file>

<file path=ppt/tags/tag222.xml><?xml version="1.0" encoding="utf-8"?>
<p:tagLst xmlns:a="http://schemas.openxmlformats.org/drawingml/2006/main" xmlns:r="http://schemas.openxmlformats.org/officeDocument/2006/relationships" xmlns:p="http://schemas.openxmlformats.org/presentationml/2006/main">
  <p:tag name="NUM" val="22"/>
</p:tagLst>
</file>

<file path=ppt/tags/tag223.xml><?xml version="1.0" encoding="utf-8"?>
<p:tagLst xmlns:a="http://schemas.openxmlformats.org/drawingml/2006/main" xmlns:r="http://schemas.openxmlformats.org/officeDocument/2006/relationships" xmlns:p="http://schemas.openxmlformats.org/presentationml/2006/main">
  <p:tag name="NUM" val="23"/>
</p:tagLst>
</file>

<file path=ppt/tags/tag224.xml><?xml version="1.0" encoding="utf-8"?>
<p:tagLst xmlns:a="http://schemas.openxmlformats.org/drawingml/2006/main" xmlns:r="http://schemas.openxmlformats.org/officeDocument/2006/relationships" xmlns:p="http://schemas.openxmlformats.org/presentationml/2006/main">
  <p:tag name="NUM" val="1"/>
</p:tagLst>
</file>

<file path=ppt/tags/tag225.xml><?xml version="1.0" encoding="utf-8"?>
<p:tagLst xmlns:a="http://schemas.openxmlformats.org/drawingml/2006/main" xmlns:r="http://schemas.openxmlformats.org/officeDocument/2006/relationships" xmlns:p="http://schemas.openxmlformats.org/presentationml/2006/main">
  <p:tag name="NUM" val="2"/>
</p:tagLst>
</file>

<file path=ppt/tags/tag226.xml><?xml version="1.0" encoding="utf-8"?>
<p:tagLst xmlns:a="http://schemas.openxmlformats.org/drawingml/2006/main" xmlns:r="http://schemas.openxmlformats.org/officeDocument/2006/relationships" xmlns:p="http://schemas.openxmlformats.org/presentationml/2006/main">
  <p:tag name="NUM" val="3"/>
</p:tagLst>
</file>

<file path=ppt/tags/tag227.xml><?xml version="1.0" encoding="utf-8"?>
<p:tagLst xmlns:a="http://schemas.openxmlformats.org/drawingml/2006/main" xmlns:r="http://schemas.openxmlformats.org/officeDocument/2006/relationships" xmlns:p="http://schemas.openxmlformats.org/presentationml/2006/main">
  <p:tag name="NUM" val="4"/>
</p:tagLst>
</file>

<file path=ppt/tags/tag228.xml><?xml version="1.0" encoding="utf-8"?>
<p:tagLst xmlns:a="http://schemas.openxmlformats.org/drawingml/2006/main" xmlns:r="http://schemas.openxmlformats.org/officeDocument/2006/relationships" xmlns:p="http://schemas.openxmlformats.org/presentationml/2006/main">
  <p:tag name="NUM" val="5"/>
</p:tagLst>
</file>

<file path=ppt/tags/tag229.xml><?xml version="1.0" encoding="utf-8"?>
<p:tagLst xmlns:a="http://schemas.openxmlformats.org/drawingml/2006/main" xmlns:r="http://schemas.openxmlformats.org/officeDocument/2006/relationships" xmlns:p="http://schemas.openxmlformats.org/presentationml/2006/main">
  <p:tag name="NUM" val="6"/>
</p:tagLst>
</file>

<file path=ppt/tags/tag23.xml><?xml version="1.0" encoding="utf-8"?>
<p:tagLst xmlns:a="http://schemas.openxmlformats.org/drawingml/2006/main" xmlns:r="http://schemas.openxmlformats.org/officeDocument/2006/relationships" xmlns:p="http://schemas.openxmlformats.org/presentationml/2006/main">
  <p:tag name="NUM" val="9"/>
</p:tagLst>
</file>

<file path=ppt/tags/tag230.xml><?xml version="1.0" encoding="utf-8"?>
<p:tagLst xmlns:a="http://schemas.openxmlformats.org/drawingml/2006/main" xmlns:r="http://schemas.openxmlformats.org/officeDocument/2006/relationships" xmlns:p="http://schemas.openxmlformats.org/presentationml/2006/main">
  <p:tag name="NUM" val="7"/>
</p:tagLst>
</file>

<file path=ppt/tags/tag231.xml><?xml version="1.0" encoding="utf-8"?>
<p:tagLst xmlns:a="http://schemas.openxmlformats.org/drawingml/2006/main" xmlns:r="http://schemas.openxmlformats.org/officeDocument/2006/relationships" xmlns:p="http://schemas.openxmlformats.org/presentationml/2006/main">
  <p:tag name="NUM" val="8"/>
</p:tagLst>
</file>

<file path=ppt/tags/tag232.xml><?xml version="1.0" encoding="utf-8"?>
<p:tagLst xmlns:a="http://schemas.openxmlformats.org/drawingml/2006/main" xmlns:r="http://schemas.openxmlformats.org/officeDocument/2006/relationships" xmlns:p="http://schemas.openxmlformats.org/presentationml/2006/main">
  <p:tag name="NUM" val="9"/>
</p:tagLst>
</file>

<file path=ppt/tags/tag233.xml><?xml version="1.0" encoding="utf-8"?>
<p:tagLst xmlns:a="http://schemas.openxmlformats.org/drawingml/2006/main" xmlns:r="http://schemas.openxmlformats.org/officeDocument/2006/relationships" xmlns:p="http://schemas.openxmlformats.org/presentationml/2006/main">
  <p:tag name="NUM" val="10"/>
</p:tagLst>
</file>

<file path=ppt/tags/tag234.xml><?xml version="1.0" encoding="utf-8"?>
<p:tagLst xmlns:a="http://schemas.openxmlformats.org/drawingml/2006/main" xmlns:r="http://schemas.openxmlformats.org/officeDocument/2006/relationships" xmlns:p="http://schemas.openxmlformats.org/presentationml/2006/main">
  <p:tag name="NUM" val="11"/>
</p:tagLst>
</file>

<file path=ppt/tags/tag235.xml><?xml version="1.0" encoding="utf-8"?>
<p:tagLst xmlns:a="http://schemas.openxmlformats.org/drawingml/2006/main" xmlns:r="http://schemas.openxmlformats.org/officeDocument/2006/relationships" xmlns:p="http://schemas.openxmlformats.org/presentationml/2006/main">
  <p:tag name="NUM" val="12"/>
</p:tagLst>
</file>

<file path=ppt/tags/tag236.xml><?xml version="1.0" encoding="utf-8"?>
<p:tagLst xmlns:a="http://schemas.openxmlformats.org/drawingml/2006/main" xmlns:r="http://schemas.openxmlformats.org/officeDocument/2006/relationships" xmlns:p="http://schemas.openxmlformats.org/presentationml/2006/main">
  <p:tag name="NUM" val="13"/>
</p:tagLst>
</file>

<file path=ppt/tags/tag237.xml><?xml version="1.0" encoding="utf-8"?>
<p:tagLst xmlns:a="http://schemas.openxmlformats.org/drawingml/2006/main" xmlns:r="http://schemas.openxmlformats.org/officeDocument/2006/relationships" xmlns:p="http://schemas.openxmlformats.org/presentationml/2006/main">
  <p:tag name="NUM" val="14"/>
</p:tagLst>
</file>

<file path=ppt/tags/tag238.xml><?xml version="1.0" encoding="utf-8"?>
<p:tagLst xmlns:a="http://schemas.openxmlformats.org/drawingml/2006/main" xmlns:r="http://schemas.openxmlformats.org/officeDocument/2006/relationships" xmlns:p="http://schemas.openxmlformats.org/presentationml/2006/main">
  <p:tag name="NUM" val="15"/>
</p:tagLst>
</file>

<file path=ppt/tags/tag239.xml><?xml version="1.0" encoding="utf-8"?>
<p:tagLst xmlns:a="http://schemas.openxmlformats.org/drawingml/2006/main" xmlns:r="http://schemas.openxmlformats.org/officeDocument/2006/relationships" xmlns:p="http://schemas.openxmlformats.org/presentationml/2006/main">
  <p:tag name="NUM" val="16"/>
</p:tagLst>
</file>

<file path=ppt/tags/tag24.xml><?xml version="1.0" encoding="utf-8"?>
<p:tagLst xmlns:a="http://schemas.openxmlformats.org/drawingml/2006/main" xmlns:r="http://schemas.openxmlformats.org/officeDocument/2006/relationships" xmlns:p="http://schemas.openxmlformats.org/presentationml/2006/main">
  <p:tag name="NUM" val="10"/>
</p:tagLst>
</file>

<file path=ppt/tags/tag240.xml><?xml version="1.0" encoding="utf-8"?>
<p:tagLst xmlns:a="http://schemas.openxmlformats.org/drawingml/2006/main" xmlns:r="http://schemas.openxmlformats.org/officeDocument/2006/relationships" xmlns:p="http://schemas.openxmlformats.org/presentationml/2006/main">
  <p:tag name="NUM" val="17"/>
</p:tagLst>
</file>

<file path=ppt/tags/tag241.xml><?xml version="1.0" encoding="utf-8"?>
<p:tagLst xmlns:a="http://schemas.openxmlformats.org/drawingml/2006/main" xmlns:r="http://schemas.openxmlformats.org/officeDocument/2006/relationships" xmlns:p="http://schemas.openxmlformats.org/presentationml/2006/main">
  <p:tag name="NUM" val="18"/>
</p:tagLst>
</file>

<file path=ppt/tags/tag242.xml><?xml version="1.0" encoding="utf-8"?>
<p:tagLst xmlns:a="http://schemas.openxmlformats.org/drawingml/2006/main" xmlns:r="http://schemas.openxmlformats.org/officeDocument/2006/relationships" xmlns:p="http://schemas.openxmlformats.org/presentationml/2006/main">
  <p:tag name="NUM" val="1"/>
</p:tagLst>
</file>

<file path=ppt/tags/tag243.xml><?xml version="1.0" encoding="utf-8"?>
<p:tagLst xmlns:a="http://schemas.openxmlformats.org/drawingml/2006/main" xmlns:r="http://schemas.openxmlformats.org/officeDocument/2006/relationships" xmlns:p="http://schemas.openxmlformats.org/presentationml/2006/main">
  <p:tag name="NUM" val="2"/>
</p:tagLst>
</file>

<file path=ppt/tags/tag244.xml><?xml version="1.0" encoding="utf-8"?>
<p:tagLst xmlns:a="http://schemas.openxmlformats.org/drawingml/2006/main" xmlns:r="http://schemas.openxmlformats.org/officeDocument/2006/relationships" xmlns:p="http://schemas.openxmlformats.org/presentationml/2006/main">
  <p:tag name="NUM" val="3"/>
</p:tagLst>
</file>

<file path=ppt/tags/tag245.xml><?xml version="1.0" encoding="utf-8"?>
<p:tagLst xmlns:a="http://schemas.openxmlformats.org/drawingml/2006/main" xmlns:r="http://schemas.openxmlformats.org/officeDocument/2006/relationships" xmlns:p="http://schemas.openxmlformats.org/presentationml/2006/main">
  <p:tag name="NUM" val="4"/>
</p:tagLst>
</file>

<file path=ppt/tags/tag246.xml><?xml version="1.0" encoding="utf-8"?>
<p:tagLst xmlns:a="http://schemas.openxmlformats.org/drawingml/2006/main" xmlns:r="http://schemas.openxmlformats.org/officeDocument/2006/relationships" xmlns:p="http://schemas.openxmlformats.org/presentationml/2006/main">
  <p:tag name="NUM" val="5"/>
</p:tagLst>
</file>

<file path=ppt/tags/tag247.xml><?xml version="1.0" encoding="utf-8"?>
<p:tagLst xmlns:a="http://schemas.openxmlformats.org/drawingml/2006/main" xmlns:r="http://schemas.openxmlformats.org/officeDocument/2006/relationships" xmlns:p="http://schemas.openxmlformats.org/presentationml/2006/main">
  <p:tag name="NUM" val="6"/>
</p:tagLst>
</file>

<file path=ppt/tags/tag248.xml><?xml version="1.0" encoding="utf-8"?>
<p:tagLst xmlns:a="http://schemas.openxmlformats.org/drawingml/2006/main" xmlns:r="http://schemas.openxmlformats.org/officeDocument/2006/relationships" xmlns:p="http://schemas.openxmlformats.org/presentationml/2006/main">
  <p:tag name="NUM" val="7"/>
</p:tagLst>
</file>

<file path=ppt/tags/tag249.xml><?xml version="1.0" encoding="utf-8"?>
<p:tagLst xmlns:a="http://schemas.openxmlformats.org/drawingml/2006/main" xmlns:r="http://schemas.openxmlformats.org/officeDocument/2006/relationships" xmlns:p="http://schemas.openxmlformats.org/presentationml/2006/main">
  <p:tag name="NUM" val="8"/>
</p:tagLst>
</file>

<file path=ppt/tags/tag25.xml><?xml version="1.0" encoding="utf-8"?>
<p:tagLst xmlns:a="http://schemas.openxmlformats.org/drawingml/2006/main" xmlns:r="http://schemas.openxmlformats.org/officeDocument/2006/relationships" xmlns:p="http://schemas.openxmlformats.org/presentationml/2006/main">
  <p:tag name="NUM" val="11"/>
</p:tagLst>
</file>

<file path=ppt/tags/tag250.xml><?xml version="1.0" encoding="utf-8"?>
<p:tagLst xmlns:a="http://schemas.openxmlformats.org/drawingml/2006/main" xmlns:r="http://schemas.openxmlformats.org/officeDocument/2006/relationships" xmlns:p="http://schemas.openxmlformats.org/presentationml/2006/main">
  <p:tag name="NUM" val="9"/>
</p:tagLst>
</file>

<file path=ppt/tags/tag251.xml><?xml version="1.0" encoding="utf-8"?>
<p:tagLst xmlns:a="http://schemas.openxmlformats.org/drawingml/2006/main" xmlns:r="http://schemas.openxmlformats.org/officeDocument/2006/relationships" xmlns:p="http://schemas.openxmlformats.org/presentationml/2006/main">
  <p:tag name="NUM" val="10"/>
</p:tagLst>
</file>

<file path=ppt/tags/tag252.xml><?xml version="1.0" encoding="utf-8"?>
<p:tagLst xmlns:a="http://schemas.openxmlformats.org/drawingml/2006/main" xmlns:r="http://schemas.openxmlformats.org/officeDocument/2006/relationships" xmlns:p="http://schemas.openxmlformats.org/presentationml/2006/main">
  <p:tag name="NUM" val="11"/>
</p:tagLst>
</file>

<file path=ppt/tags/tag253.xml><?xml version="1.0" encoding="utf-8"?>
<p:tagLst xmlns:a="http://schemas.openxmlformats.org/drawingml/2006/main" xmlns:r="http://schemas.openxmlformats.org/officeDocument/2006/relationships" xmlns:p="http://schemas.openxmlformats.org/presentationml/2006/main">
  <p:tag name="NUM" val="12"/>
</p:tagLst>
</file>

<file path=ppt/tags/tag254.xml><?xml version="1.0" encoding="utf-8"?>
<p:tagLst xmlns:a="http://schemas.openxmlformats.org/drawingml/2006/main" xmlns:r="http://schemas.openxmlformats.org/officeDocument/2006/relationships" xmlns:p="http://schemas.openxmlformats.org/presentationml/2006/main">
  <p:tag name="NUM" val="13"/>
</p:tagLst>
</file>

<file path=ppt/tags/tag255.xml><?xml version="1.0" encoding="utf-8"?>
<p:tagLst xmlns:a="http://schemas.openxmlformats.org/drawingml/2006/main" xmlns:r="http://schemas.openxmlformats.org/officeDocument/2006/relationships" xmlns:p="http://schemas.openxmlformats.org/presentationml/2006/main">
  <p:tag name="NUM" val="14"/>
</p:tagLst>
</file>

<file path=ppt/tags/tag256.xml><?xml version="1.0" encoding="utf-8"?>
<p:tagLst xmlns:a="http://schemas.openxmlformats.org/drawingml/2006/main" xmlns:r="http://schemas.openxmlformats.org/officeDocument/2006/relationships" xmlns:p="http://schemas.openxmlformats.org/presentationml/2006/main">
  <p:tag name="NUM" val="15"/>
</p:tagLst>
</file>

<file path=ppt/tags/tag257.xml><?xml version="1.0" encoding="utf-8"?>
<p:tagLst xmlns:a="http://schemas.openxmlformats.org/drawingml/2006/main" xmlns:r="http://schemas.openxmlformats.org/officeDocument/2006/relationships" xmlns:p="http://schemas.openxmlformats.org/presentationml/2006/main">
  <p:tag name="NUM" val="16"/>
</p:tagLst>
</file>

<file path=ppt/tags/tag258.xml><?xml version="1.0" encoding="utf-8"?>
<p:tagLst xmlns:a="http://schemas.openxmlformats.org/drawingml/2006/main" xmlns:r="http://schemas.openxmlformats.org/officeDocument/2006/relationships" xmlns:p="http://schemas.openxmlformats.org/presentationml/2006/main">
  <p:tag name="NUM" val="17"/>
</p:tagLst>
</file>

<file path=ppt/tags/tag259.xml><?xml version="1.0" encoding="utf-8"?>
<p:tagLst xmlns:a="http://schemas.openxmlformats.org/drawingml/2006/main" xmlns:r="http://schemas.openxmlformats.org/officeDocument/2006/relationships" xmlns:p="http://schemas.openxmlformats.org/presentationml/2006/main">
  <p:tag name="NUM" val="1"/>
</p:tagLst>
</file>

<file path=ppt/tags/tag26.xml><?xml version="1.0" encoding="utf-8"?>
<p:tagLst xmlns:a="http://schemas.openxmlformats.org/drawingml/2006/main" xmlns:r="http://schemas.openxmlformats.org/officeDocument/2006/relationships" xmlns:p="http://schemas.openxmlformats.org/presentationml/2006/main">
  <p:tag name="NUM" val="12"/>
</p:tagLst>
</file>

<file path=ppt/tags/tag260.xml><?xml version="1.0" encoding="utf-8"?>
<p:tagLst xmlns:a="http://schemas.openxmlformats.org/drawingml/2006/main" xmlns:r="http://schemas.openxmlformats.org/officeDocument/2006/relationships" xmlns:p="http://schemas.openxmlformats.org/presentationml/2006/main">
  <p:tag name="NUM" val="2"/>
</p:tagLst>
</file>

<file path=ppt/tags/tag261.xml><?xml version="1.0" encoding="utf-8"?>
<p:tagLst xmlns:a="http://schemas.openxmlformats.org/drawingml/2006/main" xmlns:r="http://schemas.openxmlformats.org/officeDocument/2006/relationships" xmlns:p="http://schemas.openxmlformats.org/presentationml/2006/main">
  <p:tag name="NUM" val="3"/>
</p:tagLst>
</file>

<file path=ppt/tags/tag262.xml><?xml version="1.0" encoding="utf-8"?>
<p:tagLst xmlns:a="http://schemas.openxmlformats.org/drawingml/2006/main" xmlns:r="http://schemas.openxmlformats.org/officeDocument/2006/relationships" xmlns:p="http://schemas.openxmlformats.org/presentationml/2006/main">
  <p:tag name="NUM" val="4"/>
</p:tagLst>
</file>

<file path=ppt/tags/tag263.xml><?xml version="1.0" encoding="utf-8"?>
<p:tagLst xmlns:a="http://schemas.openxmlformats.org/drawingml/2006/main" xmlns:r="http://schemas.openxmlformats.org/officeDocument/2006/relationships" xmlns:p="http://schemas.openxmlformats.org/presentationml/2006/main">
  <p:tag name="NUM" val="5"/>
</p:tagLst>
</file>

<file path=ppt/tags/tag264.xml><?xml version="1.0" encoding="utf-8"?>
<p:tagLst xmlns:a="http://schemas.openxmlformats.org/drawingml/2006/main" xmlns:r="http://schemas.openxmlformats.org/officeDocument/2006/relationships" xmlns:p="http://schemas.openxmlformats.org/presentationml/2006/main">
  <p:tag name="NUM" val="6"/>
</p:tagLst>
</file>

<file path=ppt/tags/tag265.xml><?xml version="1.0" encoding="utf-8"?>
<p:tagLst xmlns:a="http://schemas.openxmlformats.org/drawingml/2006/main" xmlns:r="http://schemas.openxmlformats.org/officeDocument/2006/relationships" xmlns:p="http://schemas.openxmlformats.org/presentationml/2006/main">
  <p:tag name="NUM" val="7"/>
</p:tagLst>
</file>

<file path=ppt/tags/tag266.xml><?xml version="1.0" encoding="utf-8"?>
<p:tagLst xmlns:a="http://schemas.openxmlformats.org/drawingml/2006/main" xmlns:r="http://schemas.openxmlformats.org/officeDocument/2006/relationships" xmlns:p="http://schemas.openxmlformats.org/presentationml/2006/main">
  <p:tag name="NUM" val="8"/>
</p:tagLst>
</file>

<file path=ppt/tags/tag267.xml><?xml version="1.0" encoding="utf-8"?>
<p:tagLst xmlns:a="http://schemas.openxmlformats.org/drawingml/2006/main" xmlns:r="http://schemas.openxmlformats.org/officeDocument/2006/relationships" xmlns:p="http://schemas.openxmlformats.org/presentationml/2006/main">
  <p:tag name="NUM" val="9"/>
</p:tagLst>
</file>

<file path=ppt/tags/tag268.xml><?xml version="1.0" encoding="utf-8"?>
<p:tagLst xmlns:a="http://schemas.openxmlformats.org/drawingml/2006/main" xmlns:r="http://schemas.openxmlformats.org/officeDocument/2006/relationships" xmlns:p="http://schemas.openxmlformats.org/presentationml/2006/main">
  <p:tag name="NUM" val="10"/>
</p:tagLst>
</file>

<file path=ppt/tags/tag269.xml><?xml version="1.0" encoding="utf-8"?>
<p:tagLst xmlns:a="http://schemas.openxmlformats.org/drawingml/2006/main" xmlns:r="http://schemas.openxmlformats.org/officeDocument/2006/relationships" xmlns:p="http://schemas.openxmlformats.org/presentationml/2006/main">
  <p:tag name="NUM" val="11"/>
</p:tagLst>
</file>

<file path=ppt/tags/tag27.xml><?xml version="1.0" encoding="utf-8"?>
<p:tagLst xmlns:a="http://schemas.openxmlformats.org/drawingml/2006/main" xmlns:r="http://schemas.openxmlformats.org/officeDocument/2006/relationships" xmlns:p="http://schemas.openxmlformats.org/presentationml/2006/main">
  <p:tag name="NUM" val="1"/>
</p:tagLst>
</file>

<file path=ppt/tags/tag270.xml><?xml version="1.0" encoding="utf-8"?>
<p:tagLst xmlns:a="http://schemas.openxmlformats.org/drawingml/2006/main" xmlns:r="http://schemas.openxmlformats.org/officeDocument/2006/relationships" xmlns:p="http://schemas.openxmlformats.org/presentationml/2006/main">
  <p:tag name="NUM" val="12"/>
</p:tagLst>
</file>

<file path=ppt/tags/tag271.xml><?xml version="1.0" encoding="utf-8"?>
<p:tagLst xmlns:a="http://schemas.openxmlformats.org/drawingml/2006/main" xmlns:r="http://schemas.openxmlformats.org/officeDocument/2006/relationships" xmlns:p="http://schemas.openxmlformats.org/presentationml/2006/main">
  <p:tag name="NUM" val="13"/>
</p:tagLst>
</file>

<file path=ppt/tags/tag272.xml><?xml version="1.0" encoding="utf-8"?>
<p:tagLst xmlns:a="http://schemas.openxmlformats.org/drawingml/2006/main" xmlns:r="http://schemas.openxmlformats.org/officeDocument/2006/relationships" xmlns:p="http://schemas.openxmlformats.org/presentationml/2006/main">
  <p:tag name="NUM" val="14"/>
</p:tagLst>
</file>

<file path=ppt/tags/tag273.xml><?xml version="1.0" encoding="utf-8"?>
<p:tagLst xmlns:a="http://schemas.openxmlformats.org/drawingml/2006/main" xmlns:r="http://schemas.openxmlformats.org/officeDocument/2006/relationships" xmlns:p="http://schemas.openxmlformats.org/presentationml/2006/main">
  <p:tag name="NUM" val="15"/>
</p:tagLst>
</file>

<file path=ppt/tags/tag274.xml><?xml version="1.0" encoding="utf-8"?>
<p:tagLst xmlns:a="http://schemas.openxmlformats.org/drawingml/2006/main" xmlns:r="http://schemas.openxmlformats.org/officeDocument/2006/relationships" xmlns:p="http://schemas.openxmlformats.org/presentationml/2006/main">
  <p:tag name="NUM" val="16"/>
</p:tagLst>
</file>

<file path=ppt/tags/tag275.xml><?xml version="1.0" encoding="utf-8"?>
<p:tagLst xmlns:a="http://schemas.openxmlformats.org/drawingml/2006/main" xmlns:r="http://schemas.openxmlformats.org/officeDocument/2006/relationships" xmlns:p="http://schemas.openxmlformats.org/presentationml/2006/main">
  <p:tag name="NUM" val="17"/>
</p:tagLst>
</file>

<file path=ppt/tags/tag276.xml><?xml version="1.0" encoding="utf-8"?>
<p:tagLst xmlns:a="http://schemas.openxmlformats.org/drawingml/2006/main" xmlns:r="http://schemas.openxmlformats.org/officeDocument/2006/relationships" xmlns:p="http://schemas.openxmlformats.org/presentationml/2006/main">
  <p:tag name="NUM" val="1"/>
</p:tagLst>
</file>

<file path=ppt/tags/tag277.xml><?xml version="1.0" encoding="utf-8"?>
<p:tagLst xmlns:a="http://schemas.openxmlformats.org/drawingml/2006/main" xmlns:r="http://schemas.openxmlformats.org/officeDocument/2006/relationships" xmlns:p="http://schemas.openxmlformats.org/presentationml/2006/main">
  <p:tag name="NUM" val="2"/>
</p:tagLst>
</file>

<file path=ppt/tags/tag278.xml><?xml version="1.0" encoding="utf-8"?>
<p:tagLst xmlns:a="http://schemas.openxmlformats.org/drawingml/2006/main" xmlns:r="http://schemas.openxmlformats.org/officeDocument/2006/relationships" xmlns:p="http://schemas.openxmlformats.org/presentationml/2006/main">
  <p:tag name="NUM" val="3"/>
</p:tagLst>
</file>

<file path=ppt/tags/tag279.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2"/>
</p:tagLst>
</file>

<file path=ppt/tags/tag280.xml><?xml version="1.0" encoding="utf-8"?>
<p:tagLst xmlns:a="http://schemas.openxmlformats.org/drawingml/2006/main" xmlns:r="http://schemas.openxmlformats.org/officeDocument/2006/relationships" xmlns:p="http://schemas.openxmlformats.org/presentationml/2006/main">
  <p:tag name="NUM" val="5"/>
</p:tagLst>
</file>

<file path=ppt/tags/tag281.xml><?xml version="1.0" encoding="utf-8"?>
<p:tagLst xmlns:a="http://schemas.openxmlformats.org/drawingml/2006/main" xmlns:r="http://schemas.openxmlformats.org/officeDocument/2006/relationships" xmlns:p="http://schemas.openxmlformats.org/presentationml/2006/main">
  <p:tag name="NUM" val="6"/>
</p:tagLst>
</file>

<file path=ppt/tags/tag282.xml><?xml version="1.0" encoding="utf-8"?>
<p:tagLst xmlns:a="http://schemas.openxmlformats.org/drawingml/2006/main" xmlns:r="http://schemas.openxmlformats.org/officeDocument/2006/relationships" xmlns:p="http://schemas.openxmlformats.org/presentationml/2006/main">
  <p:tag name="NUM" val="7"/>
</p:tagLst>
</file>

<file path=ppt/tags/tag283.xml><?xml version="1.0" encoding="utf-8"?>
<p:tagLst xmlns:a="http://schemas.openxmlformats.org/drawingml/2006/main" xmlns:r="http://schemas.openxmlformats.org/officeDocument/2006/relationships" xmlns:p="http://schemas.openxmlformats.org/presentationml/2006/main">
  <p:tag name="NUM" val="8"/>
</p:tagLst>
</file>

<file path=ppt/tags/tag284.xml><?xml version="1.0" encoding="utf-8"?>
<p:tagLst xmlns:a="http://schemas.openxmlformats.org/drawingml/2006/main" xmlns:r="http://schemas.openxmlformats.org/officeDocument/2006/relationships" xmlns:p="http://schemas.openxmlformats.org/presentationml/2006/main">
  <p:tag name="NUM" val="9"/>
</p:tagLst>
</file>

<file path=ppt/tags/tag285.xml><?xml version="1.0" encoding="utf-8"?>
<p:tagLst xmlns:a="http://schemas.openxmlformats.org/drawingml/2006/main" xmlns:r="http://schemas.openxmlformats.org/officeDocument/2006/relationships" xmlns:p="http://schemas.openxmlformats.org/presentationml/2006/main">
  <p:tag name="NUM" val="10"/>
</p:tagLst>
</file>

<file path=ppt/tags/tag286.xml><?xml version="1.0" encoding="utf-8"?>
<p:tagLst xmlns:a="http://schemas.openxmlformats.org/drawingml/2006/main" xmlns:r="http://schemas.openxmlformats.org/officeDocument/2006/relationships" xmlns:p="http://schemas.openxmlformats.org/presentationml/2006/main">
  <p:tag name="NUM" val="11"/>
</p:tagLst>
</file>

<file path=ppt/tags/tag287.xml><?xml version="1.0" encoding="utf-8"?>
<p:tagLst xmlns:a="http://schemas.openxmlformats.org/drawingml/2006/main" xmlns:r="http://schemas.openxmlformats.org/officeDocument/2006/relationships" xmlns:p="http://schemas.openxmlformats.org/presentationml/2006/main">
  <p:tag name="NUM" val="12"/>
</p:tagLst>
</file>

<file path=ppt/tags/tag288.xml><?xml version="1.0" encoding="utf-8"?>
<p:tagLst xmlns:a="http://schemas.openxmlformats.org/drawingml/2006/main" xmlns:r="http://schemas.openxmlformats.org/officeDocument/2006/relationships" xmlns:p="http://schemas.openxmlformats.org/presentationml/2006/main">
  <p:tag name="NUM" val="13"/>
</p:tagLst>
</file>

<file path=ppt/tags/tag289.xml><?xml version="1.0" encoding="utf-8"?>
<p:tagLst xmlns:a="http://schemas.openxmlformats.org/drawingml/2006/main" xmlns:r="http://schemas.openxmlformats.org/officeDocument/2006/relationships" xmlns:p="http://schemas.openxmlformats.org/presentationml/2006/main">
  <p:tag name="NUM" val="14"/>
</p:tagLst>
</file>

<file path=ppt/tags/tag29.xml><?xml version="1.0" encoding="utf-8"?>
<p:tagLst xmlns:a="http://schemas.openxmlformats.org/drawingml/2006/main" xmlns:r="http://schemas.openxmlformats.org/officeDocument/2006/relationships" xmlns:p="http://schemas.openxmlformats.org/presentationml/2006/main">
  <p:tag name="NUM" val="3"/>
</p:tagLst>
</file>

<file path=ppt/tags/tag290.xml><?xml version="1.0" encoding="utf-8"?>
<p:tagLst xmlns:a="http://schemas.openxmlformats.org/drawingml/2006/main" xmlns:r="http://schemas.openxmlformats.org/officeDocument/2006/relationships" xmlns:p="http://schemas.openxmlformats.org/presentationml/2006/main">
  <p:tag name="NUM" val="15"/>
</p:tagLst>
</file>

<file path=ppt/tags/tag291.xml><?xml version="1.0" encoding="utf-8"?>
<p:tagLst xmlns:a="http://schemas.openxmlformats.org/drawingml/2006/main" xmlns:r="http://schemas.openxmlformats.org/officeDocument/2006/relationships" xmlns:p="http://schemas.openxmlformats.org/presentationml/2006/main">
  <p:tag name="NUM" val="16"/>
</p:tagLst>
</file>

<file path=ppt/tags/tag292.xml><?xml version="1.0" encoding="utf-8"?>
<p:tagLst xmlns:a="http://schemas.openxmlformats.org/drawingml/2006/main" xmlns:r="http://schemas.openxmlformats.org/officeDocument/2006/relationships" xmlns:p="http://schemas.openxmlformats.org/presentationml/2006/main">
  <p:tag name="NUM" val="17"/>
</p:tagLst>
</file>

<file path=ppt/tags/tag293.xml><?xml version="1.0" encoding="utf-8"?>
<p:tagLst xmlns:a="http://schemas.openxmlformats.org/drawingml/2006/main" xmlns:r="http://schemas.openxmlformats.org/officeDocument/2006/relationships" xmlns:p="http://schemas.openxmlformats.org/presentationml/2006/main">
  <p:tag name="NUM" val="1"/>
</p:tagLst>
</file>

<file path=ppt/tags/tag294.xml><?xml version="1.0" encoding="utf-8"?>
<p:tagLst xmlns:a="http://schemas.openxmlformats.org/drawingml/2006/main" xmlns:r="http://schemas.openxmlformats.org/officeDocument/2006/relationships" xmlns:p="http://schemas.openxmlformats.org/presentationml/2006/main">
  <p:tag name="NUM" val="2"/>
</p:tagLst>
</file>

<file path=ppt/tags/tag295.xml><?xml version="1.0" encoding="utf-8"?>
<p:tagLst xmlns:a="http://schemas.openxmlformats.org/drawingml/2006/main" xmlns:r="http://schemas.openxmlformats.org/officeDocument/2006/relationships" xmlns:p="http://schemas.openxmlformats.org/presentationml/2006/main">
  <p:tag name="NUM" val="3"/>
</p:tagLst>
</file>

<file path=ppt/tags/tag296.xml><?xml version="1.0" encoding="utf-8"?>
<p:tagLst xmlns:a="http://schemas.openxmlformats.org/drawingml/2006/main" xmlns:r="http://schemas.openxmlformats.org/officeDocument/2006/relationships" xmlns:p="http://schemas.openxmlformats.org/presentationml/2006/main">
  <p:tag name="NUM" val="4"/>
</p:tagLst>
</file>

<file path=ppt/tags/tag297.xml><?xml version="1.0" encoding="utf-8"?>
<p:tagLst xmlns:a="http://schemas.openxmlformats.org/drawingml/2006/main" xmlns:r="http://schemas.openxmlformats.org/officeDocument/2006/relationships" xmlns:p="http://schemas.openxmlformats.org/presentationml/2006/main">
  <p:tag name="NUM" val="5"/>
</p:tagLst>
</file>

<file path=ppt/tags/tag298.xml><?xml version="1.0" encoding="utf-8"?>
<p:tagLst xmlns:a="http://schemas.openxmlformats.org/drawingml/2006/main" xmlns:r="http://schemas.openxmlformats.org/officeDocument/2006/relationships" xmlns:p="http://schemas.openxmlformats.org/presentationml/2006/main">
  <p:tag name="NUM" val="6"/>
</p:tagLst>
</file>

<file path=ppt/tags/tag299.xml><?xml version="1.0" encoding="utf-8"?>
<p:tagLst xmlns:a="http://schemas.openxmlformats.org/drawingml/2006/main" xmlns:r="http://schemas.openxmlformats.org/officeDocument/2006/relationships" xmlns:p="http://schemas.openxmlformats.org/presentationml/2006/main">
  <p:tag name="NUM" val="7"/>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4"/>
</p:tagLst>
</file>

<file path=ppt/tags/tag300.xml><?xml version="1.0" encoding="utf-8"?>
<p:tagLst xmlns:a="http://schemas.openxmlformats.org/drawingml/2006/main" xmlns:r="http://schemas.openxmlformats.org/officeDocument/2006/relationships" xmlns:p="http://schemas.openxmlformats.org/presentationml/2006/main">
  <p:tag name="NUM" val="8"/>
</p:tagLst>
</file>

<file path=ppt/tags/tag301.xml><?xml version="1.0" encoding="utf-8"?>
<p:tagLst xmlns:a="http://schemas.openxmlformats.org/drawingml/2006/main" xmlns:r="http://schemas.openxmlformats.org/officeDocument/2006/relationships" xmlns:p="http://schemas.openxmlformats.org/presentationml/2006/main">
  <p:tag name="NUM" val="9"/>
</p:tagLst>
</file>

<file path=ppt/tags/tag302.xml><?xml version="1.0" encoding="utf-8"?>
<p:tagLst xmlns:a="http://schemas.openxmlformats.org/drawingml/2006/main" xmlns:r="http://schemas.openxmlformats.org/officeDocument/2006/relationships" xmlns:p="http://schemas.openxmlformats.org/presentationml/2006/main">
  <p:tag name="NUM" val="10"/>
</p:tagLst>
</file>

<file path=ppt/tags/tag303.xml><?xml version="1.0" encoding="utf-8"?>
<p:tagLst xmlns:a="http://schemas.openxmlformats.org/drawingml/2006/main" xmlns:r="http://schemas.openxmlformats.org/officeDocument/2006/relationships" xmlns:p="http://schemas.openxmlformats.org/presentationml/2006/main">
  <p:tag name="NUM" val="11"/>
</p:tagLst>
</file>

<file path=ppt/tags/tag304.xml><?xml version="1.0" encoding="utf-8"?>
<p:tagLst xmlns:a="http://schemas.openxmlformats.org/drawingml/2006/main" xmlns:r="http://schemas.openxmlformats.org/officeDocument/2006/relationships" xmlns:p="http://schemas.openxmlformats.org/presentationml/2006/main">
  <p:tag name="NUM" val="12"/>
</p:tagLst>
</file>

<file path=ppt/tags/tag305.xml><?xml version="1.0" encoding="utf-8"?>
<p:tagLst xmlns:a="http://schemas.openxmlformats.org/drawingml/2006/main" xmlns:r="http://schemas.openxmlformats.org/officeDocument/2006/relationships" xmlns:p="http://schemas.openxmlformats.org/presentationml/2006/main">
  <p:tag name="NUM" val="13"/>
</p:tagLst>
</file>

<file path=ppt/tags/tag306.xml><?xml version="1.0" encoding="utf-8"?>
<p:tagLst xmlns:a="http://schemas.openxmlformats.org/drawingml/2006/main" xmlns:r="http://schemas.openxmlformats.org/officeDocument/2006/relationships" xmlns:p="http://schemas.openxmlformats.org/presentationml/2006/main">
  <p:tag name="NUM" val="14"/>
</p:tagLst>
</file>

<file path=ppt/tags/tag307.xml><?xml version="1.0" encoding="utf-8"?>
<p:tagLst xmlns:a="http://schemas.openxmlformats.org/drawingml/2006/main" xmlns:r="http://schemas.openxmlformats.org/officeDocument/2006/relationships" xmlns:p="http://schemas.openxmlformats.org/presentationml/2006/main">
  <p:tag name="NUM" val="15"/>
</p:tagLst>
</file>

<file path=ppt/tags/tag308.xml><?xml version="1.0" encoding="utf-8"?>
<p:tagLst xmlns:a="http://schemas.openxmlformats.org/drawingml/2006/main" xmlns:r="http://schemas.openxmlformats.org/officeDocument/2006/relationships" xmlns:p="http://schemas.openxmlformats.org/presentationml/2006/main">
  <p:tag name="NUM" val="16"/>
</p:tagLst>
</file>

<file path=ppt/tags/tag309.xml><?xml version="1.0" encoding="utf-8"?>
<p:tagLst xmlns:a="http://schemas.openxmlformats.org/drawingml/2006/main" xmlns:r="http://schemas.openxmlformats.org/officeDocument/2006/relationships" xmlns:p="http://schemas.openxmlformats.org/presentationml/2006/main">
  <p:tag name="NUM" val="17"/>
</p:tagLst>
</file>

<file path=ppt/tags/tag31.xml><?xml version="1.0" encoding="utf-8"?>
<p:tagLst xmlns:a="http://schemas.openxmlformats.org/drawingml/2006/main" xmlns:r="http://schemas.openxmlformats.org/officeDocument/2006/relationships" xmlns:p="http://schemas.openxmlformats.org/presentationml/2006/main">
  <p:tag name="NUM" val="1"/>
</p:tagLst>
</file>

<file path=ppt/tags/tag310.xml><?xml version="1.0" encoding="utf-8"?>
<p:tagLst xmlns:a="http://schemas.openxmlformats.org/drawingml/2006/main" xmlns:r="http://schemas.openxmlformats.org/officeDocument/2006/relationships" xmlns:p="http://schemas.openxmlformats.org/presentationml/2006/main">
  <p:tag name="NUM" val="18"/>
</p:tagLst>
</file>

<file path=ppt/tags/tag311.xml><?xml version="1.0" encoding="utf-8"?>
<p:tagLst xmlns:a="http://schemas.openxmlformats.org/drawingml/2006/main" xmlns:r="http://schemas.openxmlformats.org/officeDocument/2006/relationships" xmlns:p="http://schemas.openxmlformats.org/presentationml/2006/main">
  <p:tag name="NUM" val="19"/>
</p:tagLst>
</file>

<file path=ppt/tags/tag312.xml><?xml version="1.0" encoding="utf-8"?>
<p:tagLst xmlns:a="http://schemas.openxmlformats.org/drawingml/2006/main" xmlns:r="http://schemas.openxmlformats.org/officeDocument/2006/relationships" xmlns:p="http://schemas.openxmlformats.org/presentationml/2006/main">
  <p:tag name="NUM" val="1"/>
</p:tagLst>
</file>

<file path=ppt/tags/tag313.xml><?xml version="1.0" encoding="utf-8"?>
<p:tagLst xmlns:a="http://schemas.openxmlformats.org/drawingml/2006/main" xmlns:r="http://schemas.openxmlformats.org/officeDocument/2006/relationships" xmlns:p="http://schemas.openxmlformats.org/presentationml/2006/main">
  <p:tag name="NUM" val="2"/>
</p:tagLst>
</file>

<file path=ppt/tags/tag314.xml><?xml version="1.0" encoding="utf-8"?>
<p:tagLst xmlns:a="http://schemas.openxmlformats.org/drawingml/2006/main" xmlns:r="http://schemas.openxmlformats.org/officeDocument/2006/relationships" xmlns:p="http://schemas.openxmlformats.org/presentationml/2006/main">
  <p:tag name="NUM" val="3"/>
</p:tagLst>
</file>

<file path=ppt/tags/tag315.xml><?xml version="1.0" encoding="utf-8"?>
<p:tagLst xmlns:a="http://schemas.openxmlformats.org/drawingml/2006/main" xmlns:r="http://schemas.openxmlformats.org/officeDocument/2006/relationships" xmlns:p="http://schemas.openxmlformats.org/presentationml/2006/main">
  <p:tag name="NUM" val="4"/>
</p:tagLst>
</file>

<file path=ppt/tags/tag316.xml><?xml version="1.0" encoding="utf-8"?>
<p:tagLst xmlns:a="http://schemas.openxmlformats.org/drawingml/2006/main" xmlns:r="http://schemas.openxmlformats.org/officeDocument/2006/relationships" xmlns:p="http://schemas.openxmlformats.org/presentationml/2006/main">
  <p:tag name="NUM" val="5"/>
</p:tagLst>
</file>

<file path=ppt/tags/tag317.xml><?xml version="1.0" encoding="utf-8"?>
<p:tagLst xmlns:a="http://schemas.openxmlformats.org/drawingml/2006/main" xmlns:r="http://schemas.openxmlformats.org/officeDocument/2006/relationships" xmlns:p="http://schemas.openxmlformats.org/presentationml/2006/main">
  <p:tag name="NUM" val="6"/>
</p:tagLst>
</file>

<file path=ppt/tags/tag318.xml><?xml version="1.0" encoding="utf-8"?>
<p:tagLst xmlns:a="http://schemas.openxmlformats.org/drawingml/2006/main" xmlns:r="http://schemas.openxmlformats.org/officeDocument/2006/relationships" xmlns:p="http://schemas.openxmlformats.org/presentationml/2006/main">
  <p:tag name="NUM" val="7"/>
</p:tagLst>
</file>

<file path=ppt/tags/tag319.xml><?xml version="1.0" encoding="utf-8"?>
<p:tagLst xmlns:a="http://schemas.openxmlformats.org/drawingml/2006/main" xmlns:r="http://schemas.openxmlformats.org/officeDocument/2006/relationships" xmlns:p="http://schemas.openxmlformats.org/presentationml/2006/main">
  <p:tag name="NUM" val="8"/>
</p:tagLst>
</file>

<file path=ppt/tags/tag32.xml><?xml version="1.0" encoding="utf-8"?>
<p:tagLst xmlns:a="http://schemas.openxmlformats.org/drawingml/2006/main" xmlns:r="http://schemas.openxmlformats.org/officeDocument/2006/relationships" xmlns:p="http://schemas.openxmlformats.org/presentationml/2006/main">
  <p:tag name="NUM" val="2"/>
</p:tagLst>
</file>

<file path=ppt/tags/tag320.xml><?xml version="1.0" encoding="utf-8"?>
<p:tagLst xmlns:a="http://schemas.openxmlformats.org/drawingml/2006/main" xmlns:r="http://schemas.openxmlformats.org/officeDocument/2006/relationships" xmlns:p="http://schemas.openxmlformats.org/presentationml/2006/main">
  <p:tag name="NUM" val="9"/>
</p:tagLst>
</file>

<file path=ppt/tags/tag321.xml><?xml version="1.0" encoding="utf-8"?>
<p:tagLst xmlns:a="http://schemas.openxmlformats.org/drawingml/2006/main" xmlns:r="http://schemas.openxmlformats.org/officeDocument/2006/relationships" xmlns:p="http://schemas.openxmlformats.org/presentationml/2006/main">
  <p:tag name="NUM" val="10"/>
</p:tagLst>
</file>

<file path=ppt/tags/tag322.xml><?xml version="1.0" encoding="utf-8"?>
<p:tagLst xmlns:a="http://schemas.openxmlformats.org/drawingml/2006/main" xmlns:r="http://schemas.openxmlformats.org/officeDocument/2006/relationships" xmlns:p="http://schemas.openxmlformats.org/presentationml/2006/main">
  <p:tag name="NUM" val="11"/>
</p:tagLst>
</file>

<file path=ppt/tags/tag323.xml><?xml version="1.0" encoding="utf-8"?>
<p:tagLst xmlns:a="http://schemas.openxmlformats.org/drawingml/2006/main" xmlns:r="http://schemas.openxmlformats.org/officeDocument/2006/relationships" xmlns:p="http://schemas.openxmlformats.org/presentationml/2006/main">
  <p:tag name="NUM" val="12"/>
</p:tagLst>
</file>

<file path=ppt/tags/tag324.xml><?xml version="1.0" encoding="utf-8"?>
<p:tagLst xmlns:a="http://schemas.openxmlformats.org/drawingml/2006/main" xmlns:r="http://schemas.openxmlformats.org/officeDocument/2006/relationships" xmlns:p="http://schemas.openxmlformats.org/presentationml/2006/main">
  <p:tag name="NUM" val="13"/>
</p:tagLst>
</file>

<file path=ppt/tags/tag325.xml><?xml version="1.0" encoding="utf-8"?>
<p:tagLst xmlns:a="http://schemas.openxmlformats.org/drawingml/2006/main" xmlns:r="http://schemas.openxmlformats.org/officeDocument/2006/relationships" xmlns:p="http://schemas.openxmlformats.org/presentationml/2006/main">
  <p:tag name="NUM" val="14"/>
</p:tagLst>
</file>

<file path=ppt/tags/tag326.xml><?xml version="1.0" encoding="utf-8"?>
<p:tagLst xmlns:a="http://schemas.openxmlformats.org/drawingml/2006/main" xmlns:r="http://schemas.openxmlformats.org/officeDocument/2006/relationships" xmlns:p="http://schemas.openxmlformats.org/presentationml/2006/main">
  <p:tag name="NUM" val="15"/>
</p:tagLst>
</file>

<file path=ppt/tags/tag327.xml><?xml version="1.0" encoding="utf-8"?>
<p:tagLst xmlns:a="http://schemas.openxmlformats.org/drawingml/2006/main" xmlns:r="http://schemas.openxmlformats.org/officeDocument/2006/relationships" xmlns:p="http://schemas.openxmlformats.org/presentationml/2006/main">
  <p:tag name="NUM" val="16"/>
</p:tagLst>
</file>

<file path=ppt/tags/tag328.xml><?xml version="1.0" encoding="utf-8"?>
<p:tagLst xmlns:a="http://schemas.openxmlformats.org/drawingml/2006/main" xmlns:r="http://schemas.openxmlformats.org/officeDocument/2006/relationships" xmlns:p="http://schemas.openxmlformats.org/presentationml/2006/main">
  <p:tag name="NUM" val="17"/>
</p:tagLst>
</file>

<file path=ppt/tags/tag329.xml><?xml version="1.0" encoding="utf-8"?>
<p:tagLst xmlns:a="http://schemas.openxmlformats.org/drawingml/2006/main" xmlns:r="http://schemas.openxmlformats.org/officeDocument/2006/relationships" xmlns:p="http://schemas.openxmlformats.org/presentationml/2006/main">
  <p:tag name="NUM" val="18"/>
</p:tagLst>
</file>

<file path=ppt/tags/tag33.xml><?xml version="1.0" encoding="utf-8"?>
<p:tagLst xmlns:a="http://schemas.openxmlformats.org/drawingml/2006/main" xmlns:r="http://schemas.openxmlformats.org/officeDocument/2006/relationships" xmlns:p="http://schemas.openxmlformats.org/presentationml/2006/main">
  <p:tag name="NUM" val="3"/>
</p:tagLst>
</file>

<file path=ppt/tags/tag330.xml><?xml version="1.0" encoding="utf-8"?>
<p:tagLst xmlns:a="http://schemas.openxmlformats.org/drawingml/2006/main" xmlns:r="http://schemas.openxmlformats.org/officeDocument/2006/relationships" xmlns:p="http://schemas.openxmlformats.org/presentationml/2006/main">
  <p:tag name="NUM" val="19"/>
</p:tagLst>
</file>

<file path=ppt/tags/tag331.xml><?xml version="1.0" encoding="utf-8"?>
<p:tagLst xmlns:a="http://schemas.openxmlformats.org/drawingml/2006/main" xmlns:r="http://schemas.openxmlformats.org/officeDocument/2006/relationships" xmlns:p="http://schemas.openxmlformats.org/presentationml/2006/main">
  <p:tag name="NUM" val="20"/>
</p:tagLst>
</file>

<file path=ppt/tags/tag332.xml><?xml version="1.0" encoding="utf-8"?>
<p:tagLst xmlns:a="http://schemas.openxmlformats.org/drawingml/2006/main" xmlns:r="http://schemas.openxmlformats.org/officeDocument/2006/relationships" xmlns:p="http://schemas.openxmlformats.org/presentationml/2006/main">
  <p:tag name="NUM" val="21"/>
</p:tagLst>
</file>

<file path=ppt/tags/tag333.xml><?xml version="1.0" encoding="utf-8"?>
<p:tagLst xmlns:a="http://schemas.openxmlformats.org/drawingml/2006/main" xmlns:r="http://schemas.openxmlformats.org/officeDocument/2006/relationships" xmlns:p="http://schemas.openxmlformats.org/presentationml/2006/main">
  <p:tag name="NUM" val="22"/>
</p:tagLst>
</file>

<file path=ppt/tags/tag334.xml><?xml version="1.0" encoding="utf-8"?>
<p:tagLst xmlns:a="http://schemas.openxmlformats.org/drawingml/2006/main" xmlns:r="http://schemas.openxmlformats.org/officeDocument/2006/relationships" xmlns:p="http://schemas.openxmlformats.org/presentationml/2006/main">
  <p:tag name="NUM" val="1"/>
</p:tagLst>
</file>

<file path=ppt/tags/tag335.xml><?xml version="1.0" encoding="utf-8"?>
<p:tagLst xmlns:a="http://schemas.openxmlformats.org/drawingml/2006/main" xmlns:r="http://schemas.openxmlformats.org/officeDocument/2006/relationships" xmlns:p="http://schemas.openxmlformats.org/presentationml/2006/main">
  <p:tag name="NUM" val="2"/>
</p:tagLst>
</file>

<file path=ppt/tags/tag336.xml><?xml version="1.0" encoding="utf-8"?>
<p:tagLst xmlns:a="http://schemas.openxmlformats.org/drawingml/2006/main" xmlns:r="http://schemas.openxmlformats.org/officeDocument/2006/relationships" xmlns:p="http://schemas.openxmlformats.org/presentationml/2006/main">
  <p:tag name="NUM" val="3"/>
</p:tagLst>
</file>

<file path=ppt/tags/tag337.xml><?xml version="1.0" encoding="utf-8"?>
<p:tagLst xmlns:a="http://schemas.openxmlformats.org/drawingml/2006/main" xmlns:r="http://schemas.openxmlformats.org/officeDocument/2006/relationships" xmlns:p="http://schemas.openxmlformats.org/presentationml/2006/main">
  <p:tag name="NUM" val="4"/>
</p:tagLst>
</file>

<file path=ppt/tags/tag338.xml><?xml version="1.0" encoding="utf-8"?>
<p:tagLst xmlns:a="http://schemas.openxmlformats.org/drawingml/2006/main" xmlns:r="http://schemas.openxmlformats.org/officeDocument/2006/relationships" xmlns:p="http://schemas.openxmlformats.org/presentationml/2006/main">
  <p:tag name="NUM" val="5"/>
</p:tagLst>
</file>

<file path=ppt/tags/tag339.xml><?xml version="1.0" encoding="utf-8"?>
<p:tagLst xmlns:a="http://schemas.openxmlformats.org/drawingml/2006/main" xmlns:r="http://schemas.openxmlformats.org/officeDocument/2006/relationships" xmlns:p="http://schemas.openxmlformats.org/presentationml/2006/main">
  <p:tag name="NUM" val="6"/>
</p:tagLst>
</file>

<file path=ppt/tags/tag34.xml><?xml version="1.0" encoding="utf-8"?>
<p:tagLst xmlns:a="http://schemas.openxmlformats.org/drawingml/2006/main" xmlns:r="http://schemas.openxmlformats.org/officeDocument/2006/relationships" xmlns:p="http://schemas.openxmlformats.org/presentationml/2006/main">
  <p:tag name="NUM" val="4"/>
</p:tagLst>
</file>

<file path=ppt/tags/tag340.xml><?xml version="1.0" encoding="utf-8"?>
<p:tagLst xmlns:a="http://schemas.openxmlformats.org/drawingml/2006/main" xmlns:r="http://schemas.openxmlformats.org/officeDocument/2006/relationships" xmlns:p="http://schemas.openxmlformats.org/presentationml/2006/main">
  <p:tag name="NUM" val="7"/>
</p:tagLst>
</file>

<file path=ppt/tags/tag341.xml><?xml version="1.0" encoding="utf-8"?>
<p:tagLst xmlns:a="http://schemas.openxmlformats.org/drawingml/2006/main" xmlns:r="http://schemas.openxmlformats.org/officeDocument/2006/relationships" xmlns:p="http://schemas.openxmlformats.org/presentationml/2006/main">
  <p:tag name="NUM" val="8"/>
</p:tagLst>
</file>

<file path=ppt/tags/tag342.xml><?xml version="1.0" encoding="utf-8"?>
<p:tagLst xmlns:a="http://schemas.openxmlformats.org/drawingml/2006/main" xmlns:r="http://schemas.openxmlformats.org/officeDocument/2006/relationships" xmlns:p="http://schemas.openxmlformats.org/presentationml/2006/main">
  <p:tag name="NUM" val="9"/>
</p:tagLst>
</file>

<file path=ppt/tags/tag343.xml><?xml version="1.0" encoding="utf-8"?>
<p:tagLst xmlns:a="http://schemas.openxmlformats.org/drawingml/2006/main" xmlns:r="http://schemas.openxmlformats.org/officeDocument/2006/relationships" xmlns:p="http://schemas.openxmlformats.org/presentationml/2006/main">
  <p:tag name="NUM" val="10"/>
</p:tagLst>
</file>

<file path=ppt/tags/tag344.xml><?xml version="1.0" encoding="utf-8"?>
<p:tagLst xmlns:a="http://schemas.openxmlformats.org/drawingml/2006/main" xmlns:r="http://schemas.openxmlformats.org/officeDocument/2006/relationships" xmlns:p="http://schemas.openxmlformats.org/presentationml/2006/main">
  <p:tag name="NUM" val="11"/>
</p:tagLst>
</file>

<file path=ppt/tags/tag345.xml><?xml version="1.0" encoding="utf-8"?>
<p:tagLst xmlns:a="http://schemas.openxmlformats.org/drawingml/2006/main" xmlns:r="http://schemas.openxmlformats.org/officeDocument/2006/relationships" xmlns:p="http://schemas.openxmlformats.org/presentationml/2006/main">
  <p:tag name="NUM" val="12"/>
</p:tagLst>
</file>

<file path=ppt/tags/tag346.xml><?xml version="1.0" encoding="utf-8"?>
<p:tagLst xmlns:a="http://schemas.openxmlformats.org/drawingml/2006/main" xmlns:r="http://schemas.openxmlformats.org/officeDocument/2006/relationships" xmlns:p="http://schemas.openxmlformats.org/presentationml/2006/main">
  <p:tag name="NUM" val="13"/>
</p:tagLst>
</file>

<file path=ppt/tags/tag347.xml><?xml version="1.0" encoding="utf-8"?>
<p:tagLst xmlns:a="http://schemas.openxmlformats.org/drawingml/2006/main" xmlns:r="http://schemas.openxmlformats.org/officeDocument/2006/relationships" xmlns:p="http://schemas.openxmlformats.org/presentationml/2006/main">
  <p:tag name="NUM" val="14"/>
</p:tagLst>
</file>

<file path=ppt/tags/tag348.xml><?xml version="1.0" encoding="utf-8"?>
<p:tagLst xmlns:a="http://schemas.openxmlformats.org/drawingml/2006/main" xmlns:r="http://schemas.openxmlformats.org/officeDocument/2006/relationships" xmlns:p="http://schemas.openxmlformats.org/presentationml/2006/main">
  <p:tag name="NUM" val="15"/>
</p:tagLst>
</file>

<file path=ppt/tags/tag349.xml><?xml version="1.0" encoding="utf-8"?>
<p:tagLst xmlns:a="http://schemas.openxmlformats.org/drawingml/2006/main" xmlns:r="http://schemas.openxmlformats.org/officeDocument/2006/relationships" xmlns:p="http://schemas.openxmlformats.org/presentationml/2006/main">
  <p:tag name="NUM" val="1"/>
</p:tagLst>
</file>

<file path=ppt/tags/tag35.xml><?xml version="1.0" encoding="utf-8"?>
<p:tagLst xmlns:a="http://schemas.openxmlformats.org/drawingml/2006/main" xmlns:r="http://schemas.openxmlformats.org/officeDocument/2006/relationships" xmlns:p="http://schemas.openxmlformats.org/presentationml/2006/main">
  <p:tag name="NUM" val="5"/>
</p:tagLst>
</file>

<file path=ppt/tags/tag350.xml><?xml version="1.0" encoding="utf-8"?>
<p:tagLst xmlns:a="http://schemas.openxmlformats.org/drawingml/2006/main" xmlns:r="http://schemas.openxmlformats.org/officeDocument/2006/relationships" xmlns:p="http://schemas.openxmlformats.org/presentationml/2006/main">
  <p:tag name="NUM" val="2"/>
</p:tagLst>
</file>

<file path=ppt/tags/tag351.xml><?xml version="1.0" encoding="utf-8"?>
<p:tagLst xmlns:a="http://schemas.openxmlformats.org/drawingml/2006/main" xmlns:r="http://schemas.openxmlformats.org/officeDocument/2006/relationships" xmlns:p="http://schemas.openxmlformats.org/presentationml/2006/main">
  <p:tag name="NUM" val="3"/>
</p:tagLst>
</file>

<file path=ppt/tags/tag352.xml><?xml version="1.0" encoding="utf-8"?>
<p:tagLst xmlns:a="http://schemas.openxmlformats.org/drawingml/2006/main" xmlns:r="http://schemas.openxmlformats.org/officeDocument/2006/relationships" xmlns:p="http://schemas.openxmlformats.org/presentationml/2006/main">
  <p:tag name="NUM" val="4"/>
</p:tagLst>
</file>

<file path=ppt/tags/tag353.xml><?xml version="1.0" encoding="utf-8"?>
<p:tagLst xmlns:a="http://schemas.openxmlformats.org/drawingml/2006/main" xmlns:r="http://schemas.openxmlformats.org/officeDocument/2006/relationships" xmlns:p="http://schemas.openxmlformats.org/presentationml/2006/main">
  <p:tag name="NUM" val="5"/>
</p:tagLst>
</file>

<file path=ppt/tags/tag354.xml><?xml version="1.0" encoding="utf-8"?>
<p:tagLst xmlns:a="http://schemas.openxmlformats.org/drawingml/2006/main" xmlns:r="http://schemas.openxmlformats.org/officeDocument/2006/relationships" xmlns:p="http://schemas.openxmlformats.org/presentationml/2006/main">
  <p:tag name="NUM" val="6"/>
</p:tagLst>
</file>

<file path=ppt/tags/tag355.xml><?xml version="1.0" encoding="utf-8"?>
<p:tagLst xmlns:a="http://schemas.openxmlformats.org/drawingml/2006/main" xmlns:r="http://schemas.openxmlformats.org/officeDocument/2006/relationships" xmlns:p="http://schemas.openxmlformats.org/presentationml/2006/main">
  <p:tag name="NUM" val="7"/>
</p:tagLst>
</file>

<file path=ppt/tags/tag356.xml><?xml version="1.0" encoding="utf-8"?>
<p:tagLst xmlns:a="http://schemas.openxmlformats.org/drawingml/2006/main" xmlns:r="http://schemas.openxmlformats.org/officeDocument/2006/relationships" xmlns:p="http://schemas.openxmlformats.org/presentationml/2006/main">
  <p:tag name="NUM" val="8"/>
</p:tagLst>
</file>

<file path=ppt/tags/tag357.xml><?xml version="1.0" encoding="utf-8"?>
<p:tagLst xmlns:a="http://schemas.openxmlformats.org/drawingml/2006/main" xmlns:r="http://schemas.openxmlformats.org/officeDocument/2006/relationships" xmlns:p="http://schemas.openxmlformats.org/presentationml/2006/main">
  <p:tag name="NUM" val="9"/>
</p:tagLst>
</file>

<file path=ppt/tags/tag358.xml><?xml version="1.0" encoding="utf-8"?>
<p:tagLst xmlns:a="http://schemas.openxmlformats.org/drawingml/2006/main" xmlns:r="http://schemas.openxmlformats.org/officeDocument/2006/relationships" xmlns:p="http://schemas.openxmlformats.org/presentationml/2006/main">
  <p:tag name="NUM" val="10"/>
</p:tagLst>
</file>

<file path=ppt/tags/tag359.xml><?xml version="1.0" encoding="utf-8"?>
<p:tagLst xmlns:a="http://schemas.openxmlformats.org/drawingml/2006/main" xmlns:r="http://schemas.openxmlformats.org/officeDocument/2006/relationships" xmlns:p="http://schemas.openxmlformats.org/presentationml/2006/main">
  <p:tag name="NUM" val="11"/>
</p:tagLst>
</file>

<file path=ppt/tags/tag36.xml><?xml version="1.0" encoding="utf-8"?>
<p:tagLst xmlns:a="http://schemas.openxmlformats.org/drawingml/2006/main" xmlns:r="http://schemas.openxmlformats.org/officeDocument/2006/relationships" xmlns:p="http://schemas.openxmlformats.org/presentationml/2006/main">
  <p:tag name="NUM" val="6"/>
</p:tagLst>
</file>

<file path=ppt/tags/tag360.xml><?xml version="1.0" encoding="utf-8"?>
<p:tagLst xmlns:a="http://schemas.openxmlformats.org/drawingml/2006/main" xmlns:r="http://schemas.openxmlformats.org/officeDocument/2006/relationships" xmlns:p="http://schemas.openxmlformats.org/presentationml/2006/main">
  <p:tag name="NUM" val="12"/>
</p:tagLst>
</file>

<file path=ppt/tags/tag361.xml><?xml version="1.0" encoding="utf-8"?>
<p:tagLst xmlns:a="http://schemas.openxmlformats.org/drawingml/2006/main" xmlns:r="http://schemas.openxmlformats.org/officeDocument/2006/relationships" xmlns:p="http://schemas.openxmlformats.org/presentationml/2006/main">
  <p:tag name="NUM" val="13"/>
</p:tagLst>
</file>

<file path=ppt/tags/tag362.xml><?xml version="1.0" encoding="utf-8"?>
<p:tagLst xmlns:a="http://schemas.openxmlformats.org/drawingml/2006/main" xmlns:r="http://schemas.openxmlformats.org/officeDocument/2006/relationships" xmlns:p="http://schemas.openxmlformats.org/presentationml/2006/main">
  <p:tag name="NUM" val="14"/>
</p:tagLst>
</file>

<file path=ppt/tags/tag363.xml><?xml version="1.0" encoding="utf-8"?>
<p:tagLst xmlns:a="http://schemas.openxmlformats.org/drawingml/2006/main" xmlns:r="http://schemas.openxmlformats.org/officeDocument/2006/relationships" xmlns:p="http://schemas.openxmlformats.org/presentationml/2006/main">
  <p:tag name="NUM" val="15"/>
</p:tagLst>
</file>

<file path=ppt/tags/tag364.xml><?xml version="1.0" encoding="utf-8"?>
<p:tagLst xmlns:a="http://schemas.openxmlformats.org/drawingml/2006/main" xmlns:r="http://schemas.openxmlformats.org/officeDocument/2006/relationships" xmlns:p="http://schemas.openxmlformats.org/presentationml/2006/main">
  <p:tag name="NUM" val="16"/>
</p:tagLst>
</file>

<file path=ppt/tags/tag365.xml><?xml version="1.0" encoding="utf-8"?>
<p:tagLst xmlns:a="http://schemas.openxmlformats.org/drawingml/2006/main" xmlns:r="http://schemas.openxmlformats.org/officeDocument/2006/relationships" xmlns:p="http://schemas.openxmlformats.org/presentationml/2006/main">
  <p:tag name="NUM" val="17"/>
</p:tagLst>
</file>

<file path=ppt/tags/tag366.xml><?xml version="1.0" encoding="utf-8"?>
<p:tagLst xmlns:a="http://schemas.openxmlformats.org/drawingml/2006/main" xmlns:r="http://schemas.openxmlformats.org/officeDocument/2006/relationships" xmlns:p="http://schemas.openxmlformats.org/presentationml/2006/main">
  <p:tag name="NUM" val="18"/>
</p:tagLst>
</file>

<file path=ppt/tags/tag367.xml><?xml version="1.0" encoding="utf-8"?>
<p:tagLst xmlns:a="http://schemas.openxmlformats.org/drawingml/2006/main" xmlns:r="http://schemas.openxmlformats.org/officeDocument/2006/relationships" xmlns:p="http://schemas.openxmlformats.org/presentationml/2006/main">
  <p:tag name="NUM" val="19"/>
</p:tagLst>
</file>

<file path=ppt/tags/tag368.xml><?xml version="1.0" encoding="utf-8"?>
<p:tagLst xmlns:a="http://schemas.openxmlformats.org/drawingml/2006/main" xmlns:r="http://schemas.openxmlformats.org/officeDocument/2006/relationships" xmlns:p="http://schemas.openxmlformats.org/presentationml/2006/main">
  <p:tag name="NUM" val="20"/>
</p:tagLst>
</file>

<file path=ppt/tags/tag369.xml><?xml version="1.0" encoding="utf-8"?>
<p:tagLst xmlns:a="http://schemas.openxmlformats.org/drawingml/2006/main" xmlns:r="http://schemas.openxmlformats.org/officeDocument/2006/relationships" xmlns:p="http://schemas.openxmlformats.org/presentationml/2006/main">
  <p:tag name="NUM" val="21"/>
</p:tagLst>
</file>

<file path=ppt/tags/tag37.xml><?xml version="1.0" encoding="utf-8"?>
<p:tagLst xmlns:a="http://schemas.openxmlformats.org/drawingml/2006/main" xmlns:r="http://schemas.openxmlformats.org/officeDocument/2006/relationships" xmlns:p="http://schemas.openxmlformats.org/presentationml/2006/main">
  <p:tag name="NUM" val="7"/>
</p:tagLst>
</file>

<file path=ppt/tags/tag370.xml><?xml version="1.0" encoding="utf-8"?>
<p:tagLst xmlns:a="http://schemas.openxmlformats.org/drawingml/2006/main" xmlns:r="http://schemas.openxmlformats.org/officeDocument/2006/relationships" xmlns:p="http://schemas.openxmlformats.org/presentationml/2006/main">
  <p:tag name="NUM" val="22"/>
</p:tagLst>
</file>

<file path=ppt/tags/tag371.xml><?xml version="1.0" encoding="utf-8"?>
<p:tagLst xmlns:a="http://schemas.openxmlformats.org/drawingml/2006/main" xmlns:r="http://schemas.openxmlformats.org/officeDocument/2006/relationships" xmlns:p="http://schemas.openxmlformats.org/presentationml/2006/main">
  <p:tag name="NUM" val="1"/>
</p:tagLst>
</file>

<file path=ppt/tags/tag372.xml><?xml version="1.0" encoding="utf-8"?>
<p:tagLst xmlns:a="http://schemas.openxmlformats.org/drawingml/2006/main" xmlns:r="http://schemas.openxmlformats.org/officeDocument/2006/relationships" xmlns:p="http://schemas.openxmlformats.org/presentationml/2006/main">
  <p:tag name="NUM" val="2"/>
</p:tagLst>
</file>

<file path=ppt/tags/tag373.xml><?xml version="1.0" encoding="utf-8"?>
<p:tagLst xmlns:a="http://schemas.openxmlformats.org/drawingml/2006/main" xmlns:r="http://schemas.openxmlformats.org/officeDocument/2006/relationships" xmlns:p="http://schemas.openxmlformats.org/presentationml/2006/main">
  <p:tag name="NUM" val="3"/>
</p:tagLst>
</file>

<file path=ppt/tags/tag374.xml><?xml version="1.0" encoding="utf-8"?>
<p:tagLst xmlns:a="http://schemas.openxmlformats.org/drawingml/2006/main" xmlns:r="http://schemas.openxmlformats.org/officeDocument/2006/relationships" xmlns:p="http://schemas.openxmlformats.org/presentationml/2006/main">
  <p:tag name="NUM" val="4"/>
</p:tagLst>
</file>

<file path=ppt/tags/tag375.xml><?xml version="1.0" encoding="utf-8"?>
<p:tagLst xmlns:a="http://schemas.openxmlformats.org/drawingml/2006/main" xmlns:r="http://schemas.openxmlformats.org/officeDocument/2006/relationships" xmlns:p="http://schemas.openxmlformats.org/presentationml/2006/main">
  <p:tag name="NUM" val="5"/>
</p:tagLst>
</file>

<file path=ppt/tags/tag376.xml><?xml version="1.0" encoding="utf-8"?>
<p:tagLst xmlns:a="http://schemas.openxmlformats.org/drawingml/2006/main" xmlns:r="http://schemas.openxmlformats.org/officeDocument/2006/relationships" xmlns:p="http://schemas.openxmlformats.org/presentationml/2006/main">
  <p:tag name="NUM" val="6"/>
</p:tagLst>
</file>

<file path=ppt/tags/tag377.xml><?xml version="1.0" encoding="utf-8"?>
<p:tagLst xmlns:a="http://schemas.openxmlformats.org/drawingml/2006/main" xmlns:r="http://schemas.openxmlformats.org/officeDocument/2006/relationships" xmlns:p="http://schemas.openxmlformats.org/presentationml/2006/main">
  <p:tag name="NUM" val="7"/>
</p:tagLst>
</file>

<file path=ppt/tags/tag378.xml><?xml version="1.0" encoding="utf-8"?>
<p:tagLst xmlns:a="http://schemas.openxmlformats.org/drawingml/2006/main" xmlns:r="http://schemas.openxmlformats.org/officeDocument/2006/relationships" xmlns:p="http://schemas.openxmlformats.org/presentationml/2006/main">
  <p:tag name="NUM" val="8"/>
</p:tagLst>
</file>

<file path=ppt/tags/tag379.xml><?xml version="1.0" encoding="utf-8"?>
<p:tagLst xmlns:a="http://schemas.openxmlformats.org/drawingml/2006/main" xmlns:r="http://schemas.openxmlformats.org/officeDocument/2006/relationships" xmlns:p="http://schemas.openxmlformats.org/presentationml/2006/main">
  <p:tag name="NUM" val="9"/>
</p:tagLst>
</file>

<file path=ppt/tags/tag38.xml><?xml version="1.0" encoding="utf-8"?>
<p:tagLst xmlns:a="http://schemas.openxmlformats.org/drawingml/2006/main" xmlns:r="http://schemas.openxmlformats.org/officeDocument/2006/relationships" xmlns:p="http://schemas.openxmlformats.org/presentationml/2006/main">
  <p:tag name="NUM" val="8"/>
</p:tagLst>
</file>

<file path=ppt/tags/tag380.xml><?xml version="1.0" encoding="utf-8"?>
<p:tagLst xmlns:a="http://schemas.openxmlformats.org/drawingml/2006/main" xmlns:r="http://schemas.openxmlformats.org/officeDocument/2006/relationships" xmlns:p="http://schemas.openxmlformats.org/presentationml/2006/main">
  <p:tag name="NUM" val="10"/>
</p:tagLst>
</file>

<file path=ppt/tags/tag381.xml><?xml version="1.0" encoding="utf-8"?>
<p:tagLst xmlns:a="http://schemas.openxmlformats.org/drawingml/2006/main" xmlns:r="http://schemas.openxmlformats.org/officeDocument/2006/relationships" xmlns:p="http://schemas.openxmlformats.org/presentationml/2006/main">
  <p:tag name="NUM" val="11"/>
</p:tagLst>
</file>

<file path=ppt/tags/tag382.xml><?xml version="1.0" encoding="utf-8"?>
<p:tagLst xmlns:a="http://schemas.openxmlformats.org/drawingml/2006/main" xmlns:r="http://schemas.openxmlformats.org/officeDocument/2006/relationships" xmlns:p="http://schemas.openxmlformats.org/presentationml/2006/main">
  <p:tag name="NUM" val="12"/>
</p:tagLst>
</file>

<file path=ppt/tags/tag383.xml><?xml version="1.0" encoding="utf-8"?>
<p:tagLst xmlns:a="http://schemas.openxmlformats.org/drawingml/2006/main" xmlns:r="http://schemas.openxmlformats.org/officeDocument/2006/relationships" xmlns:p="http://schemas.openxmlformats.org/presentationml/2006/main">
  <p:tag name="NUM" val="13"/>
</p:tagLst>
</file>

<file path=ppt/tags/tag384.xml><?xml version="1.0" encoding="utf-8"?>
<p:tagLst xmlns:a="http://schemas.openxmlformats.org/drawingml/2006/main" xmlns:r="http://schemas.openxmlformats.org/officeDocument/2006/relationships" xmlns:p="http://schemas.openxmlformats.org/presentationml/2006/main">
  <p:tag name="NUM" val="14"/>
</p:tagLst>
</file>

<file path=ppt/tags/tag385.xml><?xml version="1.0" encoding="utf-8"?>
<p:tagLst xmlns:a="http://schemas.openxmlformats.org/drawingml/2006/main" xmlns:r="http://schemas.openxmlformats.org/officeDocument/2006/relationships" xmlns:p="http://schemas.openxmlformats.org/presentationml/2006/main">
  <p:tag name="NUM" val="15"/>
</p:tagLst>
</file>

<file path=ppt/tags/tag386.xml><?xml version="1.0" encoding="utf-8"?>
<p:tagLst xmlns:a="http://schemas.openxmlformats.org/drawingml/2006/main" xmlns:r="http://schemas.openxmlformats.org/officeDocument/2006/relationships" xmlns:p="http://schemas.openxmlformats.org/presentationml/2006/main">
  <p:tag name="NUM" val="16"/>
</p:tagLst>
</file>

<file path=ppt/tags/tag387.xml><?xml version="1.0" encoding="utf-8"?>
<p:tagLst xmlns:a="http://schemas.openxmlformats.org/drawingml/2006/main" xmlns:r="http://schemas.openxmlformats.org/officeDocument/2006/relationships" xmlns:p="http://schemas.openxmlformats.org/presentationml/2006/main">
  <p:tag name="NUM" val="17"/>
</p:tagLst>
</file>

<file path=ppt/tags/tag388.xml><?xml version="1.0" encoding="utf-8"?>
<p:tagLst xmlns:a="http://schemas.openxmlformats.org/drawingml/2006/main" xmlns:r="http://schemas.openxmlformats.org/officeDocument/2006/relationships" xmlns:p="http://schemas.openxmlformats.org/presentationml/2006/main">
  <p:tag name="NUM" val="18"/>
</p:tagLst>
</file>

<file path=ppt/tags/tag389.xml><?xml version="1.0" encoding="utf-8"?>
<p:tagLst xmlns:a="http://schemas.openxmlformats.org/drawingml/2006/main" xmlns:r="http://schemas.openxmlformats.org/officeDocument/2006/relationships" xmlns:p="http://schemas.openxmlformats.org/presentationml/2006/main">
  <p:tag name="NUM" val="1"/>
</p:tagLst>
</file>

<file path=ppt/tags/tag39.xml><?xml version="1.0" encoding="utf-8"?>
<p:tagLst xmlns:a="http://schemas.openxmlformats.org/drawingml/2006/main" xmlns:r="http://schemas.openxmlformats.org/officeDocument/2006/relationships" xmlns:p="http://schemas.openxmlformats.org/presentationml/2006/main">
  <p:tag name="NUM" val="9"/>
</p:tagLst>
</file>

<file path=ppt/tags/tag390.xml><?xml version="1.0" encoding="utf-8"?>
<p:tagLst xmlns:a="http://schemas.openxmlformats.org/drawingml/2006/main" xmlns:r="http://schemas.openxmlformats.org/officeDocument/2006/relationships" xmlns:p="http://schemas.openxmlformats.org/presentationml/2006/main">
  <p:tag name="NUM" val="2"/>
</p:tagLst>
</file>

<file path=ppt/tags/tag391.xml><?xml version="1.0" encoding="utf-8"?>
<p:tagLst xmlns:a="http://schemas.openxmlformats.org/drawingml/2006/main" xmlns:r="http://schemas.openxmlformats.org/officeDocument/2006/relationships" xmlns:p="http://schemas.openxmlformats.org/presentationml/2006/main">
  <p:tag name="NUM" val="3"/>
</p:tagLst>
</file>

<file path=ppt/tags/tag392.xml><?xml version="1.0" encoding="utf-8"?>
<p:tagLst xmlns:a="http://schemas.openxmlformats.org/drawingml/2006/main" xmlns:r="http://schemas.openxmlformats.org/officeDocument/2006/relationships" xmlns:p="http://schemas.openxmlformats.org/presentationml/2006/main">
  <p:tag name="NUM" val="4"/>
</p:tagLst>
</file>

<file path=ppt/tags/tag393.xml><?xml version="1.0" encoding="utf-8"?>
<p:tagLst xmlns:a="http://schemas.openxmlformats.org/drawingml/2006/main" xmlns:r="http://schemas.openxmlformats.org/officeDocument/2006/relationships" xmlns:p="http://schemas.openxmlformats.org/presentationml/2006/main">
  <p:tag name="NUM" val="5"/>
</p:tagLst>
</file>

<file path=ppt/tags/tag394.xml><?xml version="1.0" encoding="utf-8"?>
<p:tagLst xmlns:a="http://schemas.openxmlformats.org/drawingml/2006/main" xmlns:r="http://schemas.openxmlformats.org/officeDocument/2006/relationships" xmlns:p="http://schemas.openxmlformats.org/presentationml/2006/main">
  <p:tag name="NUM" val="6"/>
</p:tagLst>
</file>

<file path=ppt/tags/tag395.xml><?xml version="1.0" encoding="utf-8"?>
<p:tagLst xmlns:a="http://schemas.openxmlformats.org/drawingml/2006/main" xmlns:r="http://schemas.openxmlformats.org/officeDocument/2006/relationships" xmlns:p="http://schemas.openxmlformats.org/presentationml/2006/main">
  <p:tag name="NUM" val="7"/>
</p:tagLst>
</file>

<file path=ppt/tags/tag396.xml><?xml version="1.0" encoding="utf-8"?>
<p:tagLst xmlns:a="http://schemas.openxmlformats.org/drawingml/2006/main" xmlns:r="http://schemas.openxmlformats.org/officeDocument/2006/relationships" xmlns:p="http://schemas.openxmlformats.org/presentationml/2006/main">
  <p:tag name="NUM" val="8"/>
</p:tagLst>
</file>

<file path=ppt/tags/tag397.xml><?xml version="1.0" encoding="utf-8"?>
<p:tagLst xmlns:a="http://schemas.openxmlformats.org/drawingml/2006/main" xmlns:r="http://schemas.openxmlformats.org/officeDocument/2006/relationships" xmlns:p="http://schemas.openxmlformats.org/presentationml/2006/main">
  <p:tag name="NUM" val="9"/>
</p:tagLst>
</file>

<file path=ppt/tags/tag398.xml><?xml version="1.0" encoding="utf-8"?>
<p:tagLst xmlns:a="http://schemas.openxmlformats.org/drawingml/2006/main" xmlns:r="http://schemas.openxmlformats.org/officeDocument/2006/relationships" xmlns:p="http://schemas.openxmlformats.org/presentationml/2006/main">
  <p:tag name="NUM" val="10"/>
</p:tagLst>
</file>

<file path=ppt/tags/tag399.xml><?xml version="1.0" encoding="utf-8"?>
<p:tagLst xmlns:a="http://schemas.openxmlformats.org/drawingml/2006/main" xmlns:r="http://schemas.openxmlformats.org/officeDocument/2006/relationships" xmlns:p="http://schemas.openxmlformats.org/presentationml/2006/main">
  <p:tag name="NUM" val="11"/>
</p:tagLst>
</file>

<file path=ppt/tags/tag4.xml><?xml version="1.0" encoding="utf-8"?>
<p:tagLst xmlns:a="http://schemas.openxmlformats.org/drawingml/2006/main" xmlns:r="http://schemas.openxmlformats.org/officeDocument/2006/relationships" xmlns:p="http://schemas.openxmlformats.org/presentationml/2006/main">
  <p:tag name="NUM" val="3"/>
</p:tagLst>
</file>

<file path=ppt/tags/tag40.xml><?xml version="1.0" encoding="utf-8"?>
<p:tagLst xmlns:a="http://schemas.openxmlformats.org/drawingml/2006/main" xmlns:r="http://schemas.openxmlformats.org/officeDocument/2006/relationships" xmlns:p="http://schemas.openxmlformats.org/presentationml/2006/main">
  <p:tag name="NUM" val="1"/>
</p:tagLst>
</file>

<file path=ppt/tags/tag400.xml><?xml version="1.0" encoding="utf-8"?>
<p:tagLst xmlns:a="http://schemas.openxmlformats.org/drawingml/2006/main" xmlns:r="http://schemas.openxmlformats.org/officeDocument/2006/relationships" xmlns:p="http://schemas.openxmlformats.org/presentationml/2006/main">
  <p:tag name="NUM" val="12"/>
</p:tagLst>
</file>

<file path=ppt/tags/tag401.xml><?xml version="1.0" encoding="utf-8"?>
<p:tagLst xmlns:a="http://schemas.openxmlformats.org/drawingml/2006/main" xmlns:r="http://schemas.openxmlformats.org/officeDocument/2006/relationships" xmlns:p="http://schemas.openxmlformats.org/presentationml/2006/main">
  <p:tag name="NUM" val="13"/>
</p:tagLst>
</file>

<file path=ppt/tags/tag402.xml><?xml version="1.0" encoding="utf-8"?>
<p:tagLst xmlns:a="http://schemas.openxmlformats.org/drawingml/2006/main" xmlns:r="http://schemas.openxmlformats.org/officeDocument/2006/relationships" xmlns:p="http://schemas.openxmlformats.org/presentationml/2006/main">
  <p:tag name="NUM" val="14"/>
</p:tagLst>
</file>

<file path=ppt/tags/tag403.xml><?xml version="1.0" encoding="utf-8"?>
<p:tagLst xmlns:a="http://schemas.openxmlformats.org/drawingml/2006/main" xmlns:r="http://schemas.openxmlformats.org/officeDocument/2006/relationships" xmlns:p="http://schemas.openxmlformats.org/presentationml/2006/main">
  <p:tag name="NUM" val="15"/>
</p:tagLst>
</file>

<file path=ppt/tags/tag404.xml><?xml version="1.0" encoding="utf-8"?>
<p:tagLst xmlns:a="http://schemas.openxmlformats.org/drawingml/2006/main" xmlns:r="http://schemas.openxmlformats.org/officeDocument/2006/relationships" xmlns:p="http://schemas.openxmlformats.org/presentationml/2006/main">
  <p:tag name="NUM" val="16"/>
</p:tagLst>
</file>

<file path=ppt/tags/tag405.xml><?xml version="1.0" encoding="utf-8"?>
<p:tagLst xmlns:a="http://schemas.openxmlformats.org/drawingml/2006/main" xmlns:r="http://schemas.openxmlformats.org/officeDocument/2006/relationships" xmlns:p="http://schemas.openxmlformats.org/presentationml/2006/main">
  <p:tag name="NUM" val="17"/>
</p:tagLst>
</file>

<file path=ppt/tags/tag406.xml><?xml version="1.0" encoding="utf-8"?>
<p:tagLst xmlns:a="http://schemas.openxmlformats.org/drawingml/2006/main" xmlns:r="http://schemas.openxmlformats.org/officeDocument/2006/relationships" xmlns:p="http://schemas.openxmlformats.org/presentationml/2006/main">
  <p:tag name="NUM" val="1"/>
</p:tagLst>
</file>

<file path=ppt/tags/tag407.xml><?xml version="1.0" encoding="utf-8"?>
<p:tagLst xmlns:a="http://schemas.openxmlformats.org/drawingml/2006/main" xmlns:r="http://schemas.openxmlformats.org/officeDocument/2006/relationships" xmlns:p="http://schemas.openxmlformats.org/presentationml/2006/main">
  <p:tag name="NUM" val="2"/>
</p:tagLst>
</file>

<file path=ppt/tags/tag408.xml><?xml version="1.0" encoding="utf-8"?>
<p:tagLst xmlns:a="http://schemas.openxmlformats.org/drawingml/2006/main" xmlns:r="http://schemas.openxmlformats.org/officeDocument/2006/relationships" xmlns:p="http://schemas.openxmlformats.org/presentationml/2006/main">
  <p:tag name="NUM" val="3"/>
</p:tagLst>
</file>

<file path=ppt/tags/tag409.xml><?xml version="1.0" encoding="utf-8"?>
<p:tagLst xmlns:a="http://schemas.openxmlformats.org/drawingml/2006/main" xmlns:r="http://schemas.openxmlformats.org/officeDocument/2006/relationships" xmlns:p="http://schemas.openxmlformats.org/presentationml/2006/main">
  <p:tag name="NUM" val="4"/>
</p:tagLst>
</file>

<file path=ppt/tags/tag41.xml><?xml version="1.0" encoding="utf-8"?>
<p:tagLst xmlns:a="http://schemas.openxmlformats.org/drawingml/2006/main" xmlns:r="http://schemas.openxmlformats.org/officeDocument/2006/relationships" xmlns:p="http://schemas.openxmlformats.org/presentationml/2006/main">
  <p:tag name="NUM" val="2"/>
</p:tagLst>
</file>

<file path=ppt/tags/tag410.xml><?xml version="1.0" encoding="utf-8"?>
<p:tagLst xmlns:a="http://schemas.openxmlformats.org/drawingml/2006/main" xmlns:r="http://schemas.openxmlformats.org/officeDocument/2006/relationships" xmlns:p="http://schemas.openxmlformats.org/presentationml/2006/main">
  <p:tag name="NUM" val="5"/>
</p:tagLst>
</file>

<file path=ppt/tags/tag411.xml><?xml version="1.0" encoding="utf-8"?>
<p:tagLst xmlns:a="http://schemas.openxmlformats.org/drawingml/2006/main" xmlns:r="http://schemas.openxmlformats.org/officeDocument/2006/relationships" xmlns:p="http://schemas.openxmlformats.org/presentationml/2006/main">
  <p:tag name="NUM" val="6"/>
</p:tagLst>
</file>

<file path=ppt/tags/tag412.xml><?xml version="1.0" encoding="utf-8"?>
<p:tagLst xmlns:a="http://schemas.openxmlformats.org/drawingml/2006/main" xmlns:r="http://schemas.openxmlformats.org/officeDocument/2006/relationships" xmlns:p="http://schemas.openxmlformats.org/presentationml/2006/main">
  <p:tag name="NUM" val="7"/>
</p:tagLst>
</file>

<file path=ppt/tags/tag413.xml><?xml version="1.0" encoding="utf-8"?>
<p:tagLst xmlns:a="http://schemas.openxmlformats.org/drawingml/2006/main" xmlns:r="http://schemas.openxmlformats.org/officeDocument/2006/relationships" xmlns:p="http://schemas.openxmlformats.org/presentationml/2006/main">
  <p:tag name="NUM" val="8"/>
</p:tagLst>
</file>

<file path=ppt/tags/tag414.xml><?xml version="1.0" encoding="utf-8"?>
<p:tagLst xmlns:a="http://schemas.openxmlformats.org/drawingml/2006/main" xmlns:r="http://schemas.openxmlformats.org/officeDocument/2006/relationships" xmlns:p="http://schemas.openxmlformats.org/presentationml/2006/main">
  <p:tag name="NUM" val="9"/>
</p:tagLst>
</file>

<file path=ppt/tags/tag415.xml><?xml version="1.0" encoding="utf-8"?>
<p:tagLst xmlns:a="http://schemas.openxmlformats.org/drawingml/2006/main" xmlns:r="http://schemas.openxmlformats.org/officeDocument/2006/relationships" xmlns:p="http://schemas.openxmlformats.org/presentationml/2006/main">
  <p:tag name="NUM" val="10"/>
</p:tagLst>
</file>

<file path=ppt/tags/tag416.xml><?xml version="1.0" encoding="utf-8"?>
<p:tagLst xmlns:a="http://schemas.openxmlformats.org/drawingml/2006/main" xmlns:r="http://schemas.openxmlformats.org/officeDocument/2006/relationships" xmlns:p="http://schemas.openxmlformats.org/presentationml/2006/main">
  <p:tag name="NUM" val="11"/>
</p:tagLst>
</file>

<file path=ppt/tags/tag417.xml><?xml version="1.0" encoding="utf-8"?>
<p:tagLst xmlns:a="http://schemas.openxmlformats.org/drawingml/2006/main" xmlns:r="http://schemas.openxmlformats.org/officeDocument/2006/relationships" xmlns:p="http://schemas.openxmlformats.org/presentationml/2006/main">
  <p:tag name="NUM" val="12"/>
</p:tagLst>
</file>

<file path=ppt/tags/tag418.xml><?xml version="1.0" encoding="utf-8"?>
<p:tagLst xmlns:a="http://schemas.openxmlformats.org/drawingml/2006/main" xmlns:r="http://schemas.openxmlformats.org/officeDocument/2006/relationships" xmlns:p="http://schemas.openxmlformats.org/presentationml/2006/main">
  <p:tag name="NUM" val="13"/>
</p:tagLst>
</file>

<file path=ppt/tags/tag419.xml><?xml version="1.0" encoding="utf-8"?>
<p:tagLst xmlns:a="http://schemas.openxmlformats.org/drawingml/2006/main" xmlns:r="http://schemas.openxmlformats.org/officeDocument/2006/relationships" xmlns:p="http://schemas.openxmlformats.org/presentationml/2006/main">
  <p:tag name="NUM" val="14"/>
</p:tagLst>
</file>

<file path=ppt/tags/tag42.xml><?xml version="1.0" encoding="utf-8"?>
<p:tagLst xmlns:a="http://schemas.openxmlformats.org/drawingml/2006/main" xmlns:r="http://schemas.openxmlformats.org/officeDocument/2006/relationships" xmlns:p="http://schemas.openxmlformats.org/presentationml/2006/main">
  <p:tag name="NUM" val="3"/>
</p:tagLst>
</file>

<file path=ppt/tags/tag420.xml><?xml version="1.0" encoding="utf-8"?>
<p:tagLst xmlns:a="http://schemas.openxmlformats.org/drawingml/2006/main" xmlns:r="http://schemas.openxmlformats.org/officeDocument/2006/relationships" xmlns:p="http://schemas.openxmlformats.org/presentationml/2006/main">
  <p:tag name="NUM" val="15"/>
</p:tagLst>
</file>

<file path=ppt/tags/tag421.xml><?xml version="1.0" encoding="utf-8"?>
<p:tagLst xmlns:a="http://schemas.openxmlformats.org/drawingml/2006/main" xmlns:r="http://schemas.openxmlformats.org/officeDocument/2006/relationships" xmlns:p="http://schemas.openxmlformats.org/presentationml/2006/main">
  <p:tag name="NUM" val="16"/>
</p:tagLst>
</file>

<file path=ppt/tags/tag422.xml><?xml version="1.0" encoding="utf-8"?>
<p:tagLst xmlns:a="http://schemas.openxmlformats.org/drawingml/2006/main" xmlns:r="http://schemas.openxmlformats.org/officeDocument/2006/relationships" xmlns:p="http://schemas.openxmlformats.org/presentationml/2006/main">
  <p:tag name="NUM" val="17"/>
</p:tagLst>
</file>

<file path=ppt/tags/tag423.xml><?xml version="1.0" encoding="utf-8"?>
<p:tagLst xmlns:a="http://schemas.openxmlformats.org/drawingml/2006/main" xmlns:r="http://schemas.openxmlformats.org/officeDocument/2006/relationships" xmlns:p="http://schemas.openxmlformats.org/presentationml/2006/main">
  <p:tag name="NUM" val="18"/>
</p:tagLst>
</file>

<file path=ppt/tags/tag424.xml><?xml version="1.0" encoding="utf-8"?>
<p:tagLst xmlns:a="http://schemas.openxmlformats.org/drawingml/2006/main" xmlns:r="http://schemas.openxmlformats.org/officeDocument/2006/relationships" xmlns:p="http://schemas.openxmlformats.org/presentationml/2006/main">
  <p:tag name="NUM" val="19"/>
</p:tagLst>
</file>

<file path=ppt/tags/tag425.xml><?xml version="1.0" encoding="utf-8"?>
<p:tagLst xmlns:a="http://schemas.openxmlformats.org/drawingml/2006/main" xmlns:r="http://schemas.openxmlformats.org/officeDocument/2006/relationships" xmlns:p="http://schemas.openxmlformats.org/presentationml/2006/main">
  <p:tag name="NUM" val="1"/>
</p:tagLst>
</file>

<file path=ppt/tags/tag426.xml><?xml version="1.0" encoding="utf-8"?>
<p:tagLst xmlns:a="http://schemas.openxmlformats.org/drawingml/2006/main" xmlns:r="http://schemas.openxmlformats.org/officeDocument/2006/relationships" xmlns:p="http://schemas.openxmlformats.org/presentationml/2006/main">
  <p:tag name="NUM" val="2"/>
</p:tagLst>
</file>

<file path=ppt/tags/tag427.xml><?xml version="1.0" encoding="utf-8"?>
<p:tagLst xmlns:a="http://schemas.openxmlformats.org/drawingml/2006/main" xmlns:r="http://schemas.openxmlformats.org/officeDocument/2006/relationships" xmlns:p="http://schemas.openxmlformats.org/presentationml/2006/main">
  <p:tag name="NUM" val="3"/>
</p:tagLst>
</file>

<file path=ppt/tags/tag428.xml><?xml version="1.0" encoding="utf-8"?>
<p:tagLst xmlns:a="http://schemas.openxmlformats.org/drawingml/2006/main" xmlns:r="http://schemas.openxmlformats.org/officeDocument/2006/relationships" xmlns:p="http://schemas.openxmlformats.org/presentationml/2006/main">
  <p:tag name="NUM" val="4"/>
</p:tagLst>
</file>

<file path=ppt/tags/tag429.xml><?xml version="1.0" encoding="utf-8"?>
<p:tagLst xmlns:a="http://schemas.openxmlformats.org/drawingml/2006/main" xmlns:r="http://schemas.openxmlformats.org/officeDocument/2006/relationships" xmlns:p="http://schemas.openxmlformats.org/presentationml/2006/main">
  <p:tag name="NUM" val="5"/>
</p:tagLst>
</file>

<file path=ppt/tags/tag43.xml><?xml version="1.0" encoding="utf-8"?>
<p:tagLst xmlns:a="http://schemas.openxmlformats.org/drawingml/2006/main" xmlns:r="http://schemas.openxmlformats.org/officeDocument/2006/relationships" xmlns:p="http://schemas.openxmlformats.org/presentationml/2006/main">
  <p:tag name="NUM" val="4"/>
</p:tagLst>
</file>

<file path=ppt/tags/tag430.xml><?xml version="1.0" encoding="utf-8"?>
<p:tagLst xmlns:a="http://schemas.openxmlformats.org/drawingml/2006/main" xmlns:r="http://schemas.openxmlformats.org/officeDocument/2006/relationships" xmlns:p="http://schemas.openxmlformats.org/presentationml/2006/main">
  <p:tag name="NUM" val="6"/>
</p:tagLst>
</file>

<file path=ppt/tags/tag431.xml><?xml version="1.0" encoding="utf-8"?>
<p:tagLst xmlns:a="http://schemas.openxmlformats.org/drawingml/2006/main" xmlns:r="http://schemas.openxmlformats.org/officeDocument/2006/relationships" xmlns:p="http://schemas.openxmlformats.org/presentationml/2006/main">
  <p:tag name="NUM" val="7"/>
</p:tagLst>
</file>

<file path=ppt/tags/tag432.xml><?xml version="1.0" encoding="utf-8"?>
<p:tagLst xmlns:a="http://schemas.openxmlformats.org/drawingml/2006/main" xmlns:r="http://schemas.openxmlformats.org/officeDocument/2006/relationships" xmlns:p="http://schemas.openxmlformats.org/presentationml/2006/main">
  <p:tag name="NUM" val="8"/>
</p:tagLst>
</file>

<file path=ppt/tags/tag433.xml><?xml version="1.0" encoding="utf-8"?>
<p:tagLst xmlns:a="http://schemas.openxmlformats.org/drawingml/2006/main" xmlns:r="http://schemas.openxmlformats.org/officeDocument/2006/relationships" xmlns:p="http://schemas.openxmlformats.org/presentationml/2006/main">
  <p:tag name="NUM" val="9"/>
</p:tagLst>
</file>

<file path=ppt/tags/tag434.xml><?xml version="1.0" encoding="utf-8"?>
<p:tagLst xmlns:a="http://schemas.openxmlformats.org/drawingml/2006/main" xmlns:r="http://schemas.openxmlformats.org/officeDocument/2006/relationships" xmlns:p="http://schemas.openxmlformats.org/presentationml/2006/main">
  <p:tag name="NUM" val="10"/>
</p:tagLst>
</file>

<file path=ppt/tags/tag435.xml><?xml version="1.0" encoding="utf-8"?>
<p:tagLst xmlns:a="http://schemas.openxmlformats.org/drawingml/2006/main" xmlns:r="http://schemas.openxmlformats.org/officeDocument/2006/relationships" xmlns:p="http://schemas.openxmlformats.org/presentationml/2006/main">
  <p:tag name="NUM" val="11"/>
</p:tagLst>
</file>

<file path=ppt/tags/tag436.xml><?xml version="1.0" encoding="utf-8"?>
<p:tagLst xmlns:a="http://schemas.openxmlformats.org/drawingml/2006/main" xmlns:r="http://schemas.openxmlformats.org/officeDocument/2006/relationships" xmlns:p="http://schemas.openxmlformats.org/presentationml/2006/main">
  <p:tag name="NUM" val="12"/>
</p:tagLst>
</file>

<file path=ppt/tags/tag437.xml><?xml version="1.0" encoding="utf-8"?>
<p:tagLst xmlns:a="http://schemas.openxmlformats.org/drawingml/2006/main" xmlns:r="http://schemas.openxmlformats.org/officeDocument/2006/relationships" xmlns:p="http://schemas.openxmlformats.org/presentationml/2006/main">
  <p:tag name="NUM" val="13"/>
</p:tagLst>
</file>

<file path=ppt/tags/tag438.xml><?xml version="1.0" encoding="utf-8"?>
<p:tagLst xmlns:a="http://schemas.openxmlformats.org/drawingml/2006/main" xmlns:r="http://schemas.openxmlformats.org/officeDocument/2006/relationships" xmlns:p="http://schemas.openxmlformats.org/presentationml/2006/main">
  <p:tag name="NUM" val="14"/>
</p:tagLst>
</file>

<file path=ppt/tags/tag439.xml><?xml version="1.0" encoding="utf-8"?>
<p:tagLst xmlns:a="http://schemas.openxmlformats.org/drawingml/2006/main" xmlns:r="http://schemas.openxmlformats.org/officeDocument/2006/relationships" xmlns:p="http://schemas.openxmlformats.org/presentationml/2006/main">
  <p:tag name="NUM" val="15"/>
</p:tagLst>
</file>

<file path=ppt/tags/tag44.xml><?xml version="1.0" encoding="utf-8"?>
<p:tagLst xmlns:a="http://schemas.openxmlformats.org/drawingml/2006/main" xmlns:r="http://schemas.openxmlformats.org/officeDocument/2006/relationships" xmlns:p="http://schemas.openxmlformats.org/presentationml/2006/main">
  <p:tag name="NUM" val="5"/>
</p:tagLst>
</file>

<file path=ppt/tags/tag440.xml><?xml version="1.0" encoding="utf-8"?>
<p:tagLst xmlns:a="http://schemas.openxmlformats.org/drawingml/2006/main" xmlns:r="http://schemas.openxmlformats.org/officeDocument/2006/relationships" xmlns:p="http://schemas.openxmlformats.org/presentationml/2006/main">
  <p:tag name="NUM" val="16"/>
</p:tagLst>
</file>

<file path=ppt/tags/tag441.xml><?xml version="1.0" encoding="utf-8"?>
<p:tagLst xmlns:a="http://schemas.openxmlformats.org/drawingml/2006/main" xmlns:r="http://schemas.openxmlformats.org/officeDocument/2006/relationships" xmlns:p="http://schemas.openxmlformats.org/presentationml/2006/main">
  <p:tag name="NUM" val="17"/>
</p:tagLst>
</file>

<file path=ppt/tags/tag442.xml><?xml version="1.0" encoding="utf-8"?>
<p:tagLst xmlns:a="http://schemas.openxmlformats.org/drawingml/2006/main" xmlns:r="http://schemas.openxmlformats.org/officeDocument/2006/relationships" xmlns:p="http://schemas.openxmlformats.org/presentationml/2006/main">
  <p:tag name="NUM" val="18"/>
</p:tagLst>
</file>

<file path=ppt/tags/tag443.xml><?xml version="1.0" encoding="utf-8"?>
<p:tagLst xmlns:a="http://schemas.openxmlformats.org/drawingml/2006/main" xmlns:r="http://schemas.openxmlformats.org/officeDocument/2006/relationships" xmlns:p="http://schemas.openxmlformats.org/presentationml/2006/main">
  <p:tag name="NUM" val="19"/>
</p:tagLst>
</file>

<file path=ppt/tags/tag444.xml><?xml version="1.0" encoding="utf-8"?>
<p:tagLst xmlns:a="http://schemas.openxmlformats.org/drawingml/2006/main" xmlns:r="http://schemas.openxmlformats.org/officeDocument/2006/relationships" xmlns:p="http://schemas.openxmlformats.org/presentationml/2006/main">
  <p:tag name="NUM" val="20"/>
</p:tagLst>
</file>

<file path=ppt/tags/tag445.xml><?xml version="1.0" encoding="utf-8"?>
<p:tagLst xmlns:a="http://schemas.openxmlformats.org/drawingml/2006/main" xmlns:r="http://schemas.openxmlformats.org/officeDocument/2006/relationships" xmlns:p="http://schemas.openxmlformats.org/presentationml/2006/main">
  <p:tag name="NUM" val="1"/>
</p:tagLst>
</file>

<file path=ppt/tags/tag446.xml><?xml version="1.0" encoding="utf-8"?>
<p:tagLst xmlns:a="http://schemas.openxmlformats.org/drawingml/2006/main" xmlns:r="http://schemas.openxmlformats.org/officeDocument/2006/relationships" xmlns:p="http://schemas.openxmlformats.org/presentationml/2006/main">
  <p:tag name="NUM" val="2"/>
</p:tagLst>
</file>

<file path=ppt/tags/tag447.xml><?xml version="1.0" encoding="utf-8"?>
<p:tagLst xmlns:a="http://schemas.openxmlformats.org/drawingml/2006/main" xmlns:r="http://schemas.openxmlformats.org/officeDocument/2006/relationships" xmlns:p="http://schemas.openxmlformats.org/presentationml/2006/main">
  <p:tag name="NUM" val="3"/>
</p:tagLst>
</file>

<file path=ppt/tags/tag448.xml><?xml version="1.0" encoding="utf-8"?>
<p:tagLst xmlns:a="http://schemas.openxmlformats.org/drawingml/2006/main" xmlns:r="http://schemas.openxmlformats.org/officeDocument/2006/relationships" xmlns:p="http://schemas.openxmlformats.org/presentationml/2006/main">
  <p:tag name="NUM" val="4"/>
</p:tagLst>
</file>

<file path=ppt/tags/tag449.xml><?xml version="1.0" encoding="utf-8"?>
<p:tagLst xmlns:a="http://schemas.openxmlformats.org/drawingml/2006/main" xmlns:r="http://schemas.openxmlformats.org/officeDocument/2006/relationships" xmlns:p="http://schemas.openxmlformats.org/presentationml/2006/main">
  <p:tag name="NUM" val="5"/>
</p:tagLst>
</file>

<file path=ppt/tags/tag45.xml><?xml version="1.0" encoding="utf-8"?>
<p:tagLst xmlns:a="http://schemas.openxmlformats.org/drawingml/2006/main" xmlns:r="http://schemas.openxmlformats.org/officeDocument/2006/relationships" xmlns:p="http://schemas.openxmlformats.org/presentationml/2006/main">
  <p:tag name="NUM" val="6"/>
</p:tagLst>
</file>

<file path=ppt/tags/tag450.xml><?xml version="1.0" encoding="utf-8"?>
<p:tagLst xmlns:a="http://schemas.openxmlformats.org/drawingml/2006/main" xmlns:r="http://schemas.openxmlformats.org/officeDocument/2006/relationships" xmlns:p="http://schemas.openxmlformats.org/presentationml/2006/main">
  <p:tag name="NUM" val="6"/>
</p:tagLst>
</file>

<file path=ppt/tags/tag451.xml><?xml version="1.0" encoding="utf-8"?>
<p:tagLst xmlns:a="http://schemas.openxmlformats.org/drawingml/2006/main" xmlns:r="http://schemas.openxmlformats.org/officeDocument/2006/relationships" xmlns:p="http://schemas.openxmlformats.org/presentationml/2006/main">
  <p:tag name="NUM" val="7"/>
</p:tagLst>
</file>

<file path=ppt/tags/tag452.xml><?xml version="1.0" encoding="utf-8"?>
<p:tagLst xmlns:a="http://schemas.openxmlformats.org/drawingml/2006/main" xmlns:r="http://schemas.openxmlformats.org/officeDocument/2006/relationships" xmlns:p="http://schemas.openxmlformats.org/presentationml/2006/main">
  <p:tag name="NUM" val="8"/>
</p:tagLst>
</file>

<file path=ppt/tags/tag453.xml><?xml version="1.0" encoding="utf-8"?>
<p:tagLst xmlns:a="http://schemas.openxmlformats.org/drawingml/2006/main" xmlns:r="http://schemas.openxmlformats.org/officeDocument/2006/relationships" xmlns:p="http://schemas.openxmlformats.org/presentationml/2006/main">
  <p:tag name="NUM" val="9"/>
</p:tagLst>
</file>

<file path=ppt/tags/tag454.xml><?xml version="1.0" encoding="utf-8"?>
<p:tagLst xmlns:a="http://schemas.openxmlformats.org/drawingml/2006/main" xmlns:r="http://schemas.openxmlformats.org/officeDocument/2006/relationships" xmlns:p="http://schemas.openxmlformats.org/presentationml/2006/main">
  <p:tag name="NUM" val="10"/>
</p:tagLst>
</file>

<file path=ppt/tags/tag455.xml><?xml version="1.0" encoding="utf-8"?>
<p:tagLst xmlns:a="http://schemas.openxmlformats.org/drawingml/2006/main" xmlns:r="http://schemas.openxmlformats.org/officeDocument/2006/relationships" xmlns:p="http://schemas.openxmlformats.org/presentationml/2006/main">
  <p:tag name="NUM" val="11"/>
</p:tagLst>
</file>

<file path=ppt/tags/tag456.xml><?xml version="1.0" encoding="utf-8"?>
<p:tagLst xmlns:a="http://schemas.openxmlformats.org/drawingml/2006/main" xmlns:r="http://schemas.openxmlformats.org/officeDocument/2006/relationships" xmlns:p="http://schemas.openxmlformats.org/presentationml/2006/main">
  <p:tag name="NUM" val="12"/>
</p:tagLst>
</file>

<file path=ppt/tags/tag457.xml><?xml version="1.0" encoding="utf-8"?>
<p:tagLst xmlns:a="http://schemas.openxmlformats.org/drawingml/2006/main" xmlns:r="http://schemas.openxmlformats.org/officeDocument/2006/relationships" xmlns:p="http://schemas.openxmlformats.org/presentationml/2006/main">
  <p:tag name="NUM" val="13"/>
</p:tagLst>
</file>

<file path=ppt/tags/tag458.xml><?xml version="1.0" encoding="utf-8"?>
<p:tagLst xmlns:a="http://schemas.openxmlformats.org/drawingml/2006/main" xmlns:r="http://schemas.openxmlformats.org/officeDocument/2006/relationships" xmlns:p="http://schemas.openxmlformats.org/presentationml/2006/main">
  <p:tag name="NUM" val="14"/>
</p:tagLst>
</file>

<file path=ppt/tags/tag459.xml><?xml version="1.0" encoding="utf-8"?>
<p:tagLst xmlns:a="http://schemas.openxmlformats.org/drawingml/2006/main" xmlns:r="http://schemas.openxmlformats.org/officeDocument/2006/relationships" xmlns:p="http://schemas.openxmlformats.org/presentationml/2006/main">
  <p:tag name="NUM" val="15"/>
</p:tagLst>
</file>

<file path=ppt/tags/tag46.xml><?xml version="1.0" encoding="utf-8"?>
<p:tagLst xmlns:a="http://schemas.openxmlformats.org/drawingml/2006/main" xmlns:r="http://schemas.openxmlformats.org/officeDocument/2006/relationships" xmlns:p="http://schemas.openxmlformats.org/presentationml/2006/main">
  <p:tag name="NUM" val="7"/>
</p:tagLst>
</file>

<file path=ppt/tags/tag460.xml><?xml version="1.0" encoding="utf-8"?>
<p:tagLst xmlns:a="http://schemas.openxmlformats.org/drawingml/2006/main" xmlns:r="http://schemas.openxmlformats.org/officeDocument/2006/relationships" xmlns:p="http://schemas.openxmlformats.org/presentationml/2006/main">
  <p:tag name="NUM" val="16"/>
</p:tagLst>
</file>

<file path=ppt/tags/tag461.xml><?xml version="1.0" encoding="utf-8"?>
<p:tagLst xmlns:a="http://schemas.openxmlformats.org/drawingml/2006/main" xmlns:r="http://schemas.openxmlformats.org/officeDocument/2006/relationships" xmlns:p="http://schemas.openxmlformats.org/presentationml/2006/main">
  <p:tag name="NUM" val="17"/>
</p:tagLst>
</file>

<file path=ppt/tags/tag462.xml><?xml version="1.0" encoding="utf-8"?>
<p:tagLst xmlns:a="http://schemas.openxmlformats.org/drawingml/2006/main" xmlns:r="http://schemas.openxmlformats.org/officeDocument/2006/relationships" xmlns:p="http://schemas.openxmlformats.org/presentationml/2006/main">
  <p:tag name="NUM" val="18"/>
</p:tagLst>
</file>

<file path=ppt/tags/tag463.xml><?xml version="1.0" encoding="utf-8"?>
<p:tagLst xmlns:a="http://schemas.openxmlformats.org/drawingml/2006/main" xmlns:r="http://schemas.openxmlformats.org/officeDocument/2006/relationships" xmlns:p="http://schemas.openxmlformats.org/presentationml/2006/main">
  <p:tag name="NUM" val="19"/>
</p:tagLst>
</file>

<file path=ppt/tags/tag464.xml><?xml version="1.0" encoding="utf-8"?>
<p:tagLst xmlns:a="http://schemas.openxmlformats.org/drawingml/2006/main" xmlns:r="http://schemas.openxmlformats.org/officeDocument/2006/relationships" xmlns:p="http://schemas.openxmlformats.org/presentationml/2006/main">
  <p:tag name="NUM" val="1"/>
</p:tagLst>
</file>

<file path=ppt/tags/tag465.xml><?xml version="1.0" encoding="utf-8"?>
<p:tagLst xmlns:a="http://schemas.openxmlformats.org/drawingml/2006/main" xmlns:r="http://schemas.openxmlformats.org/officeDocument/2006/relationships" xmlns:p="http://schemas.openxmlformats.org/presentationml/2006/main">
  <p:tag name="NUM" val="2"/>
</p:tagLst>
</file>

<file path=ppt/tags/tag466.xml><?xml version="1.0" encoding="utf-8"?>
<p:tagLst xmlns:a="http://schemas.openxmlformats.org/drawingml/2006/main" xmlns:r="http://schemas.openxmlformats.org/officeDocument/2006/relationships" xmlns:p="http://schemas.openxmlformats.org/presentationml/2006/main">
  <p:tag name="NUM" val="3"/>
</p:tagLst>
</file>

<file path=ppt/tags/tag467.xml><?xml version="1.0" encoding="utf-8"?>
<p:tagLst xmlns:a="http://schemas.openxmlformats.org/drawingml/2006/main" xmlns:r="http://schemas.openxmlformats.org/officeDocument/2006/relationships" xmlns:p="http://schemas.openxmlformats.org/presentationml/2006/main">
  <p:tag name="NUM" val="4"/>
</p:tagLst>
</file>

<file path=ppt/tags/tag468.xml><?xml version="1.0" encoding="utf-8"?>
<p:tagLst xmlns:a="http://schemas.openxmlformats.org/drawingml/2006/main" xmlns:r="http://schemas.openxmlformats.org/officeDocument/2006/relationships" xmlns:p="http://schemas.openxmlformats.org/presentationml/2006/main">
  <p:tag name="NUM" val="5"/>
</p:tagLst>
</file>

<file path=ppt/tags/tag469.xml><?xml version="1.0" encoding="utf-8"?>
<p:tagLst xmlns:a="http://schemas.openxmlformats.org/drawingml/2006/main" xmlns:r="http://schemas.openxmlformats.org/officeDocument/2006/relationships" xmlns:p="http://schemas.openxmlformats.org/presentationml/2006/main">
  <p:tag name="NUM" val="6"/>
</p:tagLst>
</file>

<file path=ppt/tags/tag47.xml><?xml version="1.0" encoding="utf-8"?>
<p:tagLst xmlns:a="http://schemas.openxmlformats.org/drawingml/2006/main" xmlns:r="http://schemas.openxmlformats.org/officeDocument/2006/relationships" xmlns:p="http://schemas.openxmlformats.org/presentationml/2006/main">
  <p:tag name="NUM" val="8"/>
</p:tagLst>
</file>

<file path=ppt/tags/tag470.xml><?xml version="1.0" encoding="utf-8"?>
<p:tagLst xmlns:a="http://schemas.openxmlformats.org/drawingml/2006/main" xmlns:r="http://schemas.openxmlformats.org/officeDocument/2006/relationships" xmlns:p="http://schemas.openxmlformats.org/presentationml/2006/main">
  <p:tag name="NUM" val="7"/>
</p:tagLst>
</file>

<file path=ppt/tags/tag471.xml><?xml version="1.0" encoding="utf-8"?>
<p:tagLst xmlns:a="http://schemas.openxmlformats.org/drawingml/2006/main" xmlns:r="http://schemas.openxmlformats.org/officeDocument/2006/relationships" xmlns:p="http://schemas.openxmlformats.org/presentationml/2006/main">
  <p:tag name="NUM" val="8"/>
</p:tagLst>
</file>

<file path=ppt/tags/tag472.xml><?xml version="1.0" encoding="utf-8"?>
<p:tagLst xmlns:a="http://schemas.openxmlformats.org/drawingml/2006/main" xmlns:r="http://schemas.openxmlformats.org/officeDocument/2006/relationships" xmlns:p="http://schemas.openxmlformats.org/presentationml/2006/main">
  <p:tag name="NUM" val="9"/>
</p:tagLst>
</file>

<file path=ppt/tags/tag473.xml><?xml version="1.0" encoding="utf-8"?>
<p:tagLst xmlns:a="http://schemas.openxmlformats.org/drawingml/2006/main" xmlns:r="http://schemas.openxmlformats.org/officeDocument/2006/relationships" xmlns:p="http://schemas.openxmlformats.org/presentationml/2006/main">
  <p:tag name="NUM" val="10"/>
</p:tagLst>
</file>

<file path=ppt/tags/tag474.xml><?xml version="1.0" encoding="utf-8"?>
<p:tagLst xmlns:a="http://schemas.openxmlformats.org/drawingml/2006/main" xmlns:r="http://schemas.openxmlformats.org/officeDocument/2006/relationships" xmlns:p="http://schemas.openxmlformats.org/presentationml/2006/main">
  <p:tag name="NUM" val="11"/>
</p:tagLst>
</file>

<file path=ppt/tags/tag475.xml><?xml version="1.0" encoding="utf-8"?>
<p:tagLst xmlns:a="http://schemas.openxmlformats.org/drawingml/2006/main" xmlns:r="http://schemas.openxmlformats.org/officeDocument/2006/relationships" xmlns:p="http://schemas.openxmlformats.org/presentationml/2006/main">
  <p:tag name="NUM" val="12"/>
</p:tagLst>
</file>

<file path=ppt/tags/tag476.xml><?xml version="1.0" encoding="utf-8"?>
<p:tagLst xmlns:a="http://schemas.openxmlformats.org/drawingml/2006/main" xmlns:r="http://schemas.openxmlformats.org/officeDocument/2006/relationships" xmlns:p="http://schemas.openxmlformats.org/presentationml/2006/main">
  <p:tag name="NUM" val="13"/>
</p:tagLst>
</file>

<file path=ppt/tags/tag477.xml><?xml version="1.0" encoding="utf-8"?>
<p:tagLst xmlns:a="http://schemas.openxmlformats.org/drawingml/2006/main" xmlns:r="http://schemas.openxmlformats.org/officeDocument/2006/relationships" xmlns:p="http://schemas.openxmlformats.org/presentationml/2006/main">
  <p:tag name="NUM" val="14"/>
</p:tagLst>
</file>

<file path=ppt/tags/tag478.xml><?xml version="1.0" encoding="utf-8"?>
<p:tagLst xmlns:a="http://schemas.openxmlformats.org/drawingml/2006/main" xmlns:r="http://schemas.openxmlformats.org/officeDocument/2006/relationships" xmlns:p="http://schemas.openxmlformats.org/presentationml/2006/main">
  <p:tag name="NUM" val="15"/>
</p:tagLst>
</file>

<file path=ppt/tags/tag479.xml><?xml version="1.0" encoding="utf-8"?>
<p:tagLst xmlns:a="http://schemas.openxmlformats.org/drawingml/2006/main" xmlns:r="http://schemas.openxmlformats.org/officeDocument/2006/relationships" xmlns:p="http://schemas.openxmlformats.org/presentationml/2006/main">
  <p:tag name="NUM" val="16"/>
</p:tagLst>
</file>

<file path=ppt/tags/tag48.xml><?xml version="1.0" encoding="utf-8"?>
<p:tagLst xmlns:a="http://schemas.openxmlformats.org/drawingml/2006/main" xmlns:r="http://schemas.openxmlformats.org/officeDocument/2006/relationships" xmlns:p="http://schemas.openxmlformats.org/presentationml/2006/main">
  <p:tag name="NUM" val="9"/>
</p:tagLst>
</file>

<file path=ppt/tags/tag480.xml><?xml version="1.0" encoding="utf-8"?>
<p:tagLst xmlns:a="http://schemas.openxmlformats.org/drawingml/2006/main" xmlns:r="http://schemas.openxmlformats.org/officeDocument/2006/relationships" xmlns:p="http://schemas.openxmlformats.org/presentationml/2006/main">
  <p:tag name="NUM" val="17"/>
</p:tagLst>
</file>

<file path=ppt/tags/tag481.xml><?xml version="1.0" encoding="utf-8"?>
<p:tagLst xmlns:a="http://schemas.openxmlformats.org/drawingml/2006/main" xmlns:r="http://schemas.openxmlformats.org/officeDocument/2006/relationships" xmlns:p="http://schemas.openxmlformats.org/presentationml/2006/main">
  <p:tag name="NUM" val="18"/>
</p:tagLst>
</file>

<file path=ppt/tags/tag482.xml><?xml version="1.0" encoding="utf-8"?>
<p:tagLst xmlns:a="http://schemas.openxmlformats.org/drawingml/2006/main" xmlns:r="http://schemas.openxmlformats.org/officeDocument/2006/relationships" xmlns:p="http://schemas.openxmlformats.org/presentationml/2006/main">
  <p:tag name="NUM" val="19"/>
</p:tagLst>
</file>

<file path=ppt/tags/tag483.xml><?xml version="1.0" encoding="utf-8"?>
<p:tagLst xmlns:a="http://schemas.openxmlformats.org/drawingml/2006/main" xmlns:r="http://schemas.openxmlformats.org/officeDocument/2006/relationships" xmlns:p="http://schemas.openxmlformats.org/presentationml/2006/main">
  <p:tag name="NUM" val="20"/>
</p:tagLst>
</file>

<file path=ppt/tags/tag484.xml><?xml version="1.0" encoding="utf-8"?>
<p:tagLst xmlns:a="http://schemas.openxmlformats.org/drawingml/2006/main" xmlns:r="http://schemas.openxmlformats.org/officeDocument/2006/relationships" xmlns:p="http://schemas.openxmlformats.org/presentationml/2006/main">
  <p:tag name="NUM" val="21"/>
</p:tagLst>
</file>

<file path=ppt/tags/tag485.xml><?xml version="1.0" encoding="utf-8"?>
<p:tagLst xmlns:a="http://schemas.openxmlformats.org/drawingml/2006/main" xmlns:r="http://schemas.openxmlformats.org/officeDocument/2006/relationships" xmlns:p="http://schemas.openxmlformats.org/presentationml/2006/main">
  <p:tag name="NUM" val="22"/>
</p:tagLst>
</file>

<file path=ppt/tags/tag486.xml><?xml version="1.0" encoding="utf-8"?>
<p:tagLst xmlns:a="http://schemas.openxmlformats.org/drawingml/2006/main" xmlns:r="http://schemas.openxmlformats.org/officeDocument/2006/relationships" xmlns:p="http://schemas.openxmlformats.org/presentationml/2006/main">
  <p:tag name="NUM" val="23"/>
</p:tagLst>
</file>

<file path=ppt/tags/tag487.xml><?xml version="1.0" encoding="utf-8"?>
<p:tagLst xmlns:a="http://schemas.openxmlformats.org/drawingml/2006/main" xmlns:r="http://schemas.openxmlformats.org/officeDocument/2006/relationships" xmlns:p="http://schemas.openxmlformats.org/presentationml/2006/main">
  <p:tag name="NUM" val="1"/>
</p:tagLst>
</file>

<file path=ppt/tags/tag488.xml><?xml version="1.0" encoding="utf-8"?>
<p:tagLst xmlns:a="http://schemas.openxmlformats.org/drawingml/2006/main" xmlns:r="http://schemas.openxmlformats.org/officeDocument/2006/relationships" xmlns:p="http://schemas.openxmlformats.org/presentationml/2006/main">
  <p:tag name="NUM" val="2"/>
</p:tagLst>
</file>

<file path=ppt/tags/tag489.xml><?xml version="1.0" encoding="utf-8"?>
<p:tagLst xmlns:a="http://schemas.openxmlformats.org/drawingml/2006/main" xmlns:r="http://schemas.openxmlformats.org/officeDocument/2006/relationships" xmlns:p="http://schemas.openxmlformats.org/presentationml/2006/main">
  <p:tag name="NUM" val="3"/>
</p:tagLst>
</file>

<file path=ppt/tags/tag49.xml><?xml version="1.0" encoding="utf-8"?>
<p:tagLst xmlns:a="http://schemas.openxmlformats.org/drawingml/2006/main" xmlns:r="http://schemas.openxmlformats.org/officeDocument/2006/relationships" xmlns:p="http://schemas.openxmlformats.org/presentationml/2006/main">
  <p:tag name="NUM" val="10"/>
</p:tagLst>
</file>

<file path=ppt/tags/tag490.xml><?xml version="1.0" encoding="utf-8"?>
<p:tagLst xmlns:a="http://schemas.openxmlformats.org/drawingml/2006/main" xmlns:r="http://schemas.openxmlformats.org/officeDocument/2006/relationships" xmlns:p="http://schemas.openxmlformats.org/presentationml/2006/main">
  <p:tag name="NUM" val="4"/>
</p:tagLst>
</file>

<file path=ppt/tags/tag491.xml><?xml version="1.0" encoding="utf-8"?>
<p:tagLst xmlns:a="http://schemas.openxmlformats.org/drawingml/2006/main" xmlns:r="http://schemas.openxmlformats.org/officeDocument/2006/relationships" xmlns:p="http://schemas.openxmlformats.org/presentationml/2006/main">
  <p:tag name="NUM" val="5"/>
</p:tagLst>
</file>

<file path=ppt/tags/tag492.xml><?xml version="1.0" encoding="utf-8"?>
<p:tagLst xmlns:a="http://schemas.openxmlformats.org/drawingml/2006/main" xmlns:r="http://schemas.openxmlformats.org/officeDocument/2006/relationships" xmlns:p="http://schemas.openxmlformats.org/presentationml/2006/main">
  <p:tag name="NUM" val="6"/>
</p:tagLst>
</file>

<file path=ppt/tags/tag493.xml><?xml version="1.0" encoding="utf-8"?>
<p:tagLst xmlns:a="http://schemas.openxmlformats.org/drawingml/2006/main" xmlns:r="http://schemas.openxmlformats.org/officeDocument/2006/relationships" xmlns:p="http://schemas.openxmlformats.org/presentationml/2006/main">
  <p:tag name="NUM" val="7"/>
</p:tagLst>
</file>

<file path=ppt/tags/tag494.xml><?xml version="1.0" encoding="utf-8"?>
<p:tagLst xmlns:a="http://schemas.openxmlformats.org/drawingml/2006/main" xmlns:r="http://schemas.openxmlformats.org/officeDocument/2006/relationships" xmlns:p="http://schemas.openxmlformats.org/presentationml/2006/main">
  <p:tag name="NUM" val="8"/>
</p:tagLst>
</file>

<file path=ppt/tags/tag495.xml><?xml version="1.0" encoding="utf-8"?>
<p:tagLst xmlns:a="http://schemas.openxmlformats.org/drawingml/2006/main" xmlns:r="http://schemas.openxmlformats.org/officeDocument/2006/relationships" xmlns:p="http://schemas.openxmlformats.org/presentationml/2006/main">
  <p:tag name="NUM" val="9"/>
</p:tagLst>
</file>

<file path=ppt/tags/tag496.xml><?xml version="1.0" encoding="utf-8"?>
<p:tagLst xmlns:a="http://schemas.openxmlformats.org/drawingml/2006/main" xmlns:r="http://schemas.openxmlformats.org/officeDocument/2006/relationships" xmlns:p="http://schemas.openxmlformats.org/presentationml/2006/main">
  <p:tag name="NUM" val="10"/>
</p:tagLst>
</file>

<file path=ppt/tags/tag497.xml><?xml version="1.0" encoding="utf-8"?>
<p:tagLst xmlns:a="http://schemas.openxmlformats.org/drawingml/2006/main" xmlns:r="http://schemas.openxmlformats.org/officeDocument/2006/relationships" xmlns:p="http://schemas.openxmlformats.org/presentationml/2006/main">
  <p:tag name="NUM" val="11"/>
</p:tagLst>
</file>

<file path=ppt/tags/tag498.xml><?xml version="1.0" encoding="utf-8"?>
<p:tagLst xmlns:a="http://schemas.openxmlformats.org/drawingml/2006/main" xmlns:r="http://schemas.openxmlformats.org/officeDocument/2006/relationships" xmlns:p="http://schemas.openxmlformats.org/presentationml/2006/main">
  <p:tag name="NUM" val="12"/>
</p:tagLst>
</file>

<file path=ppt/tags/tag499.xml><?xml version="1.0" encoding="utf-8"?>
<p:tagLst xmlns:a="http://schemas.openxmlformats.org/drawingml/2006/main" xmlns:r="http://schemas.openxmlformats.org/officeDocument/2006/relationships" xmlns:p="http://schemas.openxmlformats.org/presentationml/2006/main">
  <p:tag name="NUM" val="13"/>
</p:tagLst>
</file>

<file path=ppt/tags/tag5.xml><?xml version="1.0" encoding="utf-8"?>
<p:tagLst xmlns:a="http://schemas.openxmlformats.org/drawingml/2006/main" xmlns:r="http://schemas.openxmlformats.org/officeDocument/2006/relationships" xmlns:p="http://schemas.openxmlformats.org/presentationml/2006/main">
  <p:tag name="NUM" val="4"/>
</p:tagLst>
</file>

<file path=ppt/tags/tag50.xml><?xml version="1.0" encoding="utf-8"?>
<p:tagLst xmlns:a="http://schemas.openxmlformats.org/drawingml/2006/main" xmlns:r="http://schemas.openxmlformats.org/officeDocument/2006/relationships" xmlns:p="http://schemas.openxmlformats.org/presentationml/2006/main">
  <p:tag name="NUM" val="11"/>
</p:tagLst>
</file>

<file path=ppt/tags/tag500.xml><?xml version="1.0" encoding="utf-8"?>
<p:tagLst xmlns:a="http://schemas.openxmlformats.org/drawingml/2006/main" xmlns:r="http://schemas.openxmlformats.org/officeDocument/2006/relationships" xmlns:p="http://schemas.openxmlformats.org/presentationml/2006/main">
  <p:tag name="NUM" val="14"/>
</p:tagLst>
</file>

<file path=ppt/tags/tag501.xml><?xml version="1.0" encoding="utf-8"?>
<p:tagLst xmlns:a="http://schemas.openxmlformats.org/drawingml/2006/main" xmlns:r="http://schemas.openxmlformats.org/officeDocument/2006/relationships" xmlns:p="http://schemas.openxmlformats.org/presentationml/2006/main">
  <p:tag name="NUM" val="15"/>
</p:tagLst>
</file>

<file path=ppt/tags/tag502.xml><?xml version="1.0" encoding="utf-8"?>
<p:tagLst xmlns:a="http://schemas.openxmlformats.org/drawingml/2006/main" xmlns:r="http://schemas.openxmlformats.org/officeDocument/2006/relationships" xmlns:p="http://schemas.openxmlformats.org/presentationml/2006/main">
  <p:tag name="NUM" val="16"/>
</p:tagLst>
</file>

<file path=ppt/tags/tag503.xml><?xml version="1.0" encoding="utf-8"?>
<p:tagLst xmlns:a="http://schemas.openxmlformats.org/drawingml/2006/main" xmlns:r="http://schemas.openxmlformats.org/officeDocument/2006/relationships" xmlns:p="http://schemas.openxmlformats.org/presentationml/2006/main">
  <p:tag name="NUM" val="17"/>
</p:tagLst>
</file>

<file path=ppt/tags/tag504.xml><?xml version="1.0" encoding="utf-8"?>
<p:tagLst xmlns:a="http://schemas.openxmlformats.org/drawingml/2006/main" xmlns:r="http://schemas.openxmlformats.org/officeDocument/2006/relationships" xmlns:p="http://schemas.openxmlformats.org/presentationml/2006/main">
  <p:tag name="NUM" val="18"/>
</p:tagLst>
</file>

<file path=ppt/tags/tag505.xml><?xml version="1.0" encoding="utf-8"?>
<p:tagLst xmlns:a="http://schemas.openxmlformats.org/drawingml/2006/main" xmlns:r="http://schemas.openxmlformats.org/officeDocument/2006/relationships" xmlns:p="http://schemas.openxmlformats.org/presentationml/2006/main">
  <p:tag name="NUM" val="19"/>
</p:tagLst>
</file>

<file path=ppt/tags/tag506.xml><?xml version="1.0" encoding="utf-8"?>
<p:tagLst xmlns:a="http://schemas.openxmlformats.org/drawingml/2006/main" xmlns:r="http://schemas.openxmlformats.org/officeDocument/2006/relationships" xmlns:p="http://schemas.openxmlformats.org/presentationml/2006/main">
  <p:tag name="NUM" val="20"/>
</p:tagLst>
</file>

<file path=ppt/tags/tag507.xml><?xml version="1.0" encoding="utf-8"?>
<p:tagLst xmlns:a="http://schemas.openxmlformats.org/drawingml/2006/main" xmlns:r="http://schemas.openxmlformats.org/officeDocument/2006/relationships" xmlns:p="http://schemas.openxmlformats.org/presentationml/2006/main">
  <p:tag name="NUM" val="21"/>
</p:tagLst>
</file>

<file path=ppt/tags/tag508.xml><?xml version="1.0" encoding="utf-8"?>
<p:tagLst xmlns:a="http://schemas.openxmlformats.org/drawingml/2006/main" xmlns:r="http://schemas.openxmlformats.org/officeDocument/2006/relationships" xmlns:p="http://schemas.openxmlformats.org/presentationml/2006/main">
  <p:tag name="NUM" val="22"/>
</p:tagLst>
</file>

<file path=ppt/tags/tag509.xml><?xml version="1.0" encoding="utf-8"?>
<p:tagLst xmlns:a="http://schemas.openxmlformats.org/drawingml/2006/main" xmlns:r="http://schemas.openxmlformats.org/officeDocument/2006/relationships" xmlns:p="http://schemas.openxmlformats.org/presentationml/2006/main">
  <p:tag name="NUM" val="23"/>
</p:tagLst>
</file>

<file path=ppt/tags/tag51.xml><?xml version="1.0" encoding="utf-8"?>
<p:tagLst xmlns:a="http://schemas.openxmlformats.org/drawingml/2006/main" xmlns:r="http://schemas.openxmlformats.org/officeDocument/2006/relationships" xmlns:p="http://schemas.openxmlformats.org/presentationml/2006/main">
  <p:tag name="NUM" val="12"/>
</p:tagLst>
</file>

<file path=ppt/tags/tag510.xml><?xml version="1.0" encoding="utf-8"?>
<p:tagLst xmlns:a="http://schemas.openxmlformats.org/drawingml/2006/main" xmlns:r="http://schemas.openxmlformats.org/officeDocument/2006/relationships" xmlns:p="http://schemas.openxmlformats.org/presentationml/2006/main">
  <p:tag name="NUM" val="24"/>
</p:tagLst>
</file>

<file path=ppt/tags/tag511.xml><?xml version="1.0" encoding="utf-8"?>
<p:tagLst xmlns:a="http://schemas.openxmlformats.org/drawingml/2006/main" xmlns:r="http://schemas.openxmlformats.org/officeDocument/2006/relationships" xmlns:p="http://schemas.openxmlformats.org/presentationml/2006/main">
  <p:tag name="NUM" val="25"/>
</p:tagLst>
</file>

<file path=ppt/tags/tag512.xml><?xml version="1.0" encoding="utf-8"?>
<p:tagLst xmlns:a="http://schemas.openxmlformats.org/drawingml/2006/main" xmlns:r="http://schemas.openxmlformats.org/officeDocument/2006/relationships" xmlns:p="http://schemas.openxmlformats.org/presentationml/2006/main">
  <p:tag name="NUM" val="26"/>
</p:tagLst>
</file>

<file path=ppt/tags/tag513.xml><?xml version="1.0" encoding="utf-8"?>
<p:tagLst xmlns:a="http://schemas.openxmlformats.org/drawingml/2006/main" xmlns:r="http://schemas.openxmlformats.org/officeDocument/2006/relationships" xmlns:p="http://schemas.openxmlformats.org/presentationml/2006/main">
  <p:tag name="NUM" val="27"/>
</p:tagLst>
</file>

<file path=ppt/tags/tag514.xml><?xml version="1.0" encoding="utf-8"?>
<p:tagLst xmlns:a="http://schemas.openxmlformats.org/drawingml/2006/main" xmlns:r="http://schemas.openxmlformats.org/officeDocument/2006/relationships" xmlns:p="http://schemas.openxmlformats.org/presentationml/2006/main">
  <p:tag name="NUM" val="28"/>
</p:tagLst>
</file>

<file path=ppt/tags/tag515.xml><?xml version="1.0" encoding="utf-8"?>
<p:tagLst xmlns:a="http://schemas.openxmlformats.org/drawingml/2006/main" xmlns:r="http://schemas.openxmlformats.org/officeDocument/2006/relationships" xmlns:p="http://schemas.openxmlformats.org/presentationml/2006/main">
  <p:tag name="NUM" val="29"/>
</p:tagLst>
</file>

<file path=ppt/tags/tag516.xml><?xml version="1.0" encoding="utf-8"?>
<p:tagLst xmlns:a="http://schemas.openxmlformats.org/drawingml/2006/main" xmlns:r="http://schemas.openxmlformats.org/officeDocument/2006/relationships" xmlns:p="http://schemas.openxmlformats.org/presentationml/2006/main">
  <p:tag name="NUM" val="30"/>
</p:tagLst>
</file>

<file path=ppt/tags/tag517.xml><?xml version="1.0" encoding="utf-8"?>
<p:tagLst xmlns:a="http://schemas.openxmlformats.org/drawingml/2006/main" xmlns:r="http://schemas.openxmlformats.org/officeDocument/2006/relationships" xmlns:p="http://schemas.openxmlformats.org/presentationml/2006/main">
  <p:tag name="NUM" val="31"/>
</p:tagLst>
</file>

<file path=ppt/tags/tag518.xml><?xml version="1.0" encoding="utf-8"?>
<p:tagLst xmlns:a="http://schemas.openxmlformats.org/drawingml/2006/main" xmlns:r="http://schemas.openxmlformats.org/officeDocument/2006/relationships" xmlns:p="http://schemas.openxmlformats.org/presentationml/2006/main">
  <p:tag name="NUM" val="1"/>
</p:tagLst>
</file>

<file path=ppt/tags/tag519.xml><?xml version="1.0" encoding="utf-8"?>
<p:tagLst xmlns:a="http://schemas.openxmlformats.org/drawingml/2006/main" xmlns:r="http://schemas.openxmlformats.org/officeDocument/2006/relationships" xmlns:p="http://schemas.openxmlformats.org/presentationml/2006/main">
  <p:tag name="NUM" val="2"/>
</p:tagLst>
</file>

<file path=ppt/tags/tag52.xml><?xml version="1.0" encoding="utf-8"?>
<p:tagLst xmlns:a="http://schemas.openxmlformats.org/drawingml/2006/main" xmlns:r="http://schemas.openxmlformats.org/officeDocument/2006/relationships" xmlns:p="http://schemas.openxmlformats.org/presentationml/2006/main">
  <p:tag name="NUM" val="13"/>
</p:tagLst>
</file>

<file path=ppt/tags/tag520.xml><?xml version="1.0" encoding="utf-8"?>
<p:tagLst xmlns:a="http://schemas.openxmlformats.org/drawingml/2006/main" xmlns:r="http://schemas.openxmlformats.org/officeDocument/2006/relationships" xmlns:p="http://schemas.openxmlformats.org/presentationml/2006/main">
  <p:tag name="NUM" val="3"/>
</p:tagLst>
</file>

<file path=ppt/tags/tag521.xml><?xml version="1.0" encoding="utf-8"?>
<p:tagLst xmlns:a="http://schemas.openxmlformats.org/drawingml/2006/main" xmlns:r="http://schemas.openxmlformats.org/officeDocument/2006/relationships" xmlns:p="http://schemas.openxmlformats.org/presentationml/2006/main">
  <p:tag name="NUM" val="4"/>
</p:tagLst>
</file>

<file path=ppt/tags/tag522.xml><?xml version="1.0" encoding="utf-8"?>
<p:tagLst xmlns:a="http://schemas.openxmlformats.org/drawingml/2006/main" xmlns:r="http://schemas.openxmlformats.org/officeDocument/2006/relationships" xmlns:p="http://schemas.openxmlformats.org/presentationml/2006/main">
  <p:tag name="NUM" val="5"/>
</p:tagLst>
</file>

<file path=ppt/tags/tag523.xml><?xml version="1.0" encoding="utf-8"?>
<p:tagLst xmlns:a="http://schemas.openxmlformats.org/drawingml/2006/main" xmlns:r="http://schemas.openxmlformats.org/officeDocument/2006/relationships" xmlns:p="http://schemas.openxmlformats.org/presentationml/2006/main">
  <p:tag name="NUM" val="6"/>
</p:tagLst>
</file>

<file path=ppt/tags/tag524.xml><?xml version="1.0" encoding="utf-8"?>
<p:tagLst xmlns:a="http://schemas.openxmlformats.org/drawingml/2006/main" xmlns:r="http://schemas.openxmlformats.org/officeDocument/2006/relationships" xmlns:p="http://schemas.openxmlformats.org/presentationml/2006/main">
  <p:tag name="NUM" val="7"/>
</p:tagLst>
</file>

<file path=ppt/tags/tag525.xml><?xml version="1.0" encoding="utf-8"?>
<p:tagLst xmlns:a="http://schemas.openxmlformats.org/drawingml/2006/main" xmlns:r="http://schemas.openxmlformats.org/officeDocument/2006/relationships" xmlns:p="http://schemas.openxmlformats.org/presentationml/2006/main">
  <p:tag name="NUM" val="8"/>
</p:tagLst>
</file>

<file path=ppt/tags/tag526.xml><?xml version="1.0" encoding="utf-8"?>
<p:tagLst xmlns:a="http://schemas.openxmlformats.org/drawingml/2006/main" xmlns:r="http://schemas.openxmlformats.org/officeDocument/2006/relationships" xmlns:p="http://schemas.openxmlformats.org/presentationml/2006/main">
  <p:tag name="NUM" val="9"/>
</p:tagLst>
</file>

<file path=ppt/tags/tag527.xml><?xml version="1.0" encoding="utf-8"?>
<p:tagLst xmlns:a="http://schemas.openxmlformats.org/drawingml/2006/main" xmlns:r="http://schemas.openxmlformats.org/officeDocument/2006/relationships" xmlns:p="http://schemas.openxmlformats.org/presentationml/2006/main">
  <p:tag name="NUM" val="10"/>
</p:tagLst>
</file>

<file path=ppt/tags/tag528.xml><?xml version="1.0" encoding="utf-8"?>
<p:tagLst xmlns:a="http://schemas.openxmlformats.org/drawingml/2006/main" xmlns:r="http://schemas.openxmlformats.org/officeDocument/2006/relationships" xmlns:p="http://schemas.openxmlformats.org/presentationml/2006/main">
  <p:tag name="NUM" val="11"/>
</p:tagLst>
</file>

<file path=ppt/tags/tag529.xml><?xml version="1.0" encoding="utf-8"?>
<p:tagLst xmlns:a="http://schemas.openxmlformats.org/drawingml/2006/main" xmlns:r="http://schemas.openxmlformats.org/officeDocument/2006/relationships" xmlns:p="http://schemas.openxmlformats.org/presentationml/2006/main">
  <p:tag name="NUM" val="12"/>
</p:tagLst>
</file>

<file path=ppt/tags/tag53.xml><?xml version="1.0" encoding="utf-8"?>
<p:tagLst xmlns:a="http://schemas.openxmlformats.org/drawingml/2006/main" xmlns:r="http://schemas.openxmlformats.org/officeDocument/2006/relationships" xmlns:p="http://schemas.openxmlformats.org/presentationml/2006/main">
  <p:tag name="NUM" val="14"/>
</p:tagLst>
</file>

<file path=ppt/tags/tag530.xml><?xml version="1.0" encoding="utf-8"?>
<p:tagLst xmlns:a="http://schemas.openxmlformats.org/drawingml/2006/main" xmlns:r="http://schemas.openxmlformats.org/officeDocument/2006/relationships" xmlns:p="http://schemas.openxmlformats.org/presentationml/2006/main">
  <p:tag name="NUM" val="13"/>
</p:tagLst>
</file>

<file path=ppt/tags/tag531.xml><?xml version="1.0" encoding="utf-8"?>
<p:tagLst xmlns:a="http://schemas.openxmlformats.org/drawingml/2006/main" xmlns:r="http://schemas.openxmlformats.org/officeDocument/2006/relationships" xmlns:p="http://schemas.openxmlformats.org/presentationml/2006/main">
  <p:tag name="NUM" val="14"/>
</p:tagLst>
</file>

<file path=ppt/tags/tag532.xml><?xml version="1.0" encoding="utf-8"?>
<p:tagLst xmlns:a="http://schemas.openxmlformats.org/drawingml/2006/main" xmlns:r="http://schemas.openxmlformats.org/officeDocument/2006/relationships" xmlns:p="http://schemas.openxmlformats.org/presentationml/2006/main">
  <p:tag name="NUM" val="15"/>
</p:tagLst>
</file>

<file path=ppt/tags/tag533.xml><?xml version="1.0" encoding="utf-8"?>
<p:tagLst xmlns:a="http://schemas.openxmlformats.org/drawingml/2006/main" xmlns:r="http://schemas.openxmlformats.org/officeDocument/2006/relationships" xmlns:p="http://schemas.openxmlformats.org/presentationml/2006/main">
  <p:tag name="NUM" val="16"/>
</p:tagLst>
</file>

<file path=ppt/tags/tag534.xml><?xml version="1.0" encoding="utf-8"?>
<p:tagLst xmlns:a="http://schemas.openxmlformats.org/drawingml/2006/main" xmlns:r="http://schemas.openxmlformats.org/officeDocument/2006/relationships" xmlns:p="http://schemas.openxmlformats.org/presentationml/2006/main">
  <p:tag name="NUM" val="17"/>
</p:tagLst>
</file>

<file path=ppt/tags/tag535.xml><?xml version="1.0" encoding="utf-8"?>
<p:tagLst xmlns:a="http://schemas.openxmlformats.org/drawingml/2006/main" xmlns:r="http://schemas.openxmlformats.org/officeDocument/2006/relationships" xmlns:p="http://schemas.openxmlformats.org/presentationml/2006/main">
  <p:tag name="NUM" val="18"/>
</p:tagLst>
</file>

<file path=ppt/tags/tag536.xml><?xml version="1.0" encoding="utf-8"?>
<p:tagLst xmlns:a="http://schemas.openxmlformats.org/drawingml/2006/main" xmlns:r="http://schemas.openxmlformats.org/officeDocument/2006/relationships" xmlns:p="http://schemas.openxmlformats.org/presentationml/2006/main">
  <p:tag name="NUM" val="19"/>
</p:tagLst>
</file>

<file path=ppt/tags/tag537.xml><?xml version="1.0" encoding="utf-8"?>
<p:tagLst xmlns:a="http://schemas.openxmlformats.org/drawingml/2006/main" xmlns:r="http://schemas.openxmlformats.org/officeDocument/2006/relationships" xmlns:p="http://schemas.openxmlformats.org/presentationml/2006/main">
  <p:tag name="NUM" val="20"/>
</p:tagLst>
</file>

<file path=ppt/tags/tag538.xml><?xml version="1.0" encoding="utf-8"?>
<p:tagLst xmlns:a="http://schemas.openxmlformats.org/drawingml/2006/main" xmlns:r="http://schemas.openxmlformats.org/officeDocument/2006/relationships" xmlns:p="http://schemas.openxmlformats.org/presentationml/2006/main">
  <p:tag name="NUM" val="21"/>
</p:tagLst>
</file>

<file path=ppt/tags/tag539.xml><?xml version="1.0" encoding="utf-8"?>
<p:tagLst xmlns:a="http://schemas.openxmlformats.org/drawingml/2006/main" xmlns:r="http://schemas.openxmlformats.org/officeDocument/2006/relationships" xmlns:p="http://schemas.openxmlformats.org/presentationml/2006/main">
  <p:tag name="NUM" val="22"/>
</p:tagLst>
</file>

<file path=ppt/tags/tag54.xml><?xml version="1.0" encoding="utf-8"?>
<p:tagLst xmlns:a="http://schemas.openxmlformats.org/drawingml/2006/main" xmlns:r="http://schemas.openxmlformats.org/officeDocument/2006/relationships" xmlns:p="http://schemas.openxmlformats.org/presentationml/2006/main">
  <p:tag name="NUM" val="15"/>
</p:tagLst>
</file>

<file path=ppt/tags/tag540.xml><?xml version="1.0" encoding="utf-8"?>
<p:tagLst xmlns:a="http://schemas.openxmlformats.org/drawingml/2006/main" xmlns:r="http://schemas.openxmlformats.org/officeDocument/2006/relationships" xmlns:p="http://schemas.openxmlformats.org/presentationml/2006/main">
  <p:tag name="NUM" val="1"/>
</p:tagLst>
</file>

<file path=ppt/tags/tag55.xml><?xml version="1.0" encoding="utf-8"?>
<p:tagLst xmlns:a="http://schemas.openxmlformats.org/drawingml/2006/main" xmlns:r="http://schemas.openxmlformats.org/officeDocument/2006/relationships" xmlns:p="http://schemas.openxmlformats.org/presentationml/2006/main">
  <p:tag name="NUM" val="16"/>
</p:tagLst>
</file>

<file path=ppt/tags/tag56.xml><?xml version="1.0" encoding="utf-8"?>
<p:tagLst xmlns:a="http://schemas.openxmlformats.org/drawingml/2006/main" xmlns:r="http://schemas.openxmlformats.org/officeDocument/2006/relationships" xmlns:p="http://schemas.openxmlformats.org/presentationml/2006/main">
  <p:tag name="NUM" val="17"/>
</p:tagLst>
</file>

<file path=ppt/tags/tag57.xml><?xml version="1.0" encoding="utf-8"?>
<p:tagLst xmlns:a="http://schemas.openxmlformats.org/drawingml/2006/main" xmlns:r="http://schemas.openxmlformats.org/officeDocument/2006/relationships" xmlns:p="http://schemas.openxmlformats.org/presentationml/2006/main">
  <p:tag name="NUM" val="18"/>
</p:tagLst>
</file>

<file path=ppt/tags/tag58.xml><?xml version="1.0" encoding="utf-8"?>
<p:tagLst xmlns:a="http://schemas.openxmlformats.org/drawingml/2006/main" xmlns:r="http://schemas.openxmlformats.org/officeDocument/2006/relationships" xmlns:p="http://schemas.openxmlformats.org/presentationml/2006/main">
  <p:tag name="NUM" val="19"/>
</p:tagLst>
</file>

<file path=ppt/tags/tag59.xml><?xml version="1.0" encoding="utf-8"?>
<p:tagLst xmlns:a="http://schemas.openxmlformats.org/drawingml/2006/main" xmlns:r="http://schemas.openxmlformats.org/officeDocument/2006/relationships" xmlns:p="http://schemas.openxmlformats.org/presentationml/2006/main">
  <p:tag name="NUM" val="20"/>
</p:tagLst>
</file>

<file path=ppt/tags/tag6.xml><?xml version="1.0" encoding="utf-8"?>
<p:tagLst xmlns:a="http://schemas.openxmlformats.org/drawingml/2006/main" xmlns:r="http://schemas.openxmlformats.org/officeDocument/2006/relationships" xmlns:p="http://schemas.openxmlformats.org/presentationml/2006/main">
  <p:tag name="NUM" val="5"/>
</p:tagLst>
</file>

<file path=ppt/tags/tag60.xml><?xml version="1.0" encoding="utf-8"?>
<p:tagLst xmlns:a="http://schemas.openxmlformats.org/drawingml/2006/main" xmlns:r="http://schemas.openxmlformats.org/officeDocument/2006/relationships" xmlns:p="http://schemas.openxmlformats.org/presentationml/2006/main">
  <p:tag name="NUM" val="21"/>
</p:tagLst>
</file>

<file path=ppt/tags/tag61.xml><?xml version="1.0" encoding="utf-8"?>
<p:tagLst xmlns:a="http://schemas.openxmlformats.org/drawingml/2006/main" xmlns:r="http://schemas.openxmlformats.org/officeDocument/2006/relationships" xmlns:p="http://schemas.openxmlformats.org/presentationml/2006/main">
  <p:tag name="NUM" val="22"/>
</p:tagLst>
</file>

<file path=ppt/tags/tag62.xml><?xml version="1.0" encoding="utf-8"?>
<p:tagLst xmlns:a="http://schemas.openxmlformats.org/drawingml/2006/main" xmlns:r="http://schemas.openxmlformats.org/officeDocument/2006/relationships" xmlns:p="http://schemas.openxmlformats.org/presentationml/2006/main">
  <p:tag name="NUM" val="23"/>
</p:tagLst>
</file>

<file path=ppt/tags/tag63.xml><?xml version="1.0" encoding="utf-8"?>
<p:tagLst xmlns:a="http://schemas.openxmlformats.org/drawingml/2006/main" xmlns:r="http://schemas.openxmlformats.org/officeDocument/2006/relationships" xmlns:p="http://schemas.openxmlformats.org/presentationml/2006/main">
  <p:tag name="NUM" val="24"/>
</p:tagLst>
</file>

<file path=ppt/tags/tag64.xml><?xml version="1.0" encoding="utf-8"?>
<p:tagLst xmlns:a="http://schemas.openxmlformats.org/drawingml/2006/main" xmlns:r="http://schemas.openxmlformats.org/officeDocument/2006/relationships" xmlns:p="http://schemas.openxmlformats.org/presentationml/2006/main">
  <p:tag name="NUM" val="25"/>
</p:tagLst>
</file>

<file path=ppt/tags/tag65.xml><?xml version="1.0" encoding="utf-8"?>
<p:tagLst xmlns:a="http://schemas.openxmlformats.org/drawingml/2006/main" xmlns:r="http://schemas.openxmlformats.org/officeDocument/2006/relationships" xmlns:p="http://schemas.openxmlformats.org/presentationml/2006/main">
  <p:tag name="NUM" val="1"/>
</p:tagLst>
</file>

<file path=ppt/tags/tag66.xml><?xml version="1.0" encoding="utf-8"?>
<p:tagLst xmlns:a="http://schemas.openxmlformats.org/drawingml/2006/main" xmlns:r="http://schemas.openxmlformats.org/officeDocument/2006/relationships" xmlns:p="http://schemas.openxmlformats.org/presentationml/2006/main">
  <p:tag name="NUM" val="2"/>
</p:tagLst>
</file>

<file path=ppt/tags/tag67.xml><?xml version="1.0" encoding="utf-8"?>
<p:tagLst xmlns:a="http://schemas.openxmlformats.org/drawingml/2006/main" xmlns:r="http://schemas.openxmlformats.org/officeDocument/2006/relationships" xmlns:p="http://schemas.openxmlformats.org/presentationml/2006/main">
  <p:tag name="NUM" val="3"/>
</p:tagLst>
</file>

<file path=ppt/tags/tag68.xml><?xml version="1.0" encoding="utf-8"?>
<p:tagLst xmlns:a="http://schemas.openxmlformats.org/drawingml/2006/main" xmlns:r="http://schemas.openxmlformats.org/officeDocument/2006/relationships" xmlns:p="http://schemas.openxmlformats.org/presentationml/2006/main">
  <p:tag name="NUM" val="4"/>
</p:tagLst>
</file>

<file path=ppt/tags/tag69.xml><?xml version="1.0" encoding="utf-8"?>
<p:tagLst xmlns:a="http://schemas.openxmlformats.org/drawingml/2006/main" xmlns:r="http://schemas.openxmlformats.org/officeDocument/2006/relationships" xmlns:p="http://schemas.openxmlformats.org/presentationml/2006/main">
  <p:tag name="NUM" val="5"/>
</p:tagLst>
</file>

<file path=ppt/tags/tag7.xml><?xml version="1.0" encoding="utf-8"?>
<p:tagLst xmlns:a="http://schemas.openxmlformats.org/drawingml/2006/main" xmlns:r="http://schemas.openxmlformats.org/officeDocument/2006/relationships" xmlns:p="http://schemas.openxmlformats.org/presentationml/2006/main">
  <p:tag name="NUM" val="6"/>
</p:tagLst>
</file>

<file path=ppt/tags/tag70.xml><?xml version="1.0" encoding="utf-8"?>
<p:tagLst xmlns:a="http://schemas.openxmlformats.org/drawingml/2006/main" xmlns:r="http://schemas.openxmlformats.org/officeDocument/2006/relationships" xmlns:p="http://schemas.openxmlformats.org/presentationml/2006/main">
  <p:tag name="NUM" val="6"/>
</p:tagLst>
</file>

<file path=ppt/tags/tag71.xml><?xml version="1.0" encoding="utf-8"?>
<p:tagLst xmlns:a="http://schemas.openxmlformats.org/drawingml/2006/main" xmlns:r="http://schemas.openxmlformats.org/officeDocument/2006/relationships" xmlns:p="http://schemas.openxmlformats.org/presentationml/2006/main">
  <p:tag name="NUM" val="7"/>
</p:tagLst>
</file>

<file path=ppt/tags/tag72.xml><?xml version="1.0" encoding="utf-8"?>
<p:tagLst xmlns:a="http://schemas.openxmlformats.org/drawingml/2006/main" xmlns:r="http://schemas.openxmlformats.org/officeDocument/2006/relationships" xmlns:p="http://schemas.openxmlformats.org/presentationml/2006/main">
  <p:tag name="NUM" val="8"/>
</p:tagLst>
</file>

<file path=ppt/tags/tag73.xml><?xml version="1.0" encoding="utf-8"?>
<p:tagLst xmlns:a="http://schemas.openxmlformats.org/drawingml/2006/main" xmlns:r="http://schemas.openxmlformats.org/officeDocument/2006/relationships" xmlns:p="http://schemas.openxmlformats.org/presentationml/2006/main">
  <p:tag name="NUM" val="9"/>
</p:tagLst>
</file>

<file path=ppt/tags/tag74.xml><?xml version="1.0" encoding="utf-8"?>
<p:tagLst xmlns:a="http://schemas.openxmlformats.org/drawingml/2006/main" xmlns:r="http://schemas.openxmlformats.org/officeDocument/2006/relationships" xmlns:p="http://schemas.openxmlformats.org/presentationml/2006/main">
  <p:tag name="NUM" val="10"/>
</p:tagLst>
</file>

<file path=ppt/tags/tag75.xml><?xml version="1.0" encoding="utf-8"?>
<p:tagLst xmlns:a="http://schemas.openxmlformats.org/drawingml/2006/main" xmlns:r="http://schemas.openxmlformats.org/officeDocument/2006/relationships" xmlns:p="http://schemas.openxmlformats.org/presentationml/2006/main">
  <p:tag name="NUM" val="11"/>
</p:tagLst>
</file>

<file path=ppt/tags/tag76.xml><?xml version="1.0" encoding="utf-8"?>
<p:tagLst xmlns:a="http://schemas.openxmlformats.org/drawingml/2006/main" xmlns:r="http://schemas.openxmlformats.org/officeDocument/2006/relationships" xmlns:p="http://schemas.openxmlformats.org/presentationml/2006/main">
  <p:tag name="NUM" val="12"/>
</p:tagLst>
</file>

<file path=ppt/tags/tag77.xml><?xml version="1.0" encoding="utf-8"?>
<p:tagLst xmlns:a="http://schemas.openxmlformats.org/drawingml/2006/main" xmlns:r="http://schemas.openxmlformats.org/officeDocument/2006/relationships" xmlns:p="http://schemas.openxmlformats.org/presentationml/2006/main">
  <p:tag name="NUM" val="13"/>
</p:tagLst>
</file>

<file path=ppt/tags/tag78.xml><?xml version="1.0" encoding="utf-8"?>
<p:tagLst xmlns:a="http://schemas.openxmlformats.org/drawingml/2006/main" xmlns:r="http://schemas.openxmlformats.org/officeDocument/2006/relationships" xmlns:p="http://schemas.openxmlformats.org/presentationml/2006/main">
  <p:tag name="NUM" val="14"/>
</p:tagLst>
</file>

<file path=ppt/tags/tag79.xml><?xml version="1.0" encoding="utf-8"?>
<p:tagLst xmlns:a="http://schemas.openxmlformats.org/drawingml/2006/main" xmlns:r="http://schemas.openxmlformats.org/officeDocument/2006/relationships" xmlns:p="http://schemas.openxmlformats.org/presentationml/2006/main">
  <p:tag name="NUM" val="15"/>
</p:tagLst>
</file>

<file path=ppt/tags/tag8.xml><?xml version="1.0" encoding="utf-8"?>
<p:tagLst xmlns:a="http://schemas.openxmlformats.org/drawingml/2006/main" xmlns:r="http://schemas.openxmlformats.org/officeDocument/2006/relationships" xmlns:p="http://schemas.openxmlformats.org/presentationml/2006/main">
  <p:tag name="NUM" val="7"/>
</p:tagLst>
</file>

<file path=ppt/tags/tag80.xml><?xml version="1.0" encoding="utf-8"?>
<p:tagLst xmlns:a="http://schemas.openxmlformats.org/drawingml/2006/main" xmlns:r="http://schemas.openxmlformats.org/officeDocument/2006/relationships" xmlns:p="http://schemas.openxmlformats.org/presentationml/2006/main">
  <p:tag name="NUM" val="16"/>
</p:tagLst>
</file>

<file path=ppt/tags/tag81.xml><?xml version="1.0" encoding="utf-8"?>
<p:tagLst xmlns:a="http://schemas.openxmlformats.org/drawingml/2006/main" xmlns:r="http://schemas.openxmlformats.org/officeDocument/2006/relationships" xmlns:p="http://schemas.openxmlformats.org/presentationml/2006/main">
  <p:tag name="NUM" val="17"/>
</p:tagLst>
</file>

<file path=ppt/tags/tag82.xml><?xml version="1.0" encoding="utf-8"?>
<p:tagLst xmlns:a="http://schemas.openxmlformats.org/drawingml/2006/main" xmlns:r="http://schemas.openxmlformats.org/officeDocument/2006/relationships" xmlns:p="http://schemas.openxmlformats.org/presentationml/2006/main">
  <p:tag name="NUM" val="18"/>
</p:tagLst>
</file>

<file path=ppt/tags/tag83.xml><?xml version="1.0" encoding="utf-8"?>
<p:tagLst xmlns:a="http://schemas.openxmlformats.org/drawingml/2006/main" xmlns:r="http://schemas.openxmlformats.org/officeDocument/2006/relationships" xmlns:p="http://schemas.openxmlformats.org/presentationml/2006/main">
  <p:tag name="NUM" val="19"/>
</p:tagLst>
</file>

<file path=ppt/tags/tag84.xml><?xml version="1.0" encoding="utf-8"?>
<p:tagLst xmlns:a="http://schemas.openxmlformats.org/drawingml/2006/main" xmlns:r="http://schemas.openxmlformats.org/officeDocument/2006/relationships" xmlns:p="http://schemas.openxmlformats.org/presentationml/2006/main">
  <p:tag name="NUM" val="20"/>
</p:tagLst>
</file>

<file path=ppt/tags/tag85.xml><?xml version="1.0" encoding="utf-8"?>
<p:tagLst xmlns:a="http://schemas.openxmlformats.org/drawingml/2006/main" xmlns:r="http://schemas.openxmlformats.org/officeDocument/2006/relationships" xmlns:p="http://schemas.openxmlformats.org/presentationml/2006/main">
  <p:tag name="NUM" val="21"/>
</p:tagLst>
</file>

<file path=ppt/tags/tag86.xml><?xml version="1.0" encoding="utf-8"?>
<p:tagLst xmlns:a="http://schemas.openxmlformats.org/drawingml/2006/main" xmlns:r="http://schemas.openxmlformats.org/officeDocument/2006/relationships" xmlns:p="http://schemas.openxmlformats.org/presentationml/2006/main">
  <p:tag name="NUM" val="22"/>
</p:tagLst>
</file>

<file path=ppt/tags/tag87.xml><?xml version="1.0" encoding="utf-8"?>
<p:tagLst xmlns:a="http://schemas.openxmlformats.org/drawingml/2006/main" xmlns:r="http://schemas.openxmlformats.org/officeDocument/2006/relationships" xmlns:p="http://schemas.openxmlformats.org/presentationml/2006/main">
  <p:tag name="NUM" val="23"/>
</p:tagLst>
</file>

<file path=ppt/tags/tag88.xml><?xml version="1.0" encoding="utf-8"?>
<p:tagLst xmlns:a="http://schemas.openxmlformats.org/drawingml/2006/main" xmlns:r="http://schemas.openxmlformats.org/officeDocument/2006/relationships" xmlns:p="http://schemas.openxmlformats.org/presentationml/2006/main">
  <p:tag name="NUM" val="1"/>
</p:tagLst>
</file>

<file path=ppt/tags/tag89.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8"/>
</p:tagLst>
</file>

<file path=ppt/tags/tag90.xml><?xml version="1.0" encoding="utf-8"?>
<p:tagLst xmlns:a="http://schemas.openxmlformats.org/drawingml/2006/main" xmlns:r="http://schemas.openxmlformats.org/officeDocument/2006/relationships" xmlns:p="http://schemas.openxmlformats.org/presentationml/2006/main">
  <p:tag name="NUM" val="3"/>
</p:tagLst>
</file>

<file path=ppt/tags/tag91.xml><?xml version="1.0" encoding="utf-8"?>
<p:tagLst xmlns:a="http://schemas.openxmlformats.org/drawingml/2006/main" xmlns:r="http://schemas.openxmlformats.org/officeDocument/2006/relationships" xmlns:p="http://schemas.openxmlformats.org/presentationml/2006/main">
  <p:tag name="NUM" val="4"/>
</p:tagLst>
</file>

<file path=ppt/tags/tag92.xml><?xml version="1.0" encoding="utf-8"?>
<p:tagLst xmlns:a="http://schemas.openxmlformats.org/drawingml/2006/main" xmlns:r="http://schemas.openxmlformats.org/officeDocument/2006/relationships" xmlns:p="http://schemas.openxmlformats.org/presentationml/2006/main">
  <p:tag name="NUM" val="5"/>
</p:tagLst>
</file>

<file path=ppt/tags/tag93.xml><?xml version="1.0" encoding="utf-8"?>
<p:tagLst xmlns:a="http://schemas.openxmlformats.org/drawingml/2006/main" xmlns:r="http://schemas.openxmlformats.org/officeDocument/2006/relationships" xmlns:p="http://schemas.openxmlformats.org/presentationml/2006/main">
  <p:tag name="NUM" val="6"/>
</p:tagLst>
</file>

<file path=ppt/tags/tag94.xml><?xml version="1.0" encoding="utf-8"?>
<p:tagLst xmlns:a="http://schemas.openxmlformats.org/drawingml/2006/main" xmlns:r="http://schemas.openxmlformats.org/officeDocument/2006/relationships" xmlns:p="http://schemas.openxmlformats.org/presentationml/2006/main">
  <p:tag name="NUM" val="7"/>
</p:tagLst>
</file>

<file path=ppt/tags/tag95.xml><?xml version="1.0" encoding="utf-8"?>
<p:tagLst xmlns:a="http://schemas.openxmlformats.org/drawingml/2006/main" xmlns:r="http://schemas.openxmlformats.org/officeDocument/2006/relationships" xmlns:p="http://schemas.openxmlformats.org/presentationml/2006/main">
  <p:tag name="NUM" val="8"/>
</p:tagLst>
</file>

<file path=ppt/tags/tag96.xml><?xml version="1.0" encoding="utf-8"?>
<p:tagLst xmlns:a="http://schemas.openxmlformats.org/drawingml/2006/main" xmlns:r="http://schemas.openxmlformats.org/officeDocument/2006/relationships" xmlns:p="http://schemas.openxmlformats.org/presentationml/2006/main">
  <p:tag name="NUM" val="9"/>
</p:tagLst>
</file>

<file path=ppt/tags/tag97.xml><?xml version="1.0" encoding="utf-8"?>
<p:tagLst xmlns:a="http://schemas.openxmlformats.org/drawingml/2006/main" xmlns:r="http://schemas.openxmlformats.org/officeDocument/2006/relationships" xmlns:p="http://schemas.openxmlformats.org/presentationml/2006/main">
  <p:tag name="NUM" val="10"/>
</p:tagLst>
</file>

<file path=ppt/tags/tag98.xml><?xml version="1.0" encoding="utf-8"?>
<p:tagLst xmlns:a="http://schemas.openxmlformats.org/drawingml/2006/main" xmlns:r="http://schemas.openxmlformats.org/officeDocument/2006/relationships" xmlns:p="http://schemas.openxmlformats.org/presentationml/2006/main">
  <p:tag name="NUM" val="11"/>
</p:tagLst>
</file>

<file path=ppt/tags/tag99.xml><?xml version="1.0" encoding="utf-8"?>
<p:tagLst xmlns:a="http://schemas.openxmlformats.org/drawingml/2006/main" xmlns:r="http://schemas.openxmlformats.org/officeDocument/2006/relationships" xmlns:p="http://schemas.openxmlformats.org/presentationml/2006/main">
  <p:tag name="NUM" val="12"/>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5756</TotalTime>
  <Words>3164</Words>
  <Application>Microsoft Office PowerPoint</Application>
  <PresentationFormat>Affichage à l'écran (4:3)</PresentationFormat>
  <Paragraphs>1018</Paragraphs>
  <Slides>30</Slides>
  <Notes>30</Notes>
  <HiddenSlides>0</HiddenSlides>
  <MMClips>0</MMClips>
  <ScaleCrop>false</ScaleCrop>
  <HeadingPairs>
    <vt:vector size="4" baseType="variant">
      <vt:variant>
        <vt:lpstr>Thème</vt:lpstr>
      </vt:variant>
      <vt:variant>
        <vt:i4>1</vt:i4>
      </vt:variant>
      <vt:variant>
        <vt:lpstr>Titres des diapositives</vt:lpstr>
      </vt:variant>
      <vt:variant>
        <vt:i4>30</vt:i4>
      </vt:variant>
    </vt:vector>
  </HeadingPairs>
  <TitlesOfParts>
    <vt:vector size="31" baseType="lpstr">
      <vt:lpstr>Apex</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codage Pond-F</dc:title>
  <dc:creator>Philippe</dc:creator>
  <cp:lastModifiedBy>Philippe Dutour</cp:lastModifiedBy>
  <cp:revision>91</cp:revision>
  <dcterms:created xsi:type="dcterms:W3CDTF">2013-01-02T19:44:05Z</dcterms:created>
  <dcterms:modified xsi:type="dcterms:W3CDTF">2014-11-07T11:40:02Z</dcterms:modified>
</cp:coreProperties>
</file>